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52A5A8-1DB0-E849-8BFA-D9408DF762A6}">
          <p14:sldIdLst>
            <p14:sldId id="256"/>
            <p14:sldId id="257"/>
            <p14:sldId id="258"/>
            <p14:sldId id="260"/>
            <p14:sldId id="261"/>
            <p14:sldId id="25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cky Ch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10/16/16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  <p:sldLayoutId id="2147483827" r:id="rId19"/>
    <p:sldLayoutId id="2147483828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663" y="2962983"/>
            <a:ext cx="7547108" cy="1922780"/>
          </a:xfrm>
        </p:spPr>
        <p:txBody>
          <a:bodyPr/>
          <a:lstStyle/>
          <a:p>
            <a:r>
              <a:rPr lang="en-US" sz="8500" dirty="0" err="1" smtClean="0">
                <a:solidFill>
                  <a:srgbClr val="000000"/>
                </a:solidFill>
              </a:rPr>
              <a:t>reConsiderate</a:t>
            </a:r>
            <a:endParaRPr lang="en-US" sz="8500" b="1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893830"/>
            <a:ext cx="5719206" cy="1801368"/>
          </a:xfrm>
        </p:spPr>
        <p:txBody>
          <a:bodyPr>
            <a:noAutofit/>
          </a:bodyPr>
          <a:lstStyle/>
          <a:p>
            <a:pPr algn="r"/>
            <a:r>
              <a:rPr lang="en-US" sz="1700" dirty="0" smtClean="0">
                <a:solidFill>
                  <a:srgbClr val="000000"/>
                </a:solidFill>
              </a:rPr>
              <a:t>Jeremy Cruz</a:t>
            </a:r>
          </a:p>
          <a:p>
            <a:pPr algn="r"/>
            <a:r>
              <a:rPr lang="en-US" sz="1700" dirty="0" smtClean="0">
                <a:solidFill>
                  <a:srgbClr val="000000"/>
                </a:solidFill>
              </a:rPr>
              <a:t>Charlton Smith</a:t>
            </a:r>
          </a:p>
          <a:p>
            <a:pPr algn="r"/>
            <a:r>
              <a:rPr lang="en-US" sz="1700" dirty="0" smtClean="0">
                <a:solidFill>
                  <a:srgbClr val="000000"/>
                </a:solidFill>
              </a:rPr>
              <a:t>Becky Chan</a:t>
            </a:r>
          </a:p>
          <a:p>
            <a:pPr algn="r"/>
            <a:r>
              <a:rPr lang="en-US" sz="1700" dirty="0" err="1" smtClean="0">
                <a:solidFill>
                  <a:srgbClr val="000000"/>
                </a:solidFill>
              </a:rPr>
              <a:t>Swojit</a:t>
            </a:r>
            <a:r>
              <a:rPr lang="en-US" sz="1700" dirty="0" smtClean="0">
                <a:solidFill>
                  <a:srgbClr val="000000"/>
                </a:solidFill>
              </a:rPr>
              <a:t> </a:t>
            </a:r>
            <a:r>
              <a:rPr lang="en-US" sz="1700" dirty="0" err="1" smtClean="0">
                <a:solidFill>
                  <a:srgbClr val="000000"/>
                </a:solidFill>
              </a:rPr>
              <a:t>Mohapatra</a:t>
            </a:r>
            <a:endParaRPr lang="en-US" sz="1700" dirty="0" smtClean="0">
              <a:solidFill>
                <a:srgbClr val="000000"/>
              </a:solidFill>
            </a:endParaRPr>
          </a:p>
          <a:p>
            <a:pPr algn="r"/>
            <a:r>
              <a:rPr lang="en-US" sz="1700" dirty="0" smtClean="0">
                <a:solidFill>
                  <a:srgbClr val="000000"/>
                </a:solidFill>
              </a:rPr>
              <a:t>Midori </a:t>
            </a:r>
            <a:r>
              <a:rPr lang="en-US" sz="1700" dirty="0">
                <a:solidFill>
                  <a:srgbClr val="000000"/>
                </a:solidFill>
              </a:rPr>
              <a:t>Williams </a:t>
            </a:r>
          </a:p>
        </p:txBody>
      </p:sp>
    </p:spTree>
    <p:extLst>
      <p:ext uri="{BB962C8B-B14F-4D97-AF65-F5344CB8AC3E}">
        <p14:creationId xmlns:p14="http://schemas.microsoft.com/office/powerpoint/2010/main" val="60037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34924"/>
            <a:ext cx="7313613" cy="736675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Objectives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62935"/>
            <a:ext cx="7313613" cy="365850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Acts as a mediator 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Allows user to re-evaluate their text input before the message is delivered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Allows user to edit message before posting / sending it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Goal of reducing cyber harassment </a:t>
            </a:r>
          </a:p>
        </p:txBody>
      </p:sp>
      <p:pic>
        <p:nvPicPr>
          <p:cNvPr id="4" name="Picture 3" descr="Thinking_Face_Emoj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047" y="5748087"/>
            <a:ext cx="813623" cy="81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2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API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000000"/>
                </a:solidFill>
              </a:rPr>
              <a:t>Google </a:t>
            </a:r>
            <a:r>
              <a:rPr lang="en-US" dirty="0">
                <a:solidFill>
                  <a:srgbClr val="000000"/>
                </a:solidFill>
              </a:rPr>
              <a:t>Cloud Natural Language API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goo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29" y="2332844"/>
            <a:ext cx="4902200" cy="1651000"/>
          </a:xfrm>
          <a:prstGeom prst="rect">
            <a:avLst/>
          </a:prstGeom>
        </p:spPr>
      </p:pic>
      <p:pic>
        <p:nvPicPr>
          <p:cNvPr id="5" name="Picture 4" descr="Thinking_Face_Emoj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295" y="5601566"/>
            <a:ext cx="813623" cy="81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Sentiment Score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995620"/>
            <a:ext cx="7313613" cy="405606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Google Cloud Natural Language API is used to evaluate the structure and meaning of the text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Provide a sentiment score between the range of -1.0 to 1.0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Sentiment Score near the -1.0 range indicates text that may deliver negative feelings toward their audience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Positive Sentiment Score indicates positive meanings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9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66" y="4435161"/>
            <a:ext cx="8197038" cy="86836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  <a:sym typeface="Wingdings"/>
              </a:rPr>
              <a:t>-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1.0 	 </a:t>
            </a:r>
            <a:r>
              <a:rPr lang="en-US" dirty="0" smtClean="0">
                <a:solidFill>
                  <a:srgbClr val="000000"/>
                </a:solidFill>
                <a:latin typeface="American Typewriter"/>
                <a:cs typeface="American Typewriter"/>
                <a:sym typeface="Wingdings"/>
              </a:rPr>
              <a:t>-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0.5	0	 0.5	   1.0</a:t>
            </a:r>
            <a:r>
              <a:rPr lang="en-US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3" descr="687474703a2f2f696d616765732e666c6174776f726c646b6e6f776c656467652e636f6d2f7772656e63686f7267636f6d6d2d32373131352f7772656e63686f7267636f6d6d2d32373131352d6669673039342e6a706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9444" b="-59444"/>
          <a:stretch>
            <a:fillRect/>
          </a:stretch>
        </p:blipFill>
        <p:spPr>
          <a:xfrm>
            <a:off x="1032602" y="1575554"/>
            <a:ext cx="7313613" cy="40560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32602" y="775335"/>
            <a:ext cx="691268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>
                <a:solidFill>
                  <a:srgbClr val="000000"/>
                </a:solidFill>
              </a:rPr>
              <a:t>Sentiment Score</a:t>
            </a:r>
            <a:endParaRPr lang="en-US" sz="4600" dirty="0"/>
          </a:p>
        </p:txBody>
      </p:sp>
      <p:pic>
        <p:nvPicPr>
          <p:cNvPr id="9" name="Picture 8" descr="Thinking_Face_Emoj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201" y="5601566"/>
            <a:ext cx="813623" cy="81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27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Summary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69894"/>
            <a:ext cx="7313613" cy="3821306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Analyzes user’s </a:t>
            </a:r>
            <a:r>
              <a:rPr lang="en-US" dirty="0">
                <a:solidFill>
                  <a:srgbClr val="000000"/>
                </a:solidFill>
              </a:rPr>
              <a:t>input </a:t>
            </a:r>
            <a:r>
              <a:rPr lang="en-US" dirty="0" smtClean="0">
                <a:solidFill>
                  <a:srgbClr val="000000"/>
                </a:solidFill>
              </a:rPr>
              <a:t>text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Notifies user when the message inputted seems </a:t>
            </a:r>
            <a:r>
              <a:rPr lang="en-US" dirty="0">
                <a:solidFill>
                  <a:srgbClr val="000000"/>
                </a:solidFill>
              </a:rPr>
              <a:t>to carry a negative connotation toward </a:t>
            </a:r>
            <a:r>
              <a:rPr lang="en-US" dirty="0" smtClean="0">
                <a:solidFill>
                  <a:srgbClr val="000000"/>
                </a:solidFill>
              </a:rPr>
              <a:t>others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Reminds user </a:t>
            </a:r>
            <a:r>
              <a:rPr lang="en-US" dirty="0">
                <a:solidFill>
                  <a:srgbClr val="000000"/>
                </a:solidFill>
              </a:rPr>
              <a:t>to reflect on the meaning of the message and whether </a:t>
            </a:r>
            <a:r>
              <a:rPr lang="en-US" dirty="0" smtClean="0">
                <a:solidFill>
                  <a:srgbClr val="000000"/>
                </a:solidFill>
              </a:rPr>
              <a:t>they </a:t>
            </a:r>
            <a:r>
              <a:rPr lang="en-US" dirty="0">
                <a:solidFill>
                  <a:srgbClr val="000000"/>
                </a:solidFill>
              </a:rPr>
              <a:t>would like to be </a:t>
            </a:r>
            <a:r>
              <a:rPr lang="en-US" dirty="0" smtClean="0">
                <a:solidFill>
                  <a:srgbClr val="000000"/>
                </a:solidFill>
              </a:rPr>
              <a:t>delivered this type of message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Goal of gradually reducing the amount of cyber harassment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Thinking_Face_Emoj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201" y="5601566"/>
            <a:ext cx="813623" cy="81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3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68</TotalTime>
  <Words>159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Inkwell</vt:lpstr>
      <vt:lpstr>reConsiderate</vt:lpstr>
      <vt:lpstr>Objectives</vt:lpstr>
      <vt:lpstr>API</vt:lpstr>
      <vt:lpstr>Sentiment Score</vt:lpstr>
      <vt:lpstr>-1.0   -0.5 0  0.5    1.0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reConsiderate</dc:title>
  <dc:creator>Becky Chan</dc:creator>
  <cp:lastModifiedBy>Becky Chan</cp:lastModifiedBy>
  <cp:revision>7</cp:revision>
  <dcterms:created xsi:type="dcterms:W3CDTF">2016-10-16T18:29:35Z</dcterms:created>
  <dcterms:modified xsi:type="dcterms:W3CDTF">2016-10-16T19:37:50Z</dcterms:modified>
</cp:coreProperties>
</file>