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02FE0-130D-23D0-029F-6521B2E28D22}" v="6" dt="2024-02-26T01:09:44.484"/>
    <p1510:client id="{70AA654A-64E4-4C0C-924E-957294A36EE2}" v="75" dt="2024-02-26T00:31:08.602"/>
    <p1510:client id="{76DCAF65-E554-4EAA-A72D-00EBFC347EF9}" v="603" dt="2024-02-26T00:40:49.194"/>
    <p1510:client id="{84FCE00C-828B-D1BC-9CC5-4D81FF96B67B}" v="1" dt="2024-02-26T01:12:56.441"/>
    <p1510:client id="{CAE26832-EB60-6E61-0622-D1D7333BEC6A}" v="4" dt="2024-02-26T01:43:02.219"/>
    <p1510:client id="{DDB8B00A-4CB8-466C-9365-430514B9587E}" v="1" dt="2024-02-26T01:13:15.424"/>
    <p1510:client id="{E8BA440D-5077-633C-B1BD-F180EBB4528B}" v="795" dt="2024-02-26T01:10:05.500"/>
    <p1510:client id="{FD668486-D826-314B-9BB0-8DD0E37BC9B4}" v="22" dt="2024-02-26T18:03:46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182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506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20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84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86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3576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64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372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03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850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9595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1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Sprint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Brandon Bejarano, Jacob Carney, Waleed </a:t>
            </a:r>
            <a:r>
              <a:rPr lang="en-US" sz="1900" err="1">
                <a:solidFill>
                  <a:srgbClr val="FFFFFF"/>
                </a:solidFill>
                <a:ea typeface="+mn-lt"/>
                <a:cs typeface="+mn-lt"/>
              </a:rPr>
              <a:t>Kambal</a:t>
            </a:r>
            <a:r>
              <a:rPr lang="en-US" sz="1900">
                <a:solidFill>
                  <a:srgbClr val="FFFFFF"/>
                </a:solidFill>
                <a:ea typeface="+mn-lt"/>
                <a:cs typeface="+mn-lt"/>
              </a:rPr>
              <a:t>, Mason Wittkofski,  Michal Zajac, </a:t>
            </a:r>
            <a:endParaRPr lang="en-US" sz="190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6" name="Picture 5" descr="A close up view of a track and field lane in the dark">
            <a:extLst>
              <a:ext uri="{FF2B5EF4-FFF2-40B4-BE49-F238E27FC236}">
                <a16:creationId xmlns:a16="http://schemas.microsoft.com/office/drawing/2014/main" id="{CFF2FDE7-14E4-8B00-4AAA-8E4E88064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2" r="18760" b="-3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2850124-1068-200D-CEFC-CFA202A2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3" y="722506"/>
            <a:ext cx="5009143" cy="169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68CF-D656-54C5-30E5-CA913D36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1B06-97DD-C6DB-F915-4B249852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Our project is focused on designing an inventory management system for Guaranty Sheet Metal based in New Orleans, LA.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We're looking to build them a complex web application that they can use to track their current inventory, create and edit incoming and outgoing shipments for jobs and supplies received.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We're also looking into creating a job invoice estimation tool to allow the input of inventory used on a job site to create a cost for the materials of the job.</a:t>
            </a: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068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241-4A64-48C2-49C8-584BC30A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008-39FF-C5A2-B28D-416402E8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/>
          </a:bodyPr>
          <a:lstStyle/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The main goal was to create a simple full-stack application that can persist data such as user login information, but for Sprint 1, these were our main goals: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</a:rPr>
              <a:t>Allow a user to sign in from the client side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Have a simple working end-to-end application that persists data.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Allow users to browse the current inventory and sort based on different attributes</a:t>
            </a:r>
            <a:endParaRPr lang="en-US" strike="sngStrike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Get a dashboard setup for analytics purposes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Get database setup on AWS</a:t>
            </a:r>
          </a:p>
          <a:p>
            <a:pPr lvl="1">
              <a:buFont typeface="Courier New" panose="03070A02030502020204" pitchFamily="66" charset="0"/>
              <a:buChar char="o"/>
            </a:pPr>
            <a:r>
              <a:rPr lang="en-US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Get an API setup to work with the frontend and backend</a:t>
            </a:r>
          </a:p>
        </p:txBody>
      </p:sp>
    </p:spTree>
    <p:extLst>
      <p:ext uri="{BB962C8B-B14F-4D97-AF65-F5344CB8AC3E}">
        <p14:creationId xmlns:p14="http://schemas.microsoft.com/office/powerpoint/2010/main" val="28667883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6419-0793-256B-078C-C8AFC0A2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Sprint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57D6-3D07-0BD9-B6AD-2BEF0492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Postgres on Docker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Postgres on docker on AWS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Api that allows for transfer of login info from front end and database, both ways</a:t>
            </a:r>
          </a:p>
          <a:p>
            <a:r>
              <a:rPr lang="en-US">
                <a:solidFill>
                  <a:srgbClr val="FFFFFF">
                    <a:alpha val="58000"/>
                  </a:srgbClr>
                </a:solidFill>
              </a:rPr>
              <a:t>Database Schema was made</a:t>
            </a:r>
          </a:p>
          <a:p>
            <a:r>
              <a:rPr lang="en-US"/>
              <a:t>Setup react project structure, and made a basic UI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/>
              <a:t>Implemented login page and authentication mechanism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/>
              <a:t>Integrated the web app to the rest API</a:t>
            </a:r>
            <a:br>
              <a:rPr lang="en-US"/>
            </a:b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321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55883-00BD-9B21-EA04-DFA14A60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Sprint 1 Backlog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5" y="5503147"/>
            <a:ext cx="2117174" cy="588806"/>
            <a:chOff x="4549904" y="5078157"/>
            <a:chExt cx="3023338" cy="840818"/>
          </a:xfrm>
        </p:grpSpPr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27" name="Content Placeholder 26" descr="A screenshot of a computer&#10;&#10;Description automatically generated">
            <a:extLst>
              <a:ext uri="{FF2B5EF4-FFF2-40B4-BE49-F238E27FC236}">
                <a16:creationId xmlns:a16="http://schemas.microsoft.com/office/drawing/2014/main" id="{5839F833-0509-6E5B-27DC-3F29090B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877" y="1096405"/>
            <a:ext cx="6037664" cy="466339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3151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55883-00BD-9B21-EA04-DFA14A60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Project Backlog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D1B9A5-2CD7-2E9E-EC86-879C12EA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9" y="1274155"/>
            <a:ext cx="7397561" cy="384745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4" y="317452"/>
            <a:ext cx="2117174" cy="588806"/>
            <a:chOff x="4549904" y="5078157"/>
            <a:chExt cx="3023338" cy="840818"/>
          </a:xfrm>
        </p:grpSpPr>
        <p:sp>
          <p:nvSpPr>
            <p:cNvPr id="59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6479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ADF3-F69F-E3F3-3F92-D62570D1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didn't complete/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2792-8F4D-15C6-187D-CF43E09A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We were not able to implement and endpoint on the web application that would allow the users to view the current inventory and sort it based on different attributes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Additionally, we were not able to include the analytics on the dashboard because there will be a lot of calculations involved. </a:t>
            </a:r>
          </a:p>
          <a:p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Uploading an API and front end to docker, is not a fun task.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1543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4-02-25 19-07-37">
            <a:hlinkClick r:id="" action="ppaction://media"/>
            <a:extLst>
              <a:ext uri="{FF2B5EF4-FFF2-40B4-BE49-F238E27FC236}">
                <a16:creationId xmlns:a16="http://schemas.microsoft.com/office/drawing/2014/main" id="{13F6ABCE-7004-863A-B391-34DE657172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9155" y="639488"/>
            <a:ext cx="9709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32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BlobVTI</vt:lpstr>
      <vt:lpstr>Sprint 1</vt:lpstr>
      <vt:lpstr>Project Focus</vt:lpstr>
      <vt:lpstr>Sprint Goal</vt:lpstr>
      <vt:lpstr>Major Sprint Achievements</vt:lpstr>
      <vt:lpstr>Sprint 1 Backlog</vt:lpstr>
      <vt:lpstr>Project Backlog</vt:lpstr>
      <vt:lpstr>What we didn't complete/ 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 </dc:title>
  <dc:creator/>
  <cp:revision>12</cp:revision>
  <dcterms:created xsi:type="dcterms:W3CDTF">2024-02-13T22:34:47Z</dcterms:created>
  <dcterms:modified xsi:type="dcterms:W3CDTF">2024-02-26T18:06:00Z</dcterms:modified>
</cp:coreProperties>
</file>