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1_image_rId2.png"/>
  <Override ContentType="image/png" PartName="/ppt/media/slide11_image_rId3.png"/>
  <Override ContentType="image/png" PartName="/ppt/media/slide12_image_rId2.png"/>
  <Override ContentType="image/png" PartName="/ppt/media/slide12_image_rId3.png"/>
  <Override ContentType="image/png" PartName="/ppt/media/slide3_image_rId2.png"/>
  <Override ContentType="image/png" PartName="/ppt/media/slide3_image_rId3.png"/>
  <Override ContentType="image/png" PartName="/ppt/media/slide4_image_rId2.png"/>
  <Override ContentType="image/png" PartName="/ppt/media/slide4_image_rId3.png"/>
  <Override ContentType="image/png" PartName="/ppt/media/slide5_image_rId2.png"/>
  <Override ContentType="image/png" PartName="/ppt/media/slide7_image_rId2.png"/>
  <Override ContentType="image/png" PartName="/ppt/media/slide7_image_rId3.png"/>
  <Override ContentType="image/png" PartName="/ppt/media/slide8_image_rId2.png"/>
  <Override ContentType="image/png" PartName="/ppt/media/slide8_image_rId3.png"/>
  <Override ContentType="image/png" PartName="/ppt/media/slide9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122440216" r:id="rId6"/>
    <p:sldId id="568451881" r:id="rId7"/>
    <p:sldId id="1613719160" r:id="rId8"/>
    <p:sldId id="265193550" r:id="rId9"/>
    <p:sldId id="1194217237" r:id="rId10"/>
    <p:sldId id="399533451" r:id="rId11"/>
    <p:sldId id="699173824" r:id="rId12"/>
    <p:sldId id="961274794" r:id="rId13"/>
    <p:sldId id="1684548906" r:id="rId14"/>
    <p:sldId id="457706160" r:id="rId15"/>
    <p:sldId id="69524064" r:id="rId16"/>
    <p:sldId id="1627278739" r:id="rId1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9.xml" Type="http://schemas.openxmlformats.org/officeDocument/2006/relationships/slide" Id="rId14"/><Relationship Target="slides/slide10.xml" Type="http://schemas.openxmlformats.org/officeDocument/2006/relationships/slide" Id="rId15"/><Relationship Target="slides/slide11.xml" Type="http://schemas.openxmlformats.org/officeDocument/2006/relationships/slide" Id="rId16"/><Relationship Target="slides/slide12.xml" Type="http://schemas.openxmlformats.org/officeDocument/2006/relationships/slide" Id="rId1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1_image_rId2.png" Type="http://schemas.openxmlformats.org/officeDocument/2006/relationships/image" Id="rId2"/><Relationship Target="../media/slide11_image_rId3.png" Type="http://schemas.openxmlformats.org/officeDocument/2006/relationships/image" Id="rId3"/></Relationships>
</file>

<file path=ppt/slides/_rels/slide1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2_image_rId2.png" Type="http://schemas.openxmlformats.org/officeDocument/2006/relationships/image" Id="rId2"/><Relationship Target="../media/slide12_image_rId3.png" Type="http://schemas.openxmlformats.org/officeDocument/2006/relationships/image" Id="rId3"/></Relationships>
</file>

<file path=ppt/slides/_rels/slide2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3_image_rId2.png" Type="http://schemas.openxmlformats.org/officeDocument/2006/relationships/image" Id="rId2"/><Relationship Target="../media/slide3_image_rId3.png" Type="http://schemas.openxmlformats.org/officeDocument/2006/relationships/image" Id="rId3"/></Relationships>
</file>

<file path=ppt/slides/_rels/slide4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4_image_rId2.png" Type="http://schemas.openxmlformats.org/officeDocument/2006/relationships/image" Id="rId2"/><Relationship Target="../media/slide4_image_rId3.png" Type="http://schemas.openxmlformats.org/officeDocument/2006/relationships/image" Id="rId3"/></Relationships>
</file>

<file path=ppt/slides/_rels/slide5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5_image_rId2.png" Type="http://schemas.openxmlformats.org/officeDocument/2006/relationships/image" Id="rId2"/></Relationships>
</file>

<file path=ppt/slides/_rels/slide6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7_image_rId2.png" Type="http://schemas.openxmlformats.org/officeDocument/2006/relationships/image" Id="rId2"/><Relationship Target="../media/slide7_image_rId3.png" Type="http://schemas.openxmlformats.org/officeDocument/2006/relationships/image" Id="rId3"/></Relationships>
</file>

<file path=ppt/slides/_rels/slide8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8_image_rId2.png" Type="http://schemas.openxmlformats.org/officeDocument/2006/relationships/image" Id="rId2"/><Relationship Target="../media/slide8_image_rId3.png" Type="http://schemas.openxmlformats.org/officeDocument/2006/relationships/image" Id="rId3"/></Relationships>
</file>

<file path=ppt/slides/_rels/slide9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9_image_rId2.png" Type="http://schemas.openxmlformats.org/officeDocument/2006/relationships/image" Id="rId2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Exploratory Analysis Report</a:t>
            </a:r>
          </a:p>
        </p:txBody>
      </p:sp>
    </p:spTree>
  </p:cSld>
</p:sld>
</file>

<file path=ppt/slides/slide10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Bi-variate with Group_var</a:t>
            </a:r>
          </a:p>
        </p:txBody>
      </p:sp>
    </p:spTree>
  </p:cSld>
</p:sld>
</file>

<file path=ppt/slides/slide1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with Group_var Slide  1 of 2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mean_val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median_val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mean_val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median_val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25.05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31.62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28.85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27.28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with Group_var Slide  2 of 2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mean_val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median_val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23.02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21.96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9.42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51.94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40.82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26.29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Univariate Analysis</a:t>
            </a:r>
          </a:p>
        </p:txBody>
      </p:sp>
    </p:spTree>
  </p:cSld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1 of 3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2 of 3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7.91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512.33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35.24%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64.76%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3 of 3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18.86%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8.64%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72.28%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Bi-variate analysis</a:t>
            </a:r>
          </a:p>
        </p:txBody>
      </p:sp>
    </p:spTree>
  </p:cSld>
</p:sld>
</file>

<file path=ppt/slides/slide7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1 of 3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Pclass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Pclass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2.53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30.63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28.34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2 of 3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Fare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Fare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48.40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81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25.8%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81.11%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74.2%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18.89%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3 of 3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44.64%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61.04%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66.3%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55.36%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38.96%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33.7%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