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5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8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4C6F-F26E-4759-8FE3-01F2E1ECB4FE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2C1F-5320-407B-9FA9-85FC29F6C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168" y="1122363"/>
            <a:ext cx="10939848" cy="2387600"/>
          </a:xfrm>
        </p:spPr>
        <p:txBody>
          <a:bodyPr/>
          <a:lstStyle/>
          <a:p>
            <a:r>
              <a:rPr lang="en-US" dirty="0" smtClean="0"/>
              <a:t>Sentiment Analysis Showdown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sz="4800" dirty="0" smtClean="0"/>
              <a:t>vs. 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84" y="3775375"/>
            <a:ext cx="1524000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56" y="3666300"/>
            <a:ext cx="2030627" cy="13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dirty="0" smtClean="0"/>
              <a:t>Originally a University of Michigan competition (UMICH SI650 - Sentiment Classification, Winter 2011) hosted privately by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Logistic Regression (categorical, linear)</a:t>
            </a:r>
          </a:p>
          <a:p>
            <a:r>
              <a:rPr lang="en-US" dirty="0" smtClean="0"/>
              <a:t>Running Project </a:t>
            </a:r>
            <a:r>
              <a:rPr lang="en-US" dirty="0" err="1" smtClean="0"/>
              <a:t>Jupyter</a:t>
            </a:r>
            <a:r>
              <a:rPr lang="en-US" dirty="0" smtClean="0"/>
              <a:t> notebooks locally.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RCurl</a:t>
            </a:r>
            <a:r>
              <a:rPr lang="en-US" dirty="0" smtClean="0"/>
              <a:t>, tm, </a:t>
            </a:r>
            <a:r>
              <a:rPr lang="en-US" dirty="0" err="1" smtClean="0"/>
              <a:t>caTools</a:t>
            </a:r>
            <a:r>
              <a:rPr lang="en-US" dirty="0" smtClean="0"/>
              <a:t>, </a:t>
            </a:r>
            <a:r>
              <a:rPr lang="en-US" dirty="0" err="1" smtClean="0"/>
              <a:t>SnowballC</a:t>
            </a:r>
            <a:endParaRPr lang="en-US" dirty="0" smtClean="0"/>
          </a:p>
          <a:p>
            <a:r>
              <a:rPr lang="en-US" dirty="0" smtClean="0"/>
              <a:t>Python:</a:t>
            </a:r>
          </a:p>
          <a:p>
            <a:pPr lvl="1"/>
            <a:r>
              <a:rPr lang="en-US" dirty="0" smtClean="0"/>
              <a:t>Python 2.7 </a:t>
            </a:r>
            <a:r>
              <a:rPr lang="en-US" dirty="0" err="1" smtClean="0"/>
              <a:t>Jupyter</a:t>
            </a:r>
            <a:r>
              <a:rPr lang="en-US" dirty="0" smtClean="0"/>
              <a:t> kernel, Anaconda, NLTK, NLTK Data</a:t>
            </a:r>
          </a:p>
          <a:p>
            <a:pPr lvl="1"/>
            <a:endParaRPr lang="en-US" dirty="0"/>
          </a:p>
          <a:p>
            <a:r>
              <a:rPr lang="en-US" dirty="0" smtClean="0"/>
              <a:t>Code and data at:</a:t>
            </a:r>
          </a:p>
          <a:p>
            <a:pPr marL="0" indent="0" algn="ctr">
              <a:buNone/>
            </a:pPr>
            <a:r>
              <a:rPr lang="en-US" dirty="0" smtClean="0"/>
              <a:t>http://github.com/JD-Freeman/Sentiment-Analysis-Showdown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5947"/>
            <a:ext cx="5157787" cy="494270"/>
          </a:xfrm>
        </p:spPr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0186787"/>
              </p:ext>
            </p:extLst>
          </p:nvPr>
        </p:nvGraphicFramePr>
        <p:xfrm>
          <a:off x="839787" y="807309"/>
          <a:ext cx="10586093" cy="2448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093"/>
              </a:tblGrid>
              <a:tr h="5782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517373">
                <a:tc>
                  <a:txBody>
                    <a:bodyPr/>
                    <a:lstStyle/>
                    <a:p>
                      <a:r>
                        <a:rPr lang="en-US" dirty="0" smtClean="0"/>
                        <a:t>In the beginning God created the heavens and the earth. </a:t>
                      </a:r>
                      <a:endParaRPr lang="en-US" dirty="0"/>
                    </a:p>
                  </a:txBody>
                  <a:tcPr/>
                </a:tc>
              </a:tr>
              <a:tr h="774356">
                <a:tc>
                  <a:txBody>
                    <a:bodyPr/>
                    <a:lstStyle/>
                    <a:p>
                      <a:r>
                        <a:rPr lang="en-US" dirty="0" smtClean="0"/>
                        <a:t>Now the earth was formless and empty, darkness was over the surface of the deep, and the Spirit of God was hovering over the waters.</a:t>
                      </a:r>
                    </a:p>
                  </a:txBody>
                  <a:tcPr/>
                </a:tc>
              </a:tr>
              <a:tr h="578259">
                <a:tc>
                  <a:txBody>
                    <a:bodyPr/>
                    <a:lstStyle/>
                    <a:p>
                      <a:r>
                        <a:rPr lang="en-US" dirty="0" smtClean="0"/>
                        <a:t>And God said, Let there be light, and there was light.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788" y="3957347"/>
            <a:ext cx="5183188" cy="598169"/>
          </a:xfrm>
        </p:spPr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53647228"/>
              </p:ext>
            </p:extLst>
          </p:nvPr>
        </p:nvGraphicFramePr>
        <p:xfrm>
          <a:off x="790596" y="4555516"/>
          <a:ext cx="10635283" cy="190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5283"/>
              </a:tblGrid>
              <a:tr h="4765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476505">
                <a:tc>
                  <a:txBody>
                    <a:bodyPr/>
                    <a:lstStyle/>
                    <a:p>
                      <a:r>
                        <a:rPr lang="en-US" dirty="0" smtClean="0"/>
                        <a:t>Then we had stupid trivia about San Francisco and </a:t>
                      </a:r>
                      <a:r>
                        <a:rPr lang="en-US" dirty="0" err="1" smtClean="0"/>
                        <a:t>sci</a:t>
                      </a:r>
                      <a:r>
                        <a:rPr lang="en-US" dirty="0" smtClean="0"/>
                        <a:t> fi </a:t>
                      </a:r>
                      <a:r>
                        <a:rPr lang="en-US" dirty="0" err="1" smtClean="0"/>
                        <a:t>tv</a:t>
                      </a:r>
                      <a:r>
                        <a:rPr lang="en-US" dirty="0" smtClean="0"/>
                        <a:t> so we left.</a:t>
                      </a:r>
                      <a:endParaRPr lang="en-US" dirty="0"/>
                    </a:p>
                  </a:txBody>
                  <a:tcPr/>
                </a:tc>
              </a:tr>
              <a:tr h="4765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means we beat out schools like MIT, which is amazing for a relatively small, unassuming </a:t>
                      </a:r>
                      <a:r>
                        <a:rPr lang="en-US" dirty="0" err="1" smtClean="0"/>
                        <a:t>lil'IS</a:t>
                      </a:r>
                      <a:r>
                        <a:rPr lang="en-US" dirty="0" smtClean="0"/>
                        <a:t> department.</a:t>
                      </a:r>
                      <a:endParaRPr lang="en-US" dirty="0"/>
                    </a:p>
                  </a:txBody>
                  <a:tcPr/>
                </a:tc>
              </a:tr>
              <a:tr h="4765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i'm</a:t>
                      </a:r>
                      <a:r>
                        <a:rPr lang="en-US" dirty="0" smtClean="0"/>
                        <a:t> off to </a:t>
                      </a:r>
                      <a:r>
                        <a:rPr lang="en-US" dirty="0" err="1" smtClean="0"/>
                        <a:t>harvard</a:t>
                      </a:r>
                      <a:r>
                        <a:rPr lang="en-US" dirty="0" smtClean="0"/>
                        <a:t> square bitches.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25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Sentiment Analysis Showdown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Showdown</dc:title>
  <dc:creator>J D Freeman</dc:creator>
  <cp:lastModifiedBy>J D Freeman</cp:lastModifiedBy>
  <cp:revision>5</cp:revision>
  <dcterms:created xsi:type="dcterms:W3CDTF">2015-09-09T14:53:20Z</dcterms:created>
  <dcterms:modified xsi:type="dcterms:W3CDTF">2015-09-09T16:39:35Z</dcterms:modified>
</cp:coreProperties>
</file>