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5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8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0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2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DB3E-F34D-4943-94AE-1DEE8CF90408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9E09-4517-C84E-98A2-AE45647A4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8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rtswigger.net/burp/downloadfree.html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r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ireshark.org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__     </a:t>
            </a:r>
            <a:r>
              <a:rPr lang="en-US" sz="1400" dirty="0">
                <a:latin typeface="Courier"/>
                <a:cs typeface="Courier"/>
              </a:rPr>
              <a:t>__   ____    ____  ____  ____  _  _  ____ 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  (  </a:t>
            </a:r>
            <a:r>
              <a:rPr lang="en-US" sz="1400" dirty="0">
                <a:latin typeface="Courier"/>
                <a:cs typeface="Courier"/>
              </a:rPr>
              <a:t>)   / _\ (  _ \  / ___)(  __)(_  _)/ )( \(  _ \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  / </a:t>
            </a:r>
            <a:r>
              <a:rPr lang="en-US" sz="1400" dirty="0">
                <a:latin typeface="Courier"/>
                <a:cs typeface="Courier"/>
              </a:rPr>
              <a:t>(_/\/    \ ) _ (  \___ \ ) _)   )(  ) \/ ( ) __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 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\</a:t>
            </a:r>
            <a:r>
              <a:rPr lang="en-US" sz="1400" dirty="0">
                <a:latin typeface="Courier"/>
                <a:cs typeface="Courier"/>
              </a:rPr>
              <a:t>____/\_/\_/(____/  (____/(____) (__) \____/(__)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 OS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Burp Suite </a:t>
            </a:r>
          </a:p>
          <a:p>
            <a:pPr lvl="1"/>
            <a:r>
              <a:rPr lang="en-US" dirty="0" smtClean="0"/>
              <a:t>browser intercept proxy</a:t>
            </a:r>
          </a:p>
          <a:p>
            <a:r>
              <a:rPr lang="en-US" dirty="0" smtClean="0"/>
              <a:t>Tamper Data </a:t>
            </a:r>
          </a:p>
          <a:p>
            <a:pPr lvl="1"/>
            <a:r>
              <a:rPr lang="en-US" dirty="0" smtClean="0"/>
              <a:t>Firefox add-on</a:t>
            </a:r>
          </a:p>
          <a:p>
            <a:pPr lvl="1"/>
            <a:r>
              <a:rPr lang="en-US" dirty="0" smtClean="0"/>
              <a:t>intercept proxy</a:t>
            </a:r>
          </a:p>
          <a:p>
            <a:r>
              <a:rPr lang="en-US" dirty="0" err="1" smtClean="0"/>
              <a:t>Hackbar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Firefox add-on</a:t>
            </a:r>
          </a:p>
          <a:p>
            <a:pPr lvl="1"/>
            <a:r>
              <a:rPr lang="en-US" dirty="0" smtClean="0"/>
              <a:t>request repeater and misc.</a:t>
            </a:r>
          </a:p>
          <a:p>
            <a:r>
              <a:rPr lang="en-US" dirty="0" smtClean="0"/>
              <a:t>Cookie Manager+</a:t>
            </a:r>
          </a:p>
          <a:p>
            <a:pPr lvl="1"/>
            <a:r>
              <a:rPr lang="en-US" dirty="0" smtClean="0"/>
              <a:t>Firefox add-on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ookie editor</a:t>
            </a:r>
          </a:p>
          <a:p>
            <a:r>
              <a:rPr lang="en-US" dirty="0" err="1" smtClean="0"/>
              <a:t>Wireshark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packet capture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5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Burp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Burp</a:t>
            </a:r>
          </a:p>
          <a:p>
            <a:pPr lvl="1"/>
            <a:r>
              <a:rPr lang="en-US" dirty="0" smtClean="0">
                <a:hlinkClick r:id="rId2"/>
              </a:rPr>
              <a:t>http://portswigger.net/burp/downloadfree.html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Required Java</a:t>
            </a:r>
          </a:p>
          <a:p>
            <a:r>
              <a:rPr lang="en-US" dirty="0" smtClean="0"/>
              <a:t>Run Burp</a:t>
            </a:r>
          </a:p>
          <a:p>
            <a:pPr lvl="1"/>
            <a:r>
              <a:rPr lang="en-US" dirty="0" smtClean="0"/>
              <a:t>Default port is 8080</a:t>
            </a:r>
          </a:p>
          <a:p>
            <a:pPr lvl="1"/>
            <a:r>
              <a:rPr lang="en-US" dirty="0" smtClean="0"/>
              <a:t>Default port can be changed in Proxy &gt; Options &gt; Proxy Listeners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30" y="4852125"/>
            <a:ext cx="4415010" cy="185992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44734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Firefox with Burp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2141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Configure Firefox to use Burp as a proxy for HTTP and SSL</a:t>
            </a:r>
          </a:p>
          <a:p>
            <a:pPr lvl="1"/>
            <a:r>
              <a:rPr lang="en-US" dirty="0" smtClean="0"/>
              <a:t>Firefox &gt; Preferences &gt; Advanced &gt; Network &gt; Settings</a:t>
            </a:r>
          </a:p>
          <a:p>
            <a:pPr lvl="1"/>
            <a:r>
              <a:rPr lang="en-US" dirty="0" smtClean="0"/>
              <a:t>Select Manual proxy configuration</a:t>
            </a:r>
          </a:p>
          <a:p>
            <a:pPr lvl="1"/>
            <a:r>
              <a:rPr lang="en-US" dirty="0" smtClean="0"/>
              <a:t>Fill in the HTTP proxy and SSL proxy with 127.0.0.1 port 8080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77" y="1332650"/>
            <a:ext cx="2596395" cy="260495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15" y="4061184"/>
            <a:ext cx="2269360" cy="253063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56333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SSL with Firefox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9064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Navigate to </a:t>
            </a:r>
            <a:r>
              <a:rPr lang="en-US" dirty="0" smtClean="0">
                <a:hlinkClick r:id="rId2"/>
              </a:rPr>
              <a:t>http://burp</a:t>
            </a:r>
            <a:endParaRPr lang="en-US" dirty="0" smtClean="0"/>
          </a:p>
          <a:p>
            <a:r>
              <a:rPr lang="en-US" dirty="0" smtClean="0"/>
              <a:t>Click “CA Certificate” and download </a:t>
            </a:r>
            <a:r>
              <a:rPr lang="en-US" dirty="0" err="1" smtClean="0"/>
              <a:t>cacert.der</a:t>
            </a:r>
            <a:endParaRPr lang="en-US" dirty="0" smtClean="0"/>
          </a:p>
          <a:p>
            <a:r>
              <a:rPr lang="en-US" dirty="0" smtClean="0"/>
              <a:t>File &gt; Preferences &gt; Advanced &gt; Certificates &gt;View Certificates &gt; Authorities &gt; Import</a:t>
            </a:r>
          </a:p>
          <a:p>
            <a:r>
              <a:rPr lang="en-US" dirty="0" smtClean="0"/>
              <a:t>Check “Trust this CA to identify websites.”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843" y="1417638"/>
            <a:ext cx="2913522" cy="3230314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31" y="4844006"/>
            <a:ext cx="2553381" cy="167985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7169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Tamper Data, Cookie Manager+, and </a:t>
            </a:r>
            <a:r>
              <a:rPr lang="en-US" dirty="0" err="1" smtClean="0"/>
              <a:t>HackBar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&gt; Add-ons</a:t>
            </a:r>
          </a:p>
          <a:p>
            <a:r>
              <a:rPr lang="en-US" dirty="0" smtClean="0"/>
              <a:t>Search for and install Tamper Data, </a:t>
            </a:r>
            <a:r>
              <a:rPr lang="en-US" dirty="0" err="1" smtClean="0"/>
              <a:t>HackBar</a:t>
            </a:r>
            <a:r>
              <a:rPr lang="en-US" dirty="0" smtClean="0"/>
              <a:t>, and Cookie Manager+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61" y="3605578"/>
            <a:ext cx="6601095" cy="2038343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85279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installer – OS X and later Intel 64-bit.dmg</a:t>
            </a:r>
          </a:p>
          <a:p>
            <a:pPr lvl="1"/>
            <a:r>
              <a:rPr lang="en-US" dirty="0" smtClean="0">
                <a:hlinkClick r:id="rId2"/>
              </a:rPr>
              <a:t>https://www.wireshark.org/download.html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Double click the .</a:t>
            </a:r>
            <a:r>
              <a:rPr lang="en-US" dirty="0" err="1" smtClean="0"/>
              <a:t>dmg</a:t>
            </a:r>
            <a:r>
              <a:rPr lang="en-US" dirty="0" smtClean="0"/>
              <a:t> file and double click the package to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7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233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__     __   ____    ____  ____  ____  _  _  ____    (  )   / _\ (  _ \  / ___)(  __)(_  _)/ )( \(  _ \   / (_/\/    \ ) _ (  \___ \ ) _)   )(  ) \/ ( ) __/  \____/\_/\_/(____/  (____/(____) (__) \____/(__) </vt:lpstr>
      <vt:lpstr>Tools</vt:lpstr>
      <vt:lpstr>Setting up Burp</vt:lpstr>
      <vt:lpstr>Configuring Firefox with Burp</vt:lpstr>
      <vt:lpstr>Intercepting SSL with Firefox</vt:lpstr>
      <vt:lpstr>Setting up Tamper Data, Cookie Manager+, and HackBar</vt:lpstr>
      <vt:lpstr>Setting up Wireshark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Setup</dc:title>
  <dc:creator>_</dc:creator>
  <cp:lastModifiedBy>_</cp:lastModifiedBy>
  <cp:revision>7</cp:revision>
  <dcterms:created xsi:type="dcterms:W3CDTF">2015-04-02T19:52:51Z</dcterms:created>
  <dcterms:modified xsi:type="dcterms:W3CDTF">2015-04-02T20:54:45Z</dcterms:modified>
</cp:coreProperties>
</file>