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4" d="100"/>
          <a:sy n="164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28EE-93DD-C74C-B272-5C8CA9E86918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4D2F-9DFC-314B-B653-5DBA947E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0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28EE-93DD-C74C-B272-5C8CA9E86918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4D2F-9DFC-314B-B653-5DBA947E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28EE-93DD-C74C-B272-5C8CA9E86918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4D2F-9DFC-314B-B653-5DBA947E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28EE-93DD-C74C-B272-5C8CA9E86918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4D2F-9DFC-314B-B653-5DBA947E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0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28EE-93DD-C74C-B272-5C8CA9E86918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4D2F-9DFC-314B-B653-5DBA947E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8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28EE-93DD-C74C-B272-5C8CA9E86918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4D2F-9DFC-314B-B653-5DBA947E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8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28EE-93DD-C74C-B272-5C8CA9E86918}" type="datetimeFigureOut">
              <a:rPr lang="en-US" smtClean="0"/>
              <a:t>6/2/15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4D2F-9DFC-314B-B653-5DBA947E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2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28EE-93DD-C74C-B272-5C8CA9E86918}" type="datetimeFigureOut">
              <a:rPr lang="en-US" smtClean="0"/>
              <a:t>6/2/15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4D2F-9DFC-314B-B653-5DBA947E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6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28EE-93DD-C74C-B272-5C8CA9E86918}" type="datetimeFigureOut">
              <a:rPr lang="en-US" smtClean="0"/>
              <a:t>6/2/15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4D2F-9DFC-314B-B653-5DBA947E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0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28EE-93DD-C74C-B272-5C8CA9E86918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4D2F-9DFC-314B-B653-5DBA947E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8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28EE-93DD-C74C-B272-5C8CA9E86918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4D2F-9DFC-314B-B653-5DBA947E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8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328EE-93DD-C74C-B272-5C8CA9E86918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34D2F-9DFC-314B-B653-5DBA947E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7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TdVkgF_Slo" TargetMode="External"/><Relationship Id="rId4" Type="http://schemas.openxmlformats.org/officeDocument/2006/relationships/hyperlink" Target="https://www.youtube.com/watch?v=Iwwznm9XSME" TargetMode="External"/><Relationship Id="rId5" Type="http://schemas.openxmlformats.org/officeDocument/2006/relationships/hyperlink" Target="https://www.youtube.com/watch?v=AAcc_uZ3fd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LiBdzE_DJn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3928" y="2130425"/>
            <a:ext cx="6724272" cy="1470025"/>
          </a:xfrm>
        </p:spPr>
        <p:txBody>
          <a:bodyPr>
            <a:noAutofit/>
          </a:bodyPr>
          <a:lstStyle/>
          <a:p>
            <a:pPr algn="l"/>
            <a:r>
              <a:rPr lang="hr-HR" sz="800" dirty="0">
                <a:latin typeface="Consolas"/>
                <a:cs typeface="Consolas"/>
              </a:rPr>
              <a:t> __  __  __     __    ____                                                                         </a:t>
            </a:r>
            <a:br>
              <a:rPr lang="hr-HR" sz="800" dirty="0">
                <a:latin typeface="Consolas"/>
                <a:cs typeface="Consolas"/>
              </a:rPr>
            </a:br>
            <a:r>
              <a:rPr lang="hr-HR" sz="800" dirty="0">
                <a:latin typeface="Consolas"/>
                <a:cs typeface="Consolas"/>
              </a:rPr>
              <a:t>U|' \/ '|u\ \   /"/uU /"___|                                                                        </a:t>
            </a:r>
            <a:br>
              <a:rPr lang="hr-HR" sz="800" dirty="0">
                <a:latin typeface="Consolas"/>
                <a:cs typeface="Consolas"/>
              </a:rPr>
            </a:br>
            <a:r>
              <a:rPr lang="hr-HR" sz="800" dirty="0">
                <a:latin typeface="Consolas"/>
                <a:cs typeface="Consolas"/>
              </a:rPr>
              <a:t>\| |\/| |/ \ \ / // \| | u                                                                          </a:t>
            </a:r>
            <a:br>
              <a:rPr lang="hr-HR" sz="800" dirty="0">
                <a:latin typeface="Consolas"/>
                <a:cs typeface="Consolas"/>
              </a:rPr>
            </a:br>
            <a:r>
              <a:rPr lang="hr-HR" sz="800" dirty="0">
                <a:latin typeface="Consolas"/>
                <a:cs typeface="Consolas"/>
              </a:rPr>
              <a:t> | |  | |  /\ V /_,-.| |/__                                                                         </a:t>
            </a:r>
            <a:br>
              <a:rPr lang="hr-HR" sz="800" dirty="0">
                <a:latin typeface="Consolas"/>
                <a:cs typeface="Consolas"/>
              </a:rPr>
            </a:br>
            <a:r>
              <a:rPr lang="hr-HR" sz="800" dirty="0">
                <a:latin typeface="Consolas"/>
                <a:cs typeface="Consolas"/>
              </a:rPr>
              <a:t> |_|  |_| U  \_/-(_/  \____|                                                                        </a:t>
            </a:r>
            <a:br>
              <a:rPr lang="hr-HR" sz="800" dirty="0">
                <a:latin typeface="Consolas"/>
                <a:cs typeface="Consolas"/>
              </a:rPr>
            </a:br>
            <a:r>
              <a:rPr lang="hr-HR" sz="800" dirty="0">
                <a:latin typeface="Consolas"/>
                <a:cs typeface="Consolas"/>
              </a:rPr>
              <a:t>&lt;&lt;,-,,-.    //       _// \\                                                                         </a:t>
            </a:r>
            <a:br>
              <a:rPr lang="hr-HR" sz="800" dirty="0">
                <a:latin typeface="Consolas"/>
                <a:cs typeface="Consolas"/>
              </a:rPr>
            </a:br>
            <a:r>
              <a:rPr lang="hr-HR" sz="800" dirty="0">
                <a:latin typeface="Consolas"/>
                <a:cs typeface="Consolas"/>
              </a:rPr>
              <a:t> (./  \.)  (__)     (__)(__)                                                                        </a:t>
            </a:r>
            <a:br>
              <a:rPr lang="hr-HR" sz="800" dirty="0">
                <a:latin typeface="Consolas"/>
                <a:cs typeface="Consolas"/>
              </a:rPr>
            </a:br>
            <a:r>
              <a:rPr lang="hr-HR" sz="800" dirty="0">
                <a:latin typeface="Consolas"/>
                <a:cs typeface="Consolas"/>
              </a:rPr>
              <a:t>  _____    ____        _      __  __  U _____ u               U  ___ u   ____      _  __   ____     </a:t>
            </a:r>
            <a:br>
              <a:rPr lang="hr-HR" sz="800" dirty="0">
                <a:latin typeface="Consolas"/>
                <a:cs typeface="Consolas"/>
              </a:rPr>
            </a:br>
            <a:r>
              <a:rPr lang="hr-HR" sz="800" dirty="0">
                <a:latin typeface="Consolas"/>
                <a:cs typeface="Consolas"/>
              </a:rPr>
              <a:t> |" ___|U |  _"\ u U  /"\  uU|' \/ '|u\| ___"|/__        __    \/"_ \/U |  _"\ u  |"|/ /  / __"| u  </a:t>
            </a:r>
            <a:br>
              <a:rPr lang="hr-HR" sz="800" dirty="0">
                <a:latin typeface="Consolas"/>
                <a:cs typeface="Consolas"/>
              </a:rPr>
            </a:br>
            <a:r>
              <a:rPr lang="hr-HR" sz="800" dirty="0">
                <a:latin typeface="Consolas"/>
                <a:cs typeface="Consolas"/>
              </a:rPr>
              <a:t>U| |_  u \| |_) |/  \/ _ \/ \| |\/| |/ |  _|"  \"\      /"/    | | | | \| |_) |/  | ' /  &lt;\___ \/   </a:t>
            </a:r>
            <a:br>
              <a:rPr lang="hr-HR" sz="800" dirty="0">
                <a:latin typeface="Consolas"/>
                <a:cs typeface="Consolas"/>
              </a:rPr>
            </a:br>
            <a:r>
              <a:rPr lang="hr-HR" sz="800" dirty="0">
                <a:latin typeface="Consolas"/>
                <a:cs typeface="Consolas"/>
              </a:rPr>
              <a:t>\|  _|/   |  _ &lt;    / ___ \  | |  | |  | |___  /\ \ /\ / /\.-,_| |_| |  |  _ &lt;  U/| . \\u u___) |   </a:t>
            </a:r>
            <a:br>
              <a:rPr lang="hr-HR" sz="800" dirty="0">
                <a:latin typeface="Consolas"/>
                <a:cs typeface="Consolas"/>
              </a:rPr>
            </a:br>
            <a:r>
              <a:rPr lang="hr-HR" sz="800" dirty="0">
                <a:latin typeface="Consolas"/>
                <a:cs typeface="Consolas"/>
              </a:rPr>
              <a:t> |_|      |_| \_\  /_/   \_\ |_|  |_|  |_____|U  \ V  V /  U\_)-\___/   |_| \_\   |_|\_\  |____/&gt;&gt;  </a:t>
            </a:r>
            <a:br>
              <a:rPr lang="hr-HR" sz="800" dirty="0">
                <a:latin typeface="Consolas"/>
                <a:cs typeface="Consolas"/>
              </a:rPr>
            </a:br>
            <a:r>
              <a:rPr lang="hr-HR" sz="800" dirty="0">
                <a:latin typeface="Consolas"/>
                <a:cs typeface="Consolas"/>
              </a:rPr>
              <a:t> )(\\,-   //   \\_  \\    &gt;&gt;&lt;&lt;,-,,-.   &lt;&lt;   &gt;&gt;.-,_\ /\ /_,-.     \\     //   \\_,-,&gt;&gt; \\,-.)(  (__) </a:t>
            </a:r>
            <a:br>
              <a:rPr lang="hr-HR" sz="800" dirty="0">
                <a:latin typeface="Consolas"/>
                <a:cs typeface="Consolas"/>
              </a:rPr>
            </a:br>
            <a:r>
              <a:rPr lang="hr-HR" sz="800" dirty="0">
                <a:latin typeface="Consolas"/>
                <a:cs typeface="Consolas"/>
              </a:rPr>
              <a:t>(__)(_/  (__)  (__)(__)  (__)(./  \.) (__) (__)\_)-'  '-(_/     (__)   (__)  (__)\.)   (_/(__) </a:t>
            </a:r>
            <a:endParaRPr lang="en-US" sz="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8300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software architectural pattern for implementing user interfaces</a:t>
            </a:r>
          </a:p>
          <a:p>
            <a:r>
              <a:rPr lang="en-US" dirty="0" smtClean="0"/>
              <a:t>Divides a given software application into three interconnected parts that provide abstraction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38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by </a:t>
            </a:r>
            <a:r>
              <a:rPr lang="en-US" dirty="0" err="1" smtClean="0"/>
              <a:t>Trygve</a:t>
            </a:r>
            <a:r>
              <a:rPr lang="en-US" dirty="0" smtClean="0"/>
              <a:t> </a:t>
            </a:r>
            <a:r>
              <a:rPr lang="en-US" dirty="0" err="1" smtClean="0"/>
              <a:t>Reenskaug</a:t>
            </a:r>
            <a:r>
              <a:rPr lang="en-US" dirty="0" smtClean="0"/>
              <a:t> in the 1970s</a:t>
            </a:r>
          </a:p>
          <a:p>
            <a:r>
              <a:rPr lang="en-US" dirty="0" smtClean="0"/>
              <a:t>Integrated into Smalltalk-76</a:t>
            </a:r>
          </a:p>
          <a:p>
            <a:r>
              <a:rPr lang="en-US" dirty="0" smtClean="0"/>
              <a:t>Expressed as a general concept for the first time in 1988 in an article in The Journal of Object Technology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0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Consists of application data, business rules, logic and functions</a:t>
            </a:r>
          </a:p>
          <a:p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Can be any output representation of information, such as a chart or a diagram</a:t>
            </a:r>
          </a:p>
          <a:p>
            <a:pPr lvl="1"/>
            <a:r>
              <a:rPr lang="en-US" dirty="0" smtClean="0"/>
              <a:t>Multiple views of the same information are possible</a:t>
            </a:r>
          </a:p>
          <a:p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Accepts input and converts it to commands for the model or view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4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635000"/>
            <a:ext cx="50800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9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Notifies its associated view and </a:t>
            </a:r>
            <a:r>
              <a:rPr lang="en-US" dirty="0" err="1" smtClean="0"/>
              <a:t>controlls</a:t>
            </a:r>
            <a:r>
              <a:rPr lang="en-US" dirty="0" smtClean="0"/>
              <a:t> when there has been a change in its state</a:t>
            </a:r>
          </a:p>
          <a:p>
            <a:r>
              <a:rPr lang="en-US" dirty="0" smtClean="0"/>
              <a:t>Notification allows the view to produce updated output, and the controllers to change the available set of commands</a:t>
            </a:r>
          </a:p>
          <a:p>
            <a:r>
              <a:rPr lang="en-US" dirty="0" smtClean="0"/>
              <a:t>Can also be passive and components must poll the model for updates</a:t>
            </a:r>
          </a:p>
          <a:p>
            <a:r>
              <a:rPr lang="en-US" dirty="0" smtClean="0"/>
              <a:t>This is the backend database that stores the object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7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Requests information from the model that it needs for generating an output representation to the user</a:t>
            </a:r>
          </a:p>
          <a:p>
            <a:r>
              <a:rPr lang="en-US" dirty="0" smtClean="0"/>
              <a:t>This is the UI, what the user sees and interacts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16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Sends commands to the model to update its state</a:t>
            </a:r>
          </a:p>
          <a:p>
            <a:r>
              <a:rPr lang="en-US" dirty="0" smtClean="0"/>
              <a:t>It can also send commands to its associated view to change the view’s presentation of the model</a:t>
            </a:r>
          </a:p>
          <a:p>
            <a:r>
              <a:rPr lang="en-US" dirty="0" smtClean="0"/>
              <a:t>This is the business logic that controls everything</a:t>
            </a:r>
          </a:p>
          <a:p>
            <a:r>
              <a:rPr lang="en-US" dirty="0" smtClean="0"/>
              <a:t>The meat of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3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https://www.youtube.com/watch?v=LiBdzE_DJn4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3"/>
              </a:rPr>
              <a:t>https://www.youtube.com/watch?v=eTdVkgF_Slo</a:t>
            </a:r>
            <a:r>
              <a:rPr lang="en-US" dirty="0" smtClean="0"/>
              <a:t> </a:t>
            </a:r>
          </a:p>
          <a:p>
            <a:r>
              <a:rPr lang="en-US" dirty="0" smtClean="0"/>
              <a:t>[0-4:17] </a:t>
            </a:r>
            <a:r>
              <a:rPr lang="en-US" dirty="0" smtClean="0">
                <a:hlinkClick r:id="rId4"/>
              </a:rPr>
              <a:t>https://www.youtube.com/watch?v=Iwwznm9XSME</a:t>
            </a:r>
            <a:r>
              <a:rPr lang="en-US" dirty="0" smtClean="0"/>
              <a:t> </a:t>
            </a:r>
          </a:p>
          <a:p>
            <a:r>
              <a:rPr lang="en-US" smtClean="0"/>
              <a:t>[10:10-</a:t>
            </a:r>
            <a:r>
              <a:rPr lang="en-US" dirty="0"/>
              <a:t>21:50] </a:t>
            </a:r>
            <a:r>
              <a:rPr lang="en-US" dirty="0">
                <a:hlinkClick r:id="rId5"/>
              </a:rPr>
              <a:t>https://www.youtube.com/watch?v=</a:t>
            </a:r>
            <a:r>
              <a:rPr lang="en-US" dirty="0" smtClean="0">
                <a:hlinkClick r:id="rId5"/>
              </a:rPr>
              <a:t>AAcc_uZ3fdU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33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300</Words>
  <Application>Microsoft Macintosh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__  __  __     __    ____                                                                          U|' \/ '|u\ \   /"/uU /"___|                                                                         \| |\/| |/ \ \ / // \| | u                                                                            | |  | |  /\ V /_,-.| |/__                                                                           |_|  |_| U  \_/-(_/  \____|                                                                         &lt;&lt;,-,,-.    //       _// \\                                                                           (./  \.)  (__)     (__)(__)                                                                           _____    ____        _      __  __  U _____ u               U  ___ u   ____      _  __   ____       |" ___|U |  _"\ u U  /"\  uU|' \/ '|u\| ___"|/__        __    \/"_ \/U |  _"\ u  |"|/ /  / __"| u   U| |_  u \| |_) |/  \/ _ \/ \| |\/| |/ |  _|"  \"\      /"/    | | | | \| |_) |/  | ' /  &lt;\___ \/    \|  _|/   |  _ &lt;    / ___ \  | |  | |  | |___  /\ \ /\ / /\.-,_| |_| |  |  _ &lt;  U/| . \\u u___) |     |_|      |_| \_\  /_/   \_\ |_|  |_|  |_____|U  \ V  V /  U\_)-\___/   |_| \_\   |_|\_\  |____/&gt;&gt;    )(\\,-   //   \\_  \\    &gt;&gt;&lt;&lt;,-,,-.   &lt;&lt;   &gt;&gt;.-,_\ /\ /_,-.     \\     //   \\_,-,&gt;&gt; \\,-.)(  (__)  (__)(_/  (__)  (__)(__)  (__)(./  \.) (__) (__)\_)-'  '-(_/     (__)   (__)  (__)\.)   (_/(__) </vt:lpstr>
      <vt:lpstr>MVC Overview</vt:lpstr>
      <vt:lpstr>History</vt:lpstr>
      <vt:lpstr>Three Components</vt:lpstr>
      <vt:lpstr>PowerPoint Presentation</vt:lpstr>
      <vt:lpstr>Model</vt:lpstr>
      <vt:lpstr>View</vt:lpstr>
      <vt:lpstr>Controller</vt:lpstr>
      <vt:lpstr>Videos!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Frameworks</dc:title>
  <dc:creator>asdf</dc:creator>
  <cp:lastModifiedBy>_</cp:lastModifiedBy>
  <cp:revision>6</cp:revision>
  <dcterms:created xsi:type="dcterms:W3CDTF">2014-05-21T21:45:34Z</dcterms:created>
  <dcterms:modified xsi:type="dcterms:W3CDTF">2015-06-02T22:33:26Z</dcterms:modified>
</cp:coreProperties>
</file>