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9" r:id="rId8"/>
    <p:sldId id="273" r:id="rId9"/>
    <p:sldId id="260" r:id="rId10"/>
    <p:sldId id="263" r:id="rId11"/>
    <p:sldId id="261" r:id="rId12"/>
    <p:sldId id="271" r:id="rId13"/>
    <p:sldId id="274" r:id="rId14"/>
    <p:sldId id="265" r:id="rId15"/>
    <p:sldId id="266" r:id="rId16"/>
    <p:sldId id="267" r:id="rId17"/>
    <p:sldId id="272" r:id="rId18"/>
    <p:sldId id="268" r:id="rId19"/>
    <p:sldId id="275" r:id="rId20"/>
    <p:sldId id="277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5B9B-F967-3D4C-BB92-640BF242302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FECC-1B5E-6542-B428-60803267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545" y="2416175"/>
            <a:ext cx="8027940" cy="1470025"/>
          </a:xfrm>
        </p:spPr>
        <p:txBody>
          <a:bodyPr>
            <a:noAutofit/>
          </a:bodyPr>
          <a:lstStyle/>
          <a:p>
            <a:pPr algn="l"/>
            <a:r>
              <a:rPr lang="fr-FR" sz="1000" dirty="0">
                <a:latin typeface="Consolas"/>
                <a:cs typeface="Consolas"/>
              </a:rPr>
              <a:t> </a:t>
            </a:r>
            <a:r>
              <a:rPr lang="fr-FR" sz="1000" dirty="0" smtClean="0">
                <a:latin typeface="Consolas"/>
                <a:cs typeface="Consolas"/>
              </a:rPr>
              <a:t>                       _</a:t>
            </a:r>
            <a:r>
              <a:rPr lang="fr-FR" sz="1000" dirty="0">
                <a:latin typeface="Consolas"/>
                <a:cs typeface="Consolas"/>
              </a:rPr>
              <a:t>..._                    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              .-'_..._''.                 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            .' .'      '.\     __.....__  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           / .'            .-''         '.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.-,.--.          . '             /     .-''"'-.  `.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 .-. |    __   | |            /     /________\   \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| | .:--.'. | |            |                  |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| |/ |   \ |. '            \    .-------------'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'- `" __ | | \ '.          .\    '-.____...---.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    .'.''| |  '. `._____.-'/ `.             .'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   / /   | |_   `-.______ /    `''-...... -'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|_|     \ \._,\ '/            `                  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  `--'  `"                                                                 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_..._       .-'''-.                                                 .-'''-.  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.-'_..._''.   '   _    \             _______                          '   _    \          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.' .'      '.\/   /` '.   \    _..._   \  ___ `'.   .--.         .--. /   /` '.   \    _..._  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/ .'          .   |     \  '  .'     '.  ' |--.\  \  |__|         |__|.   |     \  '  .'     '. 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. '            |   '      |  '.   .-.   . | |    \  ' .--.     .|  .--.|   '      |  '.   .-.   .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          \    \     / / |  '   '  | | |     |  '|  |   .' |_ |  |\    \     / / |  '   '  |        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| |             `.   ` ..' /  |  |   |  | | |     |  ||  | .'     ||  | `.   ` ..' /  |  |   |  |       _ 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. '                '-...-'`   |  |   |  | | |     ' .'|  |'--.  .-'|  |    '-...-'`   |  |   |  |     .' |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\ '.          .              |  |   |  | | |___.' /' |  |   |  |  |  |               |  |   |  |    .   | /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'. `._____.-'/              |  |   |  |/_______.'/  |__|   |  |  |__|               |  |   |  |  .'.'| |//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`-.______ /               |  |   |  |\_______|/          |  '.'                   |  |   |  |.'.'.-'  /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      `                |  |   |  |                    |   /                    |  |   |  |.'   \_.'   </a:t>
            </a:r>
            <a:br>
              <a:rPr lang="fr-FR" sz="1000" dirty="0">
                <a:latin typeface="Consolas"/>
                <a:cs typeface="Consolas"/>
              </a:rPr>
            </a:br>
            <a:r>
              <a:rPr lang="fr-FR" sz="1000" dirty="0">
                <a:latin typeface="Consolas"/>
                <a:cs typeface="Consolas"/>
              </a:rPr>
              <a:t>                              '--'   '--'                    `'-'                     '--'   '--' </a:t>
            </a:r>
            <a:endParaRPr lang="en-US" sz="1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7375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a race condition?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malicious JS on the page covers the form right after it is checked for visibility?</a:t>
            </a:r>
          </a:p>
          <a:p>
            <a:r>
              <a:rPr lang="en-US" dirty="0" smtClean="0"/>
              <a:t>This could be a few milliseconds after the page is rendered but before a person could recognize what is going on</a:t>
            </a:r>
          </a:p>
          <a:p>
            <a:r>
              <a:rPr lang="en-US" dirty="0" smtClean="0"/>
              <a:t>The user wouldn’t see the hidden form, the password manager would assume it is visible and fill it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fix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8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perform other processing between the visibility check and form fill in</a:t>
            </a:r>
          </a:p>
          <a:p>
            <a:r>
              <a:rPr lang="en-US" dirty="0" smtClean="0"/>
              <a:t>Don’t fill in the form automatically</a:t>
            </a:r>
          </a:p>
          <a:p>
            <a:r>
              <a:rPr lang="en-US" dirty="0" smtClean="0"/>
              <a:t>Hook the form and check for state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3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banking application has a bill-pay feature</a:t>
            </a:r>
          </a:p>
          <a:p>
            <a:r>
              <a:rPr lang="en-US" dirty="0" smtClean="0"/>
              <a:t>The bill-pay system checks to make sure a user has money in their account before sending it off</a:t>
            </a:r>
          </a:p>
          <a:p>
            <a:r>
              <a:rPr lang="en-US" dirty="0" smtClean="0"/>
              <a:t>The system then logs the transaction, processes the order, and the money is wired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a race condition?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user puts in for 2 bill-pays at the same time?</a:t>
            </a:r>
          </a:p>
          <a:p>
            <a:r>
              <a:rPr lang="en-US" dirty="0" smtClean="0"/>
              <a:t>They may be able to transfer more money they actually have.</a:t>
            </a:r>
          </a:p>
          <a:p>
            <a:r>
              <a:rPr lang="en-US" dirty="0" smtClean="0"/>
              <a:t>Both bill-pay transactions would check the balance before actually processing the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fix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8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an “available balance” in addition to the “actual balance”</a:t>
            </a:r>
          </a:p>
          <a:p>
            <a:pPr lvl="1"/>
            <a:r>
              <a:rPr lang="en-US" dirty="0" smtClean="0"/>
              <a:t>Deduct from the available balance after the initial balance check</a:t>
            </a:r>
          </a:p>
          <a:p>
            <a:pPr lvl="1"/>
            <a:r>
              <a:rPr lang="en-US" dirty="0" smtClean="0"/>
              <a:t>Have bill-pay check the available balance and actual balance before processing</a:t>
            </a:r>
          </a:p>
          <a:p>
            <a:r>
              <a:rPr lang="en-US" dirty="0" smtClean="0"/>
              <a:t>Check the balance again after processing but before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6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M</a:t>
            </a:r>
            <a:r>
              <a:rPr lang="en-US" dirty="0" smtClean="0"/>
              <a:t>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 code from Unix: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if (access("file", W_OK) != 0)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exit(1);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fd</a:t>
            </a:r>
            <a:r>
              <a:rPr lang="en-US" sz="2000" dirty="0" smtClean="0">
                <a:latin typeface="Consolas"/>
                <a:cs typeface="Consolas"/>
              </a:rPr>
              <a:t> = open("file", O_WRONLY);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write(</a:t>
            </a:r>
            <a:r>
              <a:rPr lang="en-US" sz="2000" dirty="0" err="1" smtClean="0">
                <a:latin typeface="Consolas"/>
                <a:cs typeface="Consolas"/>
              </a:rPr>
              <a:t>fd</a:t>
            </a:r>
            <a:r>
              <a:rPr lang="en-US" sz="2000" dirty="0" smtClean="0">
                <a:latin typeface="Consolas"/>
                <a:cs typeface="Consolas"/>
              </a:rPr>
              <a:t>, buffer, </a:t>
            </a:r>
            <a:r>
              <a:rPr lang="en-US" sz="2000" dirty="0" err="1" smtClean="0">
                <a:latin typeface="Consolas"/>
                <a:cs typeface="Consolas"/>
              </a:rPr>
              <a:t>sizeof</a:t>
            </a:r>
            <a:r>
              <a:rPr lang="en-US" sz="2000" dirty="0" smtClean="0">
                <a:latin typeface="Consolas"/>
                <a:cs typeface="Consolas"/>
              </a:rPr>
              <a:t>(buffer));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61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situation that occurs when a 2 or more functions that are meant to occur in sequence as intended</a:t>
            </a:r>
          </a:p>
          <a:p>
            <a:r>
              <a:rPr lang="en-US" dirty="0" smtClean="0"/>
              <a:t>If there is an expectation of a particular order issues can arise when this is not the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a race condition?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9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check overwrite the file with a </a:t>
            </a:r>
            <a:r>
              <a:rPr lang="en-US" dirty="0" err="1" smtClean="0"/>
              <a:t>sym</a:t>
            </a:r>
            <a:r>
              <a:rPr lang="en-US" dirty="0" smtClean="0"/>
              <a:t> link to another file on the system</a:t>
            </a:r>
          </a:p>
          <a:p>
            <a:r>
              <a:rPr lang="en-US" dirty="0" smtClean="0"/>
              <a:t>The check would pass but then the user would be given access to another file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8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fix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8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1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TOCTTOU - “TOCK too”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of Check to Time of Use</a:t>
            </a:r>
          </a:p>
          <a:p>
            <a:r>
              <a:rPr lang="en-US" dirty="0" smtClean="0"/>
              <a:t>A class of bug relating to race conditions where something changes between the checking of a condition and the use of the results of that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4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my check a user’s certificate before performing a privileged actions</a:t>
            </a:r>
          </a:p>
          <a:p>
            <a:r>
              <a:rPr lang="en-US" dirty="0" smtClean="0"/>
              <a:t>During this check several items are verified</a:t>
            </a:r>
          </a:p>
          <a:p>
            <a:pPr lvl="1"/>
            <a:r>
              <a:rPr lang="en-US" dirty="0" smtClean="0"/>
              <a:t>Digital signature chain is valid</a:t>
            </a:r>
          </a:p>
          <a:p>
            <a:pPr lvl="1"/>
            <a:r>
              <a:rPr lang="en-US" dirty="0" smtClean="0"/>
              <a:t>The certificate hasn’t expired</a:t>
            </a:r>
          </a:p>
          <a:p>
            <a:pPr lvl="1"/>
            <a:r>
              <a:rPr lang="en-US" dirty="0" smtClean="0"/>
              <a:t>The certificate hasn’t been revoked</a:t>
            </a:r>
          </a:p>
          <a:p>
            <a:pPr lvl="1"/>
            <a:r>
              <a:rPr lang="en-US" dirty="0" smtClean="0"/>
              <a:t>User’s name/domain/organization on cert match the registered 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4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think of a race condition?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these are each checked in parallel and the action they are trying to take after verification does not block until all checks are passed</a:t>
            </a:r>
          </a:p>
          <a:p>
            <a:r>
              <a:rPr lang="en-US" dirty="0" smtClean="0"/>
              <a:t>The action may occur before the system realizes the user is using a revoked cert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5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you fix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the checks sequentially</a:t>
            </a:r>
          </a:p>
          <a:p>
            <a:r>
              <a:rPr lang="en-US" dirty="0" smtClean="0"/>
              <a:t>Have a final check of the state of all checks</a:t>
            </a:r>
          </a:p>
          <a:p>
            <a:r>
              <a:rPr lang="en-US" dirty="0" smtClean="0"/>
              <a:t>Block the threads until they are all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3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password manager checks to see if there is a login form on the page</a:t>
            </a:r>
          </a:p>
          <a:p>
            <a:r>
              <a:rPr lang="en-US" dirty="0" smtClean="0"/>
              <a:t>If a form is found it checks to make sure the form is visible to the user</a:t>
            </a:r>
          </a:p>
          <a:p>
            <a:r>
              <a:rPr lang="en-US" dirty="0" smtClean="0"/>
              <a:t>The password manager checks for other login forms on the page</a:t>
            </a:r>
          </a:p>
          <a:p>
            <a:r>
              <a:rPr lang="en-US" dirty="0" smtClean="0"/>
              <a:t>If the form is visible it fills in the form with the user’s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642</Words>
  <Application>Microsoft Macintosh PowerPoint</Application>
  <PresentationFormat>On-screen Show (4:3)</PresentationFormat>
  <Paragraphs>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                _..._                                                                                                      .-'_..._''.                                                                                                 .' .'      '.\     __.....__                                                                                 / .'            .-''         '.                                                             .-,.--.          . '             /     .-''"'-.  `.                                                           |  .-. |    __   | |            /     /________\   \                                                          | |  | | .:--.'. | |            |                  |                                                          | |  | |/ |   \ |. '            \    .-------------'                                                          | |  '- `" __ | | \ '.          .\    '-.____...---.                                                          | |      .'.''| |  '. `._____.-'/ `.             .'                                                           | |     / /   | |_   `-.______ /    `''-...... -'                                                             |_|     \ \._,\ '/            `                                                                                        `--'  `"                                                                                                    _..._       .-'''-.                                                 .-'''-.                                .-'_..._''.   '   _    \             _______                          '   _    \                            .' .'      '.\/   /` '.   \    _..._   \  ___ `'.   .--.         .--. /   /` '.   \    _..._                 / .'          .   |     \  '  .'     '.  ' |--.\  \  |__|         |__|.   |     \  '  .'     '.              . '            |   '      |  '.   .-.   . | |    \  ' .--.     .|  .--.|   '      |  '.   .-.   .             | |            \    \     / / |  '   '  | | |     |  '|  |   .' |_ |  |\    \     / / |  '   '  |             | |             `.   ` ..' /  |  |   |  | | |     |  ||  | .'     ||  | `.   ` ..' /  |  |   |  |       _     . '                '-...-'`   |  |   |  | | |     ' .'|  |'--.  .-'|  |    '-...-'`   |  |   |  |     .' |     \ '.          .              |  |   |  | | |___.' /' |  |   |  |  |  |               |  |   |  |    .   | /    '. `._____.-'/              |  |   |  |/_______.'/  |__|   |  |  |__|               |  |   |  |  .'.'| |//      `-.______ /               |  |   |  |\_______|/          |  '.'                   |  |   |  |.'.'.-'  /                `                |  |   |  |                    |   /                    |  |   |  |.'   \_.'                                  '--'   '--'                    `'-'                     '--'   '--' </vt:lpstr>
      <vt:lpstr>Race Condition Overview</vt:lpstr>
      <vt:lpstr>TOCTTOU - “TOCK too”</vt:lpstr>
      <vt:lpstr>An Example</vt:lpstr>
      <vt:lpstr>PowerPoint Presentation</vt:lpstr>
      <vt:lpstr>The Race Condition</vt:lpstr>
      <vt:lpstr>PowerPoint Presentation</vt:lpstr>
      <vt:lpstr>Mitigations</vt:lpstr>
      <vt:lpstr>Another Example</vt:lpstr>
      <vt:lpstr>PowerPoint Presentation</vt:lpstr>
      <vt:lpstr>The Race Condition</vt:lpstr>
      <vt:lpstr>PowerPoint Presentation</vt:lpstr>
      <vt:lpstr>Mitigations</vt:lpstr>
      <vt:lpstr>Yet Another Example</vt:lpstr>
      <vt:lpstr>PowerPoint Presentation</vt:lpstr>
      <vt:lpstr>The Race Condition</vt:lpstr>
      <vt:lpstr>PowerPoint Presentation</vt:lpstr>
      <vt:lpstr>Mitigations</vt:lpstr>
      <vt:lpstr>One More Example</vt:lpstr>
      <vt:lpstr>PowerPoint Presentation</vt:lpstr>
      <vt:lpstr>The Race Condition</vt:lpstr>
      <vt:lpstr>PowerPoint Presentation</vt:lpstr>
      <vt:lpstr>Mitigations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Conditions</dc:title>
  <dc:creator>asdf</dc:creator>
  <cp:lastModifiedBy>_</cp:lastModifiedBy>
  <cp:revision>9</cp:revision>
  <dcterms:created xsi:type="dcterms:W3CDTF">2014-05-27T21:29:37Z</dcterms:created>
  <dcterms:modified xsi:type="dcterms:W3CDTF">2015-06-02T22:33:42Z</dcterms:modified>
</cp:coreProperties>
</file>