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37" r:id="rId3"/>
    <p:sldId id="338" r:id="rId4"/>
    <p:sldId id="339" r:id="rId5"/>
    <p:sldId id="340" r:id="rId6"/>
    <p:sldId id="341" r:id="rId7"/>
    <p:sldId id="33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795" autoAdjust="0"/>
  </p:normalViewPr>
  <p:slideViewPr>
    <p:cSldViewPr snapToGrid="0">
      <p:cViewPr varScale="1">
        <p:scale>
          <a:sx n="104" d="100"/>
          <a:sy n="104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76B8-64A8-47CF-B414-B22E647C58B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0772-DD33-429B-B885-D113FAF8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https://www.freecodecamp.org/news/bash-scripting-tutorial-linux-shell-script-and-command-line-for-beginners/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https://www.slideserve.com/norm/7-bash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2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https://www.slideserve.com/norm/7-bash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04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https://www.slideserve.com/norm/7-bash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74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https://www.slideserve.com/norm/7-bash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3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https://www.slideserve.com/norm/7-bash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7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D294F-45B8-A28C-FD59-0F366DB3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1BED5-603A-7275-9442-A605202B9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4326-D730-C9B3-3986-3D72FE1173FB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9767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7D84-2F5E-3BD5-E277-B0F23BAE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2178F-ADE5-0356-4F5B-0FCE1349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16D49-85DA-E10B-427A-852C1B6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49348-694B-4DF5-BDF4-6041BF9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F2242-92B8-64CA-9ECC-9D85DF7A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FDECF6-E02F-46BE-8DC5-F8E5DB0D946A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43CF41-1939-7BB1-5409-2E0F6F76A5D7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319A60-EAE8-5DBE-164A-3B5E8921C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EB13-9F4D-2227-D837-DD58695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C98E2-5084-22A0-9303-BC5F6749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6977E-42BB-BECB-587C-F3F5372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D4B2C-BB0B-B5C6-9C53-7BE09DAE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8FEB-5545-7C47-4CF1-680C9526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903D-918A-F848-DBF8-BA2825C1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244E-18CD-3F3E-AEA8-7EABF863F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3F05E-786C-222B-7683-B160A82A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5F985-E917-F324-6845-C618362B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71960-A739-6A8C-62C2-9E9674E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D74FA-D4A4-2229-9FA4-93D7C76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A13AB2-E1AF-A25E-6F8C-97155D0CCD86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2E79CFD-A961-377D-16C7-B1E4D283B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C9E23-26AC-8A5E-F15C-5077E7A33FB6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5551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9DD3-0B52-75B4-3552-9AC7B00A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9B985-F7A4-301D-5546-FDEA766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B97A9-FD54-15CA-BC1C-D566F87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7B022-FDC1-6E2F-BBFE-C3E4EC9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9A6FB4-58C1-30A5-5187-2DDBEA90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4B60-60F0-F278-9A86-A57E1130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8E298-64F0-B367-1F96-2F024CC5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5A93-34FE-475C-9D69-CFDF799BE9EE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A1AD-45C8-92BD-D497-BD0D7A17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6D282-6DDF-66FB-B47E-3F575506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A5C4D-B52C-EE3F-982E-505F11EA2415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653CE9-2CAA-C811-B10A-4BB97CB9483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24539-CF1C-AAB7-DB6C-25931C1A6DF8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004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4E162-A56B-69E8-BA34-124E71E3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KG-KAIROS</a:t>
            </a:r>
            <a:br>
              <a:rPr lang="en-US" altLang="ko-KR" sz="4400" b="1" dirty="0"/>
            </a:br>
            <a:r>
              <a:rPr lang="ko-KR" altLang="en-US" sz="5400" b="1" dirty="0" err="1"/>
              <a:t>파이썬을</a:t>
            </a:r>
            <a:r>
              <a:rPr lang="ko-KR" altLang="en-US" sz="5400" b="1" dirty="0"/>
              <a:t> 이용한 </a:t>
            </a:r>
            <a:br>
              <a:rPr lang="en-US" altLang="ko-KR" sz="5400" b="1" dirty="0"/>
            </a:br>
            <a:r>
              <a:rPr lang="ko-KR" altLang="en-US" sz="5400" b="1" dirty="0" err="1"/>
              <a:t>로봇암</a:t>
            </a:r>
            <a:r>
              <a:rPr lang="ko-KR" altLang="en-US" sz="5400" b="1" dirty="0"/>
              <a:t> 역기구학</a:t>
            </a:r>
            <a:r>
              <a:rPr lang="en-US" altLang="ko-KR" sz="5400" dirty="0"/>
              <a:t>(IK) </a:t>
            </a:r>
            <a:r>
              <a:rPr lang="ko-KR" altLang="en-US" sz="5400" dirty="0" err="1"/>
              <a:t>티칭</a:t>
            </a:r>
            <a:r>
              <a:rPr lang="en-US" altLang="ko-KR" sz="5400" dirty="0"/>
              <a:t> UI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6423E-9C14-DADA-48A6-4E3253A84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2023. 10.  .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3EE03-1A6B-8F14-DDD7-C1B2AA08F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DDDB148-DA1A-98E1-4824-831DF9E1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1. </a:t>
            </a:r>
            <a:r>
              <a:rPr lang="ko-KR" altLang="en-US" dirty="0" err="1"/>
              <a:t>로봇암</a:t>
            </a:r>
            <a:r>
              <a:rPr lang="en-US" altLang="ko-KR" dirty="0"/>
              <a:t> </a:t>
            </a:r>
            <a:r>
              <a:rPr lang="ko-KR" altLang="en-US" dirty="0"/>
              <a:t>역기구학</a:t>
            </a:r>
            <a:r>
              <a:rPr lang="en-US" altLang="ko-KR" dirty="0"/>
              <a:t>(IK)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FA3F8-B3DE-AFB7-1FEF-A36FFE73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19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DDDB148-DA1A-98E1-4824-831DF9E1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2. </a:t>
            </a:r>
            <a:r>
              <a:rPr lang="ko-KR" altLang="en-US" dirty="0"/>
              <a:t>파이썬 </a:t>
            </a:r>
            <a:r>
              <a:rPr lang="en-US" altLang="ko-KR" dirty="0"/>
              <a:t>IK </a:t>
            </a:r>
            <a:r>
              <a:rPr lang="ko-KR" altLang="en-US" dirty="0"/>
              <a:t>라이브러리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FA3F8-B3DE-AFB7-1FEF-A36FFE73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5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DDDB148-DA1A-98E1-4824-831DF9E1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3. </a:t>
            </a:r>
            <a:r>
              <a:rPr lang="ko-KR" altLang="en-US" dirty="0"/>
              <a:t>소형 로봇암에 </a:t>
            </a:r>
            <a:r>
              <a:rPr lang="en-US" altLang="ko-KR" dirty="0"/>
              <a:t>IK </a:t>
            </a:r>
            <a:r>
              <a:rPr lang="ko-KR" altLang="en-US" dirty="0"/>
              <a:t>적용 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FA3F8-B3DE-AFB7-1FEF-A36FFE73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1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DDDB148-DA1A-98E1-4824-831DF9E1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4. </a:t>
            </a:r>
            <a:r>
              <a:rPr lang="ko-KR" altLang="en-US" dirty="0"/>
              <a:t>파이썬 로봇 </a:t>
            </a:r>
            <a:r>
              <a:rPr lang="ko-KR" altLang="en-US" dirty="0" err="1"/>
              <a:t>티칭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 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FA3F8-B3DE-AFB7-1FEF-A36FFE73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2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DDDB148-DA1A-98E1-4824-831DF9E1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Appendix:</a:t>
            </a:r>
            <a:r>
              <a:rPr lang="ko-KR" altLang="en-US" dirty="0"/>
              <a:t> </a:t>
            </a:r>
            <a:r>
              <a:rPr lang="ko-KR" altLang="en-US" dirty="0" err="1"/>
              <a:t>로봇암</a:t>
            </a:r>
            <a:r>
              <a:rPr lang="en-US" altLang="ko-KR" dirty="0"/>
              <a:t> ROS2 </a:t>
            </a:r>
            <a:r>
              <a:rPr lang="ko-KR" altLang="en-US" dirty="0"/>
              <a:t>시뮬레이션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FA3F8-B3DE-AFB7-1FEF-A36FFE73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7E6AF4C-D4AE-C1A2-D44C-A89D4864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3A0843-31DA-1317-A843-F96D63A38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17282</TotalTime>
  <Words>125</Words>
  <Application>Microsoft Office PowerPoint</Application>
  <PresentationFormat>와이드스크린</PresentationFormat>
  <Paragraphs>21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KG-KAIROS 파이썬을 이용한  로봇암 역기구학(IK) 티칭 UI</vt:lpstr>
      <vt:lpstr>Part 1. 로봇암 역기구학(IK)  </vt:lpstr>
      <vt:lpstr>Part 2. 파이썬 IK 라이브러리    </vt:lpstr>
      <vt:lpstr>Part 3. 소형 로봇암에 IK 적용     </vt:lpstr>
      <vt:lpstr>Part 4. 파이썬 로봇 티칭 UI     </vt:lpstr>
      <vt:lpstr>Appendix: 로봇암 ROS2 시뮬레이션  </vt:lpstr>
      <vt:lpstr>감사합니다.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딥러닝이란 무엇일까요?</dc:title>
  <dc:creator>정 준용</dc:creator>
  <cp:lastModifiedBy>준용 정</cp:lastModifiedBy>
  <cp:revision>34</cp:revision>
  <dcterms:created xsi:type="dcterms:W3CDTF">2022-07-12T14:59:20Z</dcterms:created>
  <dcterms:modified xsi:type="dcterms:W3CDTF">2023-11-19T13:47:56Z</dcterms:modified>
</cp:coreProperties>
</file>