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1D1-C725-2BF9-DA88-97727ED9C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4301DE-C002-1087-EB6A-A2D4C8195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912B1-0451-8F86-C67D-6773E65A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D7416-2F40-3D23-AA75-CFA89940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D2924-3E6B-F359-7218-ED1ECDA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7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FAD47-91FB-9E04-5140-6E4A2070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6D0C9-0E0B-491B-FC42-6B4C263A0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B06D-F542-DAE1-4DFC-7B3C8E14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C976A-2951-31ED-7F7D-1593DA52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CBD1D-0C0E-0FC2-C40A-F3DFE62E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8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BBD4B7-66A1-E056-0B73-41CBFB7EB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AA4F2-9496-FE06-5C3F-09876F83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5D23A-B7A4-92A3-8829-A2D115CE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9F604-652D-1C58-5DDA-0D24395B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BF757-864F-A752-64F1-7FDD529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6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4C1A8-FAB7-C3FD-0FCB-198F3B7B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2B24F-E42E-F4A9-2EE3-4BC21CE9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526F3-6E0F-2E92-4315-8C8CDA6E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B40BE-A9B4-E924-4FEA-71890EBF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C20EA-304B-62C0-F0A1-6689D71C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A7309-0262-7ADB-7875-00CF46CB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93381-9C73-DB57-5F2C-7453551F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0580A-E479-9344-9412-013314C0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0CDB5-0213-4B7A-48B2-61772762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45E94-641B-C617-7F6D-D58EAC32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5D797-D834-A520-712D-99707F00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34E57-3A85-363F-3328-9F2A8C31E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D3BB7C-FE6B-EFDB-B27C-3F6814366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E0D51-FA58-F023-BBDD-50BA132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61A72-F5CB-07C7-F16E-30D48BAA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6D284-0B81-7CD5-B5DC-196EF245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5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26C70-AB63-CD71-D6DC-7CF3B6C2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CE0C7-34F2-6082-3EB3-78770249F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7A1D0-D397-07AE-8EFE-D113E752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AA224C-36D7-D58F-EE12-72205C63C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082B36-107E-C148-6441-9E057FDB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E5D9B1-8005-A1D4-37E1-2E7D682A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F16A6D-D7A1-DD8C-A22D-ADAEFCA5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F64BDA-9D4E-2F0D-7F40-94ACB1C2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6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2415B-D111-02E2-70B0-DC5CAB35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F446B-5BE7-782C-4DAD-B14B9FB2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6DC493-B29A-B91C-25F0-F4FD61E3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87407A-3C9C-F2D9-3CB7-9858D68E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F0B1B3-A710-AC7A-1A36-85FC2973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7EE69B-1241-8E33-A5E2-99A0070F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E5A39-36B4-D43D-49FE-D34D5E7B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3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74313-A4A3-EE17-5B41-5EC0C9CC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0C86C-13F2-ADB4-FD07-23DBB7EF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32A5B-03A0-80AE-DA2B-301D171D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8498A-515A-1792-D45D-CD9E7F97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C7DEE-E921-4D46-948D-D4D07CFD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CE1EF-E12A-DA71-0CFD-E14BA63D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2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2AC58-9C74-CFA1-0CA6-A9643136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2CE75-01F8-AF39-B2CA-03C560F83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1ACA7-A200-2D4A-5E7F-B6A8603EF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96C93-DBBB-EB1C-1D13-A1248724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17BC3-F047-D3BC-40A0-61C4500F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B953F-D1AC-2778-52AD-B235A71A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0ACE9-42E4-726C-1F75-5645C2B3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B444F-18A2-6907-205F-AB203E83C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5C148-AE15-1BFE-BD70-DCA70F620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88F5E-DF0D-428A-810E-AA59A9F4B2F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A7B17-734C-6166-7678-09E3E6B58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F0C17-2E1A-7E52-A0D6-6F0CE0743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DAC81-CA03-459B-AB09-971104602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0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5C9773CA-3EE0-23D0-C431-57E8F09848C9}"/>
              </a:ext>
            </a:extLst>
          </p:cNvPr>
          <p:cNvSpPr/>
          <p:nvPr/>
        </p:nvSpPr>
        <p:spPr>
          <a:xfrm>
            <a:off x="1000824" y="3049793"/>
            <a:ext cx="5467350" cy="2141913"/>
          </a:xfrm>
          <a:prstGeom prst="parallelogram">
            <a:avLst>
              <a:gd name="adj" fmla="val 10023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FFCB3C19-4F75-F241-4BB4-D96357060547}"/>
              </a:ext>
            </a:extLst>
          </p:cNvPr>
          <p:cNvSpPr/>
          <p:nvPr/>
        </p:nvSpPr>
        <p:spPr>
          <a:xfrm>
            <a:off x="1921562" y="1055864"/>
            <a:ext cx="215348" cy="3037816"/>
          </a:xfrm>
          <a:prstGeom prst="cube">
            <a:avLst>
              <a:gd name="adj" fmla="val 8530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565A7D3F-81AF-8235-FFBB-BE21EA5D3149}"/>
              </a:ext>
            </a:extLst>
          </p:cNvPr>
          <p:cNvSpPr/>
          <p:nvPr/>
        </p:nvSpPr>
        <p:spPr>
          <a:xfrm>
            <a:off x="3824501" y="3188623"/>
            <a:ext cx="253449" cy="31805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15601E06-55DA-B315-104E-FA2B98803BC7}"/>
              </a:ext>
            </a:extLst>
          </p:cNvPr>
          <p:cNvSpPr/>
          <p:nvPr/>
        </p:nvSpPr>
        <p:spPr>
          <a:xfrm>
            <a:off x="1111526" y="2781714"/>
            <a:ext cx="2375452" cy="2385391"/>
          </a:xfrm>
          <a:prstGeom prst="cube">
            <a:avLst>
              <a:gd name="adj" fmla="val 872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2239965-9C09-0033-1C3B-7208FC15C123}"/>
              </a:ext>
            </a:extLst>
          </p:cNvPr>
          <p:cNvSpPr/>
          <p:nvPr/>
        </p:nvSpPr>
        <p:spPr>
          <a:xfrm>
            <a:off x="3935898" y="2781714"/>
            <a:ext cx="2375452" cy="2385391"/>
          </a:xfrm>
          <a:prstGeom prst="cube">
            <a:avLst>
              <a:gd name="adj" fmla="val 872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FE585EB9-8A9B-55C4-A5E2-7E06F21FC31B}"/>
              </a:ext>
            </a:extLst>
          </p:cNvPr>
          <p:cNvSpPr/>
          <p:nvPr/>
        </p:nvSpPr>
        <p:spPr>
          <a:xfrm>
            <a:off x="2585830" y="2861227"/>
            <a:ext cx="3438940" cy="437322"/>
          </a:xfrm>
          <a:prstGeom prst="cube">
            <a:avLst>
              <a:gd name="adj" fmla="val 363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FDF3C307-1814-77DD-0572-C5D340B355C5}"/>
              </a:ext>
            </a:extLst>
          </p:cNvPr>
          <p:cNvSpPr/>
          <p:nvPr/>
        </p:nvSpPr>
        <p:spPr>
          <a:xfrm>
            <a:off x="3583058" y="2404027"/>
            <a:ext cx="705679" cy="9144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26D19D7-F7FA-013F-CBB3-1E9EE0196A4E}"/>
              </a:ext>
            </a:extLst>
          </p:cNvPr>
          <p:cNvSpPr/>
          <p:nvPr/>
        </p:nvSpPr>
        <p:spPr>
          <a:xfrm>
            <a:off x="3475386" y="3712258"/>
            <a:ext cx="1053547" cy="318053"/>
          </a:xfrm>
          <a:prstGeom prst="parallelogram">
            <a:avLst>
              <a:gd name="adj" fmla="val 12780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8EAB5C3-F6CB-7A4F-D0D4-A9945D61B715}"/>
              </a:ext>
            </a:extLst>
          </p:cNvPr>
          <p:cNvSpPr/>
          <p:nvPr/>
        </p:nvSpPr>
        <p:spPr>
          <a:xfrm>
            <a:off x="3851854" y="3771543"/>
            <a:ext cx="212557" cy="4571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AB6B95CD-25A1-4D74-A644-4D7B272AD94F}"/>
              </a:ext>
            </a:extLst>
          </p:cNvPr>
          <p:cNvSpPr/>
          <p:nvPr/>
        </p:nvSpPr>
        <p:spPr>
          <a:xfrm>
            <a:off x="4064411" y="3770704"/>
            <a:ext cx="288236" cy="93115"/>
          </a:xfrm>
          <a:prstGeom prst="parallelogram">
            <a:avLst>
              <a:gd name="adj" fmla="val 12780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C385B993-45B6-87A5-F382-12CB9AEC3FF9}"/>
              </a:ext>
            </a:extLst>
          </p:cNvPr>
          <p:cNvSpPr/>
          <p:nvPr/>
        </p:nvSpPr>
        <p:spPr>
          <a:xfrm>
            <a:off x="3814014" y="3900507"/>
            <a:ext cx="288236" cy="93115"/>
          </a:xfrm>
          <a:prstGeom prst="parallelogram">
            <a:avLst>
              <a:gd name="adj" fmla="val 12780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865CBF4-D40A-9652-0601-F676E15EFB15}"/>
              </a:ext>
            </a:extLst>
          </p:cNvPr>
          <p:cNvSpPr/>
          <p:nvPr/>
        </p:nvSpPr>
        <p:spPr>
          <a:xfrm>
            <a:off x="1930547" y="1055864"/>
            <a:ext cx="1803952" cy="183046"/>
          </a:xfrm>
          <a:prstGeom prst="cube">
            <a:avLst>
              <a:gd name="adj" fmla="val 777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A189D4FF-BFD7-0704-78C3-60E0B361D7D2}"/>
              </a:ext>
            </a:extLst>
          </p:cNvPr>
          <p:cNvSpPr/>
          <p:nvPr/>
        </p:nvSpPr>
        <p:spPr>
          <a:xfrm>
            <a:off x="3475386" y="896426"/>
            <a:ext cx="841926" cy="46341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02AB81-65E2-1BE6-626B-F0CC9210D1D8}"/>
              </a:ext>
            </a:extLst>
          </p:cNvPr>
          <p:cNvCxnSpPr>
            <a:cxnSpLocks/>
          </p:cNvCxnSpPr>
          <p:nvPr/>
        </p:nvCxnSpPr>
        <p:spPr>
          <a:xfrm flipV="1">
            <a:off x="4936326" y="3352011"/>
            <a:ext cx="1400385" cy="138851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F173FD-D981-FBD4-6F0E-D5B20AB1306A}"/>
              </a:ext>
            </a:extLst>
          </p:cNvPr>
          <p:cNvCxnSpPr>
            <a:cxnSpLocks/>
          </p:cNvCxnSpPr>
          <p:nvPr/>
        </p:nvCxnSpPr>
        <p:spPr>
          <a:xfrm>
            <a:off x="3423874" y="2283100"/>
            <a:ext cx="179582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307776E-BE0A-CB30-B3D4-16C4AFAF3365}"/>
              </a:ext>
            </a:extLst>
          </p:cNvPr>
          <p:cNvCxnSpPr>
            <a:cxnSpLocks/>
          </p:cNvCxnSpPr>
          <p:nvPr/>
        </p:nvCxnSpPr>
        <p:spPr>
          <a:xfrm>
            <a:off x="3855976" y="3506676"/>
            <a:ext cx="6907" cy="26486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FDCA663-8ECB-5746-9157-73AF608CEA5F}"/>
              </a:ext>
            </a:extLst>
          </p:cNvPr>
          <p:cNvCxnSpPr>
            <a:cxnSpLocks/>
          </p:cNvCxnSpPr>
          <p:nvPr/>
        </p:nvCxnSpPr>
        <p:spPr>
          <a:xfrm>
            <a:off x="4046476" y="3506676"/>
            <a:ext cx="6907" cy="26486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DB2CA03-FF40-E480-6E71-E9EDB49FF0A3}"/>
              </a:ext>
            </a:extLst>
          </p:cNvPr>
          <p:cNvCxnSpPr>
            <a:cxnSpLocks/>
          </p:cNvCxnSpPr>
          <p:nvPr/>
        </p:nvCxnSpPr>
        <p:spPr>
          <a:xfrm flipH="1">
            <a:off x="2832523" y="1398348"/>
            <a:ext cx="782968" cy="246547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54E840-F100-78E6-3A15-997F3E8FAC92}"/>
              </a:ext>
            </a:extLst>
          </p:cNvPr>
          <p:cNvCxnSpPr>
            <a:cxnSpLocks/>
          </p:cNvCxnSpPr>
          <p:nvPr/>
        </p:nvCxnSpPr>
        <p:spPr>
          <a:xfrm>
            <a:off x="4199834" y="1398348"/>
            <a:ext cx="731766" cy="241891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14EEC-144A-5B95-DC2D-29B759CDA2B4}"/>
              </a:ext>
            </a:extLst>
          </p:cNvPr>
          <p:cNvSpPr txBox="1"/>
          <p:nvPr/>
        </p:nvSpPr>
        <p:spPr>
          <a:xfrm>
            <a:off x="4400044" y="984639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전체 카메라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044566-545D-82AE-12E2-F9DFF0D1EC75}"/>
              </a:ext>
            </a:extLst>
          </p:cNvPr>
          <p:cNvSpPr txBox="1"/>
          <p:nvPr/>
        </p:nvSpPr>
        <p:spPr>
          <a:xfrm>
            <a:off x="2902029" y="347875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측정 카메라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7CA6F-89FC-AED4-4A92-77BA58FBC196}"/>
              </a:ext>
            </a:extLst>
          </p:cNvPr>
          <p:cNvSpPr txBox="1"/>
          <p:nvPr/>
        </p:nvSpPr>
        <p:spPr>
          <a:xfrm>
            <a:off x="5746457" y="383590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6CD1C4-D04C-0BE0-8E5C-63915C194D6A}"/>
              </a:ext>
            </a:extLst>
          </p:cNvPr>
          <p:cNvSpPr txBox="1"/>
          <p:nvPr/>
        </p:nvSpPr>
        <p:spPr>
          <a:xfrm>
            <a:off x="4830893" y="253388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</a:t>
            </a:r>
            <a:r>
              <a:rPr lang="ko-KR" altLang="en-US" sz="1200" dirty="0"/>
              <a:t>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668195-48B7-72C5-EEF2-BB0CE49B1D9E}"/>
              </a:ext>
            </a:extLst>
          </p:cNvPr>
          <p:cNvSpPr txBox="1"/>
          <p:nvPr/>
        </p:nvSpPr>
        <p:spPr>
          <a:xfrm>
            <a:off x="7191375" y="375813"/>
            <a:ext cx="356235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로봇</a:t>
            </a:r>
            <a:r>
              <a:rPr lang="en-US" altLang="ko-KR" sz="1100" dirty="0"/>
              <a:t> </a:t>
            </a:r>
            <a:r>
              <a:rPr lang="ko-KR" altLang="en-US" sz="1100" dirty="0"/>
              <a:t>동작 방식 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직교좌표축정로봇은</a:t>
            </a:r>
            <a:r>
              <a:rPr lang="ko-KR" altLang="en-US" sz="1100" dirty="0"/>
              <a:t> </a:t>
            </a:r>
            <a:r>
              <a:rPr lang="en-US" altLang="ko-KR" sz="1100" dirty="0"/>
              <a:t>x</a:t>
            </a:r>
            <a:r>
              <a:rPr lang="ko-KR" altLang="en-US" sz="1100" dirty="0"/>
              <a:t>축과  </a:t>
            </a:r>
            <a:r>
              <a:rPr lang="en-US" altLang="ko-KR" sz="1100" dirty="0"/>
              <a:t>y</a:t>
            </a:r>
            <a:r>
              <a:rPr lang="ko-KR" altLang="en-US" sz="1100" dirty="0"/>
              <a:t>축으로 움직임 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Y</a:t>
            </a:r>
            <a:r>
              <a:rPr lang="ko-KR" altLang="en-US" sz="1100" dirty="0"/>
              <a:t>축 중심에 측정용 카메라 달려있음 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전체 측정대를 촬영하는 전체 카메라가 있음 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전체 카메라를 통해서 측정부품이 놓인 </a:t>
            </a:r>
            <a:r>
              <a:rPr lang="ko-KR" altLang="en-US" sz="1100" dirty="0" err="1"/>
              <a:t>측정대</a:t>
            </a:r>
            <a:r>
              <a:rPr lang="ko-KR" altLang="en-US" sz="1100" dirty="0"/>
              <a:t> 이미지를 촬영함 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이 </a:t>
            </a:r>
            <a:r>
              <a:rPr lang="ko-KR" altLang="en-US" sz="1100" dirty="0" err="1"/>
              <a:t>측정대</a:t>
            </a:r>
            <a:r>
              <a:rPr lang="ko-KR" altLang="en-US" sz="1100" dirty="0"/>
              <a:t> 이미지를 생성형 </a:t>
            </a:r>
            <a:r>
              <a:rPr lang="en-US" altLang="ko-KR" sz="1100" dirty="0"/>
              <a:t>AI</a:t>
            </a:r>
            <a:r>
              <a:rPr lang="ko-KR" altLang="en-US" sz="1100" dirty="0"/>
              <a:t>에 보냄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 </a:t>
            </a:r>
            <a:r>
              <a:rPr lang="ko-KR" altLang="en-US" sz="1100" dirty="0"/>
              <a:t>생성형 </a:t>
            </a:r>
            <a:r>
              <a:rPr lang="en-US" altLang="ko-KR" sz="1100" dirty="0"/>
              <a:t>AI</a:t>
            </a:r>
            <a:r>
              <a:rPr lang="ko-KR" altLang="en-US" sz="1100" dirty="0"/>
              <a:t>는 이 부품에 어떤 측정 형상이 어떤 위치에 있는지 알려줌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Bounding box</a:t>
            </a:r>
            <a:r>
              <a:rPr lang="ko-KR" altLang="en-US" sz="1100" dirty="0"/>
              <a:t>를 그려주고 중심점의 좌표를 알려주고 형상을 어떤 순서로 측정할 것인지 순서를 정함 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이 중심점 좌표를 참고하여 측정 카메라가 이동하여 형상을 측정함 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이를 위해서 측정 카메라는 미리 측정을 위한 </a:t>
            </a:r>
            <a:r>
              <a:rPr lang="ko-KR" altLang="en-US" sz="1100" dirty="0" err="1"/>
              <a:t>칼리브레이션을</a:t>
            </a:r>
            <a:r>
              <a:rPr lang="ko-KR" altLang="en-US" sz="1100"/>
              <a:t> 수행해야 함 </a:t>
            </a:r>
            <a:endParaRPr lang="en-US" altLang="ko-KR" sz="1100" dirty="0"/>
          </a:p>
          <a:p>
            <a:r>
              <a:rPr lang="ko-KR" altLang="en-US" sz="1100" dirty="0"/>
              <a:t>  </a:t>
            </a:r>
            <a:endParaRPr lang="en-US" altLang="ko-KR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5452-A1F8-EA7D-E614-69A7C14E4AFD}"/>
              </a:ext>
            </a:extLst>
          </p:cNvPr>
          <p:cNvSpPr txBox="1"/>
          <p:nvPr/>
        </p:nvSpPr>
        <p:spPr>
          <a:xfrm>
            <a:off x="3510529" y="407259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측정 부품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387255-F1CA-65AA-DF0E-783303EB3941}"/>
              </a:ext>
            </a:extLst>
          </p:cNvPr>
          <p:cNvSpPr txBox="1"/>
          <p:nvPr/>
        </p:nvSpPr>
        <p:spPr>
          <a:xfrm>
            <a:off x="2447417" y="521717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측정대</a:t>
            </a:r>
            <a:r>
              <a:rPr lang="ko-KR" altLang="en-US" sz="1200" dirty="0"/>
              <a:t>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3E378CD-246B-3012-8E48-D981A2A5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78" y="1650798"/>
            <a:ext cx="1288809" cy="125777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4E53D9E-1058-2F78-B0EA-0B644F13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778" y="3369992"/>
            <a:ext cx="1288811" cy="12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준용 정</dc:creator>
  <cp:lastModifiedBy>준용 정</cp:lastModifiedBy>
  <cp:revision>1</cp:revision>
  <dcterms:created xsi:type="dcterms:W3CDTF">2025-05-15T14:21:27Z</dcterms:created>
  <dcterms:modified xsi:type="dcterms:W3CDTF">2025-05-15T14:26:12Z</dcterms:modified>
</cp:coreProperties>
</file>