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80" r:id="rId4"/>
    <p:sldId id="282" r:id="rId5"/>
    <p:sldId id="283" r:id="rId6"/>
    <p:sldId id="284" r:id="rId7"/>
    <p:sldId id="281" r:id="rId8"/>
    <p:sldId id="285" r:id="rId9"/>
    <p:sldId id="286" r:id="rId10"/>
    <p:sldId id="288" r:id="rId11"/>
    <p:sldId id="28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wFjISWgkaGx+0bF8aJAPVI3jN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9F1FA-CB1E-4BE6-BFA5-A13AA195B6F1}">
  <a:tblStyle styleId="{3449F1FA-CB1E-4BE6-BFA5-A13AA195B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29" autoAdjust="0"/>
  </p:normalViewPr>
  <p:slideViewPr>
    <p:cSldViewPr snapToGrid="0">
      <p:cViewPr varScale="1">
        <p:scale>
          <a:sx n="77" d="100"/>
          <a:sy n="77" d="100"/>
        </p:scale>
        <p:origin x="1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73d08a5c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73d08a5c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https://www.cs.toronto.edu/~kriz/cifar.html</a:t>
            </a:r>
            <a:endParaRPr/>
          </a:p>
        </p:txBody>
      </p:sp>
      <p:sp>
        <p:nvSpPr>
          <p:cNvPr id="78" name="Google Shape;78;g2173d08a5ce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3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5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64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Google Shape;15;p22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JD-edu/deep_learning_cla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" sz="3200" dirty="0"/>
              <a:t>Convolution Neural Network</a:t>
            </a:r>
            <a:br>
              <a:rPr lang="en" dirty="0"/>
            </a:br>
            <a:r>
              <a:rPr lang="en" dirty="0"/>
              <a:t>2. </a:t>
            </a:r>
            <a:r>
              <a:rPr lang="ko-KR" altLang="en-US" dirty="0"/>
              <a:t>간단한 </a:t>
            </a:r>
            <a:r>
              <a:rPr lang="en-US" altLang="ko-KR" dirty="0"/>
              <a:t>CNN </a:t>
            </a:r>
            <a:br>
              <a:rPr lang="en-US" altLang="ko-KR" dirty="0"/>
            </a:br>
            <a:r>
              <a:rPr lang="ko-KR" altLang="en-US" dirty="0"/>
              <a:t>사용해 보기  </a:t>
            </a:r>
            <a:endParaRPr b="1"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 dirty="0"/>
              <a:t>2023. 5. 1.</a:t>
            </a:r>
            <a:endParaRPr sz="2000" dirty="0"/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910" y="4688868"/>
            <a:ext cx="2646180" cy="104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E92DBE3-9562-17DA-B311-EBFAEAB8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482" y="397820"/>
            <a:ext cx="8532312" cy="646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5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CD9B6-75D8-8592-F91F-E4F6F45E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r>
              <a:rPr lang="ko-KR" altLang="en-US" dirty="0"/>
              <a:t> 모델 만들기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22554-8AB2-0C55-5728-70DB8CADB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159685" cy="3911296"/>
          </a:xfrm>
        </p:spPr>
        <p:txBody>
          <a:bodyPr/>
          <a:lstStyle/>
          <a:p>
            <a:r>
              <a:rPr lang="en-US" altLang="ko-KR" dirty="0"/>
              <a:t>Pre-trained </a:t>
            </a:r>
            <a:r>
              <a:rPr lang="ko-KR" altLang="en-US" dirty="0"/>
              <a:t>모델을 가져온다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NN(FC</a:t>
            </a:r>
            <a:r>
              <a:rPr lang="ko-KR" altLang="en-US" dirty="0"/>
              <a:t> 레이어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제거한다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새로운</a:t>
            </a:r>
            <a:r>
              <a:rPr lang="en-US" altLang="ko-KR" dirty="0"/>
              <a:t> </a:t>
            </a:r>
            <a:r>
              <a:rPr lang="ko-KR" altLang="en-US" dirty="0"/>
              <a:t>사용자의 </a:t>
            </a:r>
            <a:r>
              <a:rPr lang="en-US" altLang="ko-KR" dirty="0"/>
              <a:t>NN(FC</a:t>
            </a:r>
            <a:r>
              <a:rPr lang="ko-KR" altLang="en-US" dirty="0"/>
              <a:t>레이어</a:t>
            </a:r>
            <a:r>
              <a:rPr lang="en-US" altLang="ko-KR" dirty="0"/>
              <a:t>)</a:t>
            </a:r>
            <a:r>
              <a:rPr lang="ko-KR" altLang="en-US" dirty="0"/>
              <a:t>를 추가한다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Pre-trained </a:t>
            </a:r>
            <a:r>
              <a:rPr lang="ko-KR" altLang="en-US" dirty="0"/>
              <a:t>모델을 제외하고 </a:t>
            </a:r>
            <a:r>
              <a:rPr lang="en-US" altLang="ko-KR" dirty="0"/>
              <a:t>NN</a:t>
            </a:r>
            <a:r>
              <a:rPr lang="ko-KR" altLang="en-US" dirty="0"/>
              <a:t>을 트레이닝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4E6951-7C90-82F3-C60C-440E5EF0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82" y="1267531"/>
            <a:ext cx="6529310" cy="549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4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73d08a5ce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CIFAR10 데이터셋 </a:t>
            </a:r>
            <a:endParaRPr dirty="0"/>
          </a:p>
        </p:txBody>
      </p:sp>
      <p:sp>
        <p:nvSpPr>
          <p:cNvPr id="81" name="Google Shape;81;g2173d08a5ce_0_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393900" cy="295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캐나다 토론토 대학교에서 제작한 데이터셋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제프리 힌턴에 데이터셋 제작에 참여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다음과 같이 구성되어 있음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32 x 32 x 3의 컬러이미지 데이터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총 60000개의 이미지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50000개의 트레이닝용 이미지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10000개의 검증용 이미지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데이터 종류별로 6000개의 이미지</a:t>
            </a:r>
            <a:endParaRPr/>
          </a:p>
        </p:txBody>
      </p:sp>
      <p:pic>
        <p:nvPicPr>
          <p:cNvPr id="82" name="Google Shape;82;g2173d08a5c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100" y="1615538"/>
            <a:ext cx="44862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F2C6D-00FF-1F40-0FAA-279B0CB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사용하는 코드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A6437-1FE2-AA5E-B416-1AC6C2FFD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http://github.com/JD-edu/deep_learning_class</a:t>
            </a:r>
            <a:endParaRPr lang="en-US" altLang="ko-KR" dirty="0"/>
          </a:p>
          <a:p>
            <a:r>
              <a:rPr lang="ko-KR" altLang="en-US" dirty="0"/>
              <a:t>여기서 </a:t>
            </a:r>
            <a:endParaRPr lang="en-US" altLang="ko-KR" dirty="0"/>
          </a:p>
          <a:p>
            <a:pPr lvl="1"/>
            <a:r>
              <a:rPr lang="en-US" altLang="ko-KR" dirty="0"/>
              <a:t>cifar10_resnet_without_transfer.ipynb</a:t>
            </a:r>
          </a:p>
          <a:p>
            <a:pPr lvl="1"/>
            <a:r>
              <a:rPr lang="en-US" altLang="ko-KR" dirty="0"/>
              <a:t>cifar10_resnet_with_transfer.ipynb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Deep_learing_class</a:t>
            </a:r>
            <a:r>
              <a:rPr lang="en-US" altLang="ko-KR" dirty="0"/>
              <a:t> </a:t>
            </a:r>
            <a:r>
              <a:rPr lang="ko-KR" altLang="en-US" dirty="0"/>
              <a:t>전체를 다운받아 사용하기 </a:t>
            </a:r>
          </a:p>
        </p:txBody>
      </p:sp>
    </p:spTree>
    <p:extLst>
      <p:ext uri="{BB962C8B-B14F-4D97-AF65-F5344CB8AC3E}">
        <p14:creationId xmlns:p14="http://schemas.microsoft.com/office/powerpoint/2010/main" val="73577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FEC4B-A131-1422-0891-A652DFA4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  <a:r>
              <a:rPr lang="en-US" altLang="ko-KR" dirty="0"/>
              <a:t>: </a:t>
            </a:r>
            <a:r>
              <a:rPr lang="en-US" altLang="ko-KR" dirty="0" err="1"/>
              <a:t>LeNet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6B6C3-AE35-722B-5C5F-2B3D10F4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515599" cy="116205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제대로</a:t>
            </a:r>
            <a:r>
              <a:rPr lang="en-US" altLang="ko-KR" dirty="0"/>
              <a:t> </a:t>
            </a:r>
            <a:r>
              <a:rPr lang="ko-KR" altLang="en-US" dirty="0"/>
              <a:t>구현된 최초의 </a:t>
            </a:r>
            <a:r>
              <a:rPr lang="en-US" altLang="ko-KR" dirty="0"/>
              <a:t>CNN</a:t>
            </a:r>
          </a:p>
          <a:p>
            <a:r>
              <a:rPr lang="ko-KR" altLang="en-US" dirty="0"/>
              <a:t>얀 </a:t>
            </a:r>
            <a:r>
              <a:rPr lang="ko-KR" altLang="en-US" dirty="0" err="1"/>
              <a:t>르쿤이</a:t>
            </a:r>
            <a:r>
              <a:rPr lang="ko-KR" altLang="en-US" dirty="0"/>
              <a:t> 개발 </a:t>
            </a:r>
            <a:endParaRPr lang="en-US" altLang="ko-KR" dirty="0"/>
          </a:p>
          <a:p>
            <a:r>
              <a:rPr lang="ko-KR" altLang="en-US" dirty="0" err="1"/>
              <a:t>손글씨</a:t>
            </a:r>
            <a:r>
              <a:rPr lang="ko-KR" altLang="en-US" dirty="0"/>
              <a:t> 인식에 사용됨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21C9A4-7D63-A42C-BF57-F3C9F18B7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2987675"/>
            <a:ext cx="1001077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A6DFE3-B41B-42FA-EB6C-DBC2B8DC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247" y="873125"/>
            <a:ext cx="3048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27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1B7A19E-EC72-DDAD-9A91-CDDA73F1F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12" y="151247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9CD4C4-D4BF-23F8-A939-4936643E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  <a:r>
              <a:rPr lang="en-US" altLang="ko-KR" dirty="0"/>
              <a:t>: </a:t>
            </a:r>
            <a:r>
              <a:rPr lang="en-US" altLang="ko-KR" dirty="0" err="1"/>
              <a:t>AlexNet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713F19-2803-B6BC-26FF-3A20E9612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2476"/>
            <a:ext cx="10515600" cy="55432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제프리</a:t>
            </a:r>
            <a:r>
              <a:rPr lang="ko-KR" altLang="en-US" dirty="0"/>
              <a:t> </a:t>
            </a:r>
            <a:r>
              <a:rPr lang="ko-KR" altLang="en-US" dirty="0" err="1"/>
              <a:t>힌턴이</a:t>
            </a:r>
            <a:r>
              <a:rPr lang="ko-KR" altLang="en-US" dirty="0"/>
              <a:t> 개발 </a:t>
            </a:r>
            <a:r>
              <a:rPr lang="en-US" altLang="ko-KR" dirty="0"/>
              <a:t>, GPU</a:t>
            </a:r>
            <a:r>
              <a:rPr lang="ko-KR" altLang="en-US" dirty="0"/>
              <a:t>에 적합하게 개발된 </a:t>
            </a:r>
            <a:r>
              <a:rPr lang="en-US" altLang="ko-KR" dirty="0"/>
              <a:t>CNN, </a:t>
            </a:r>
            <a:r>
              <a:rPr lang="en-US" altLang="ko-KR" dirty="0" err="1"/>
              <a:t>ReLu</a:t>
            </a:r>
            <a:r>
              <a:rPr lang="ko-KR" altLang="en-US" dirty="0"/>
              <a:t> 활성함수</a:t>
            </a:r>
            <a:r>
              <a:rPr lang="en-US" altLang="ko-KR" dirty="0"/>
              <a:t>, </a:t>
            </a:r>
            <a:r>
              <a:rPr lang="ko-KR" altLang="en-US" dirty="0"/>
              <a:t>데이터 가상화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033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C2A5B-1B48-B56B-F1FE-95820BDA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  <a:r>
              <a:rPr lang="en-US" altLang="ko-KR" dirty="0"/>
              <a:t>: </a:t>
            </a:r>
            <a:r>
              <a:rPr lang="en-US" altLang="ko-KR" dirty="0" err="1"/>
              <a:t>VGGnet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DFDA5-1029-0F10-4C69-A3609E24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800" cy="4111712"/>
          </a:xfrm>
        </p:spPr>
        <p:txBody>
          <a:bodyPr/>
          <a:lstStyle/>
          <a:p>
            <a:r>
              <a:rPr lang="en-US" altLang="ko-KR" dirty="0" err="1"/>
              <a:t>AlexNet</a:t>
            </a:r>
            <a:r>
              <a:rPr lang="ko-KR" altLang="en-US" dirty="0"/>
              <a:t> 보다 더 많은 레이어 </a:t>
            </a:r>
            <a:endParaRPr lang="en-US" altLang="ko-KR" dirty="0"/>
          </a:p>
          <a:p>
            <a:r>
              <a:rPr lang="en-US" altLang="ko-KR" dirty="0"/>
              <a:t>3x3 </a:t>
            </a:r>
            <a:r>
              <a:rPr lang="ko-KR" altLang="en-US" dirty="0"/>
              <a:t>필터 </a:t>
            </a:r>
            <a:endParaRPr lang="en-US" altLang="ko-KR" dirty="0"/>
          </a:p>
          <a:p>
            <a:r>
              <a:rPr lang="en-US" altLang="ko-KR" dirty="0"/>
              <a:t>Padding </a:t>
            </a:r>
            <a:r>
              <a:rPr lang="ko-KR" altLang="en-US" dirty="0"/>
              <a:t>사용 가장자리 이미지 손실 방지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CB9A9E-EF7D-F65C-0821-DCE6A9E97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903" y="1106683"/>
            <a:ext cx="4575770" cy="538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1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A89F5-0DAE-9EB2-BC7E-D54F8B95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8F2F5-34D3-18E4-41E9-4CA4B5DC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138797" cy="4351338"/>
          </a:xfrm>
        </p:spPr>
        <p:txBody>
          <a:bodyPr/>
          <a:lstStyle/>
          <a:p>
            <a:r>
              <a:rPr lang="ko-KR" altLang="en-US" dirty="0"/>
              <a:t>레이어가 많아지면 성능이 떨어지는 문제를 해결한 </a:t>
            </a:r>
            <a:r>
              <a:rPr lang="en-US" altLang="ko-KR" dirty="0"/>
              <a:t>CNN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0A9418-DD47-2189-36F9-5E4C0535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00" y="1027905"/>
            <a:ext cx="4054800" cy="53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86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88B99-A221-F327-38AC-C57BBD09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</a:t>
            </a:r>
            <a:r>
              <a:rPr lang="ko-KR" altLang="en-US" dirty="0"/>
              <a:t> </a:t>
            </a:r>
            <a:r>
              <a:rPr lang="en-US" altLang="ko-KR" dirty="0"/>
              <a:t>Learning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9800B-1A69-4BFD-5788-3F0D8B8EA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MNIST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같은 흑백 이미지를 인식하는 모델을 만들기 위해서는 최소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convolution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fully connected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필요하며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이를 학습시키기 위해 일반적인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CPU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시간 정도 소요됩니다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CIFAR-10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등에서 사용되는 고해상도 컬러 이미지를 인식하기 위해서는 최소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convolution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fully connected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필요하며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이를 학습시키기 위해 일반적인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CPU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에서는 수 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~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수천 시간이 소요됩니다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요새 사용하는 큰 덩치의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학습 시키려면 엄청나게 많은 시간이 필요합니다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이미 학습 되어 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CNN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모델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즉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Pre-trained CNN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을 가져와서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분석하고자 하는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데이터에 맞도록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Fine-tuning 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미세 조정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하여 사용하면 맨 밑바닥부터 학습 시키는 것에 비해 소요 시간이 획기적으로 줄어듭니다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!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이와 같은 방법을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Transfer learning 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전이 학습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이라고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6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36A26-DA45-6F9B-1550-DBFAA4A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r>
              <a:rPr lang="ko-KR" altLang="en-US" dirty="0"/>
              <a:t>이 동작하는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1DC68-CFF0-D1A5-36E2-65C6C491E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다량의 동물 사진을 주고 학습시킨 모델을 사용하여 자동차나 오토바이 등의 탈 것을 분류하는 문제를 해결할 수 있을까요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?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분류하고자 하는 대상이 매우 달라 일견 보기에는 잘 작동하지 않을 것 같지만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fine-tuning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거치면 꽤 좋은 성능을 보입니다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딥러닝 모델의 중요한 성격 중 하나는 모델의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초기 층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일반적인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(general)"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특징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추출하도록 하는 학습이 이루어지는 반면에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모델의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마지막 층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가까워질수록 특정 데이터셋 또는 특정 문제에서만 나타날 수 있는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구체적인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(specific)"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특징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추출해내도록 하는 고도화된 학습이 이루어진다는 점입니다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위의 예시에서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pre-trained 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초기 층은 모서리나 경계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곡선 등을 검출하는 층이고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마지막 층은 동물 각각의 세세한 특성을 추출하는 층이라고 생각해 볼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따라서 초기 층은 다른 데이터셋의 이미지들을 학습할 때도 재사용될 수 있지만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마지막 층은 새로운 문제를 맞이할 때마다 새로 학습이 필요합니다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27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484</Words>
  <Application>Microsoft Office PowerPoint</Application>
  <PresentationFormat>와이드스크린</PresentationFormat>
  <Paragraphs>49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-apple-system</vt:lpstr>
      <vt:lpstr>Malgun Gothic</vt:lpstr>
      <vt:lpstr>Arial</vt:lpstr>
      <vt:lpstr>Office 테마</vt:lpstr>
      <vt:lpstr>Convolution Neural Network 2. 간단한 CNN  사용해 보기  </vt:lpstr>
      <vt:lpstr>CIFAR10 데이터셋 </vt:lpstr>
      <vt:lpstr>사용하는 코드 </vt:lpstr>
      <vt:lpstr>CNN의 종류: LeNet </vt:lpstr>
      <vt:lpstr>CNN의 종류: AlexNet </vt:lpstr>
      <vt:lpstr>CNN의 종류: VGGnet </vt:lpstr>
      <vt:lpstr>ResNet</vt:lpstr>
      <vt:lpstr>Transfer Learning </vt:lpstr>
      <vt:lpstr>Transfer Learning이 동작하는 원리</vt:lpstr>
      <vt:lpstr>PowerPoint 프레젠테이션</vt:lpstr>
      <vt:lpstr>Transfer Learning 모델 만들기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 1. 기존 신경망의 문제점 </dc:title>
  <dc:creator>정 준용</dc:creator>
  <cp:lastModifiedBy>준용 정</cp:lastModifiedBy>
  <cp:revision>10</cp:revision>
  <dcterms:created xsi:type="dcterms:W3CDTF">2022-07-12T14:59:20Z</dcterms:created>
  <dcterms:modified xsi:type="dcterms:W3CDTF">2023-06-06T14:38:05Z</dcterms:modified>
</cp:coreProperties>
</file>