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00" autoAdjust="0"/>
  </p:normalViewPr>
  <p:slideViewPr>
    <p:cSldViewPr snapToGrid="0">
      <p:cViewPr varScale="1">
        <p:scale>
          <a:sx n="77" d="100"/>
          <a:sy n="77" d="100"/>
        </p:scale>
        <p:origin x="12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2023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638D0-E418-DEDD-7570-6F47E6F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B9C2B-0421-D9A3-5CD9-F9DDC9216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822BF-FAD8-BC69-1ADF-411B4EE6D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8EBFA9-442C-A7D4-8666-792051F57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5FF51E-F255-FB50-B91B-E5B273832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48E31A-C940-B45D-241E-817D82BB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225AD2-7259-F3CA-AE83-B4934A54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53FF1B-A2D0-FA8A-AF76-73FA0F78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8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B323-C950-92A2-1AA8-A8AFE97D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C9020-8686-CB59-A813-96996E49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BD3D57-49C5-3051-4DCC-348BE1A9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32780-F0C9-786F-C606-BA8F64F5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1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B5DB6E-B391-C37A-471A-993E7F00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C3C84-6D31-0D1F-21C9-8BA467C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B29B5-28D2-F5AC-A2CA-072935B3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2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A7F87-7D1D-8A55-878B-495C53D7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3A990-3988-FC10-5095-8DD44086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43F3E1-2E95-7897-01AF-E03189989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2A005-CD84-8D37-28F7-46DEB55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D8710-C149-4C9C-B74B-A56A8CFA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0B3F8-B9B2-89CE-CBA2-B7D64C29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80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9C13-A774-0CFC-3545-C29B6E8C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2AF82A-E1E1-683D-A6D2-0C57FC375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90183-6D9A-34B9-0D42-0469CD9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C3A24-287C-72A6-999C-6F590EA5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AA972-1384-4B53-D79A-A68F3AD1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98D39-39EE-7F46-1E53-F2CF2A16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2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99ECB-FDDF-29C6-E261-EEDB568E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09509-1BD1-9037-75EC-941AF4B34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B7B46-286B-4D68-2DB9-75C8C7A9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FA43-B126-E1AE-3E10-A11B62A7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65E12-A1D0-99F1-A2EB-97D9CF46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2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095061-92F9-65AA-69CF-0837991C3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4D3A2-9509-7ADB-C849-84B8D6A7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4599B-E76F-0676-DE5D-D3ACCF99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1320D-A077-5985-D240-7F434CD7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BCD2-EF30-F3CE-5734-ABF43094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61177-CE02-13F2-40B7-AE54ECF1E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2EEC89-F594-1747-A712-27FDCB49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068D4-FF86-AF77-D3BC-C4AD2A99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6D8C8-C6D1-F794-C459-8FF93E41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55D55-A37D-02AF-5B5A-2CCF20BA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463ED1-7E86-A5C9-4E7D-0CC73FC77C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356D7-5EBC-5D48-FD10-C631ABC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848D8-1614-39AF-30EE-D077983C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193B4-C6E4-077B-D1BE-1B4B3B20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02027-8CC7-2A6D-904B-F2699736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1BF1A-B26F-5C00-F6CB-2E61F9A2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1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46A66-9D41-AAFF-6076-3008C46B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BDB01-36D1-7087-AEFC-A655C176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50C5C-76AB-9CF3-8789-BA75097F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CB46A-60C4-7F7D-8CA6-48B4F143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B3A94-4164-B98B-46C0-BC96E2C0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4D6A-89FC-763D-407E-3ADADD23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CBC44-B377-25C9-F250-538B1BD25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6655E-D36C-02AD-A599-988244AB5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C12B3-827D-49CB-2148-CB38BD3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97B67-F16B-BF9E-C2CA-8B21B6BB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85386-B5AD-7B8A-2A78-2680A285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8E971-C33A-0206-06C7-FEF18B32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477F3-200A-86B0-C904-8AE6DF478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6FD25-EFC4-AE58-EBE6-A6668BF70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2110-3037-4FE4-91CF-B74D5DC51DF2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38651-0BA5-408D-C98B-604948D69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452E6-377E-C5CB-5B08-85B94F51E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EA2B-E73E-4194-A381-78C37126F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pPr marL="457200"/>
            <a:r>
              <a:rPr lang="en-US" altLang="ko-KR" sz="5400" b="1" dirty="0">
                <a:solidFill>
                  <a:srgbClr val="274E13"/>
                </a:solidFill>
              </a:rPr>
              <a:t>8-1 </a:t>
            </a:r>
            <a:r>
              <a:rPr lang="ko-KR" altLang="en-US" sz="5400" b="1" dirty="0">
                <a:solidFill>
                  <a:srgbClr val="274E13"/>
                </a:solidFill>
              </a:rPr>
              <a:t>내장함수</a:t>
            </a:r>
            <a:br>
              <a:rPr lang="ko-KR" altLang="en-US" sz="5400" b="1" dirty="0">
                <a:solidFill>
                  <a:srgbClr val="274E13"/>
                </a:solidFill>
              </a:rPr>
            </a:br>
            <a:r>
              <a:rPr lang="ko-KR" altLang="en-US" b="1" dirty="0"/>
              <a:t>파이썬 내장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2023. 10.  .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87158-D6AC-BA82-0FFD-D1C405BD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0D4B7-E7FE-F409-9052-B41B3B45D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7286" cy="4351338"/>
          </a:xfrm>
        </p:spPr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(x) </a:t>
            </a:r>
            <a:r>
              <a:rPr lang="ko-KR" altLang="en-US" dirty="0"/>
              <a:t>함수는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길이 혹은 요소의 전체 개수를 리턴 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는 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같은 데이터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명함, 스크린샷, 폰트이(가) 표시된 사진&#10;&#10;자동 생성된 설명">
            <a:extLst>
              <a:ext uri="{FF2B5EF4-FFF2-40B4-BE49-F238E27FC236}">
                <a16:creationId xmlns:a16="http://schemas.microsoft.com/office/drawing/2014/main" id="{B614B8F6-7831-8BE1-06FE-732C0826B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1037"/>
            <a:ext cx="477401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3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E52A4-3C56-A341-BF12-62263CF5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3F21-4E2B-06F3-F531-20B75943B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list(x)</a:t>
            </a:r>
            <a:r>
              <a:rPr lang="ko-KR" altLang="en-US" dirty="0"/>
              <a:t> 함수는 반복 가능한 데이터를 입력 받아 리스트로 만들어 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</a:t>
            </a:r>
            <a:r>
              <a:rPr lang="en-US" altLang="ko-KR" dirty="0"/>
              <a:t> </a:t>
            </a:r>
            <a:r>
              <a:rPr lang="ko-KR" altLang="en-US" dirty="0"/>
              <a:t>반복 가능한 데이터라 하면 문자열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같은 데이터를 의미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x</a:t>
            </a:r>
            <a:r>
              <a:rPr lang="ko-KR" altLang="en-US" dirty="0"/>
              <a:t>에 리스트를 입력하면 그대로 리턴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스크린샷, 전자 기기, 전자제품이(가) 표시된 사진&#10;&#10;자동 생성된 설명">
            <a:extLst>
              <a:ext uri="{FF2B5EF4-FFF2-40B4-BE49-F238E27FC236}">
                <a16:creationId xmlns:a16="http://schemas.microsoft.com/office/drawing/2014/main" id="{76176885-C53C-0F5A-B839-0DAA09D4F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22" y="731924"/>
            <a:ext cx="6359978" cy="52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8FC-4CD3-3D0D-6454-FF47F706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max(), min()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6E4DC-ED65-BA17-A406-80F01A496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max()</a:t>
            </a:r>
            <a:r>
              <a:rPr lang="ko-KR" altLang="en-US" dirty="0"/>
              <a:t>함수는 반복 가능한 데이터를 입력 받아</a:t>
            </a:r>
            <a:r>
              <a:rPr lang="en-US" altLang="ko-KR" dirty="0"/>
              <a:t>, </a:t>
            </a:r>
            <a:r>
              <a:rPr lang="ko-KR" altLang="en-US" dirty="0"/>
              <a:t>데이터의 요소 중에서</a:t>
            </a:r>
            <a:r>
              <a:rPr lang="en-US" altLang="ko-KR" dirty="0"/>
              <a:t> </a:t>
            </a:r>
            <a:r>
              <a:rPr lang="ko-KR" altLang="en-US" dirty="0"/>
              <a:t>최대값을 리턴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반복 가능한 데이터는 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등의 데이터 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min() </a:t>
            </a:r>
            <a:r>
              <a:rPr lang="ko-KR" altLang="en-US" dirty="0"/>
              <a:t>함수는 반복 가능한 데이터를 입력 받아</a:t>
            </a:r>
            <a:r>
              <a:rPr lang="en-US" altLang="ko-KR" dirty="0"/>
              <a:t>, </a:t>
            </a:r>
            <a:r>
              <a:rPr lang="ko-KR" altLang="en-US" dirty="0"/>
              <a:t>데이터의 요소</a:t>
            </a:r>
            <a:r>
              <a:rPr lang="en-US" altLang="ko-KR" dirty="0"/>
              <a:t> </a:t>
            </a:r>
            <a:r>
              <a:rPr lang="ko-KR" altLang="en-US" dirty="0"/>
              <a:t>중에서 최소값을 리턴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6" name="그림 5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5AB8C945-85EC-B120-62E7-C739989B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46" y="681037"/>
            <a:ext cx="5181600" cy="57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8C54B-A20C-DBC1-59B4-DFBF6EB6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chr(),</a:t>
            </a:r>
            <a:r>
              <a:rPr lang="ko-KR" altLang="en-US" dirty="0"/>
              <a:t> </a:t>
            </a:r>
            <a:r>
              <a:rPr lang="en-US" altLang="ko-KR" dirty="0" err="1"/>
              <a:t>ord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E2887-95EA-5C1C-B68D-BBB1626896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chr() </a:t>
            </a:r>
            <a:r>
              <a:rPr lang="ko-KR" altLang="en-US" dirty="0"/>
              <a:t>함수는 유니코드 </a:t>
            </a:r>
            <a:r>
              <a:rPr lang="ko-KR" altLang="en-US" dirty="0" err="1"/>
              <a:t>숫자값을</a:t>
            </a:r>
            <a:r>
              <a:rPr lang="ko-KR" altLang="en-US" dirty="0"/>
              <a:t> 입력 받아</a:t>
            </a:r>
            <a:r>
              <a:rPr lang="en-US" altLang="ko-KR" dirty="0"/>
              <a:t>, </a:t>
            </a:r>
            <a:r>
              <a:rPr lang="ko-KR" altLang="en-US" dirty="0"/>
              <a:t>그 코드에 해당하는 문자를 리턴 합니다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ord</a:t>
            </a:r>
            <a:r>
              <a:rPr lang="en-US" altLang="ko-KR" dirty="0"/>
              <a:t>() </a:t>
            </a:r>
            <a:r>
              <a:rPr lang="ko-KR" altLang="en-US" dirty="0"/>
              <a:t>함수는 숫자를 입력 받아</a:t>
            </a:r>
            <a:r>
              <a:rPr lang="en-US" altLang="ko-KR" dirty="0"/>
              <a:t>, </a:t>
            </a:r>
            <a:r>
              <a:rPr lang="ko-KR" altLang="en-US" dirty="0"/>
              <a:t>그 코드에 해당하는 숫자를 리턴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정보기기, 스크린샷, 전자 기기이(가) 표시된 사진&#10;&#10;자동 생성된 설명">
            <a:extLst>
              <a:ext uri="{FF2B5EF4-FFF2-40B4-BE49-F238E27FC236}">
                <a16:creationId xmlns:a16="http://schemas.microsoft.com/office/drawing/2014/main" id="{0C268374-6281-6B4B-7B2E-4DC0D9087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20" y="577899"/>
            <a:ext cx="4259680" cy="57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32AED-A847-5E94-27C1-8E6F2AC9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B93EB-E079-D0BB-CD6B-47DAF1F8ED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pow(x,</a:t>
            </a:r>
            <a:r>
              <a:rPr lang="ko-KR" altLang="en-US" dirty="0"/>
              <a:t> </a:t>
            </a:r>
            <a:r>
              <a:rPr lang="en-US" altLang="ko-KR" dirty="0"/>
              <a:t>y)</a:t>
            </a:r>
            <a:r>
              <a:rPr lang="ko-KR" altLang="en-US" dirty="0"/>
              <a:t> 함수는 정수</a:t>
            </a:r>
            <a:r>
              <a:rPr lang="en-US" altLang="ko-KR" dirty="0"/>
              <a:t> </a:t>
            </a:r>
            <a:r>
              <a:rPr lang="ko-KR" altLang="en-US" dirty="0"/>
              <a:t>두개를 입력 받아서</a:t>
            </a:r>
            <a:r>
              <a:rPr lang="en-US" altLang="ko-KR" dirty="0"/>
              <a:t>, x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제곱한 결과값을 리턴 합니다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  <p:pic>
        <p:nvPicPr>
          <p:cNvPr id="6" name="그림 5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84CB7F05-C59E-0389-D8D9-8D9A5B946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89" y="912765"/>
            <a:ext cx="4351922" cy="50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2E7ACCD-6494-5268-0A18-7140C460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18" y="433221"/>
            <a:ext cx="5790582" cy="58532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6E3829-0882-58A5-A145-C700CD01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0961-4B4D-21E0-84C8-B06C5543C4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Range()</a:t>
            </a:r>
            <a:r>
              <a:rPr lang="ko-KR" altLang="en-US"/>
              <a:t>는 보통 </a:t>
            </a:r>
            <a:r>
              <a:rPr lang="en-US" altLang="ko-KR"/>
              <a:t>for</a:t>
            </a:r>
            <a:r>
              <a:rPr lang="ko-KR" altLang="en-US"/>
              <a:t>문과 같이 사용되는 함수입니다</a:t>
            </a:r>
            <a:r>
              <a:rPr lang="en-US" altLang="ko-KR"/>
              <a:t>.</a:t>
            </a:r>
          </a:p>
          <a:p>
            <a:r>
              <a:rPr lang="ko-KR" altLang="en-US"/>
              <a:t>이 함수는 입력 받은 숫자에 해당하는 범위 값을 반복가능한 데이터 형태로 만들어 리턴 합니다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89294-C930-37F6-FA29-790A524B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02E72-BC82-A9DE-4F8C-6C4EE330E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str() </a:t>
            </a:r>
            <a:r>
              <a:rPr lang="ko-KR" altLang="en-US" dirty="0"/>
              <a:t>함수는 보통 숫자를 입력 받아서 문자열로 변환해 줍니다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내용 개체 틀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3A64DAD-9907-1B0C-501C-2197D8CFA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027905"/>
            <a:ext cx="5915285" cy="5149057"/>
          </a:xfrm>
        </p:spPr>
      </p:pic>
    </p:spTree>
    <p:extLst>
      <p:ext uri="{BB962C8B-B14F-4D97-AF65-F5344CB8AC3E}">
        <p14:creationId xmlns:p14="http://schemas.microsoft.com/office/powerpoint/2010/main" val="87134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A14D-E70F-5D9F-6235-79E682FC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BFCC4-958A-35AA-DA56-B774D7B80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tuple() </a:t>
            </a:r>
            <a:r>
              <a:rPr lang="ko-KR" altLang="en-US" dirty="0"/>
              <a:t>함수는 반복 가능한 데이터를 </a:t>
            </a:r>
            <a:r>
              <a:rPr lang="ko-KR" altLang="en-US" dirty="0" err="1"/>
              <a:t>튜플</a:t>
            </a:r>
            <a:r>
              <a:rPr lang="ko-KR" altLang="en-US" dirty="0"/>
              <a:t> 데이터로 바꾸어서 리턴 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입력값이</a:t>
            </a:r>
            <a:r>
              <a:rPr lang="ko-KR" altLang="en-US" dirty="0"/>
              <a:t> </a:t>
            </a:r>
            <a:r>
              <a:rPr lang="ko-KR" altLang="en-US" dirty="0" err="1"/>
              <a:t>튜플이면</a:t>
            </a:r>
            <a:r>
              <a:rPr lang="ko-KR" altLang="en-US" dirty="0"/>
              <a:t> 그대로 리턴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EF6B041-D370-48CC-91D0-EB1C5BD47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78" y="651794"/>
            <a:ext cx="4992358" cy="5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3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9C62D-13A1-0356-F166-42117400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7CD4-477A-5803-E77B-A97C8A4BF3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Type() </a:t>
            </a:r>
            <a:r>
              <a:rPr lang="ko-KR" altLang="en-US" dirty="0"/>
              <a:t>함수는 </a:t>
            </a:r>
            <a:r>
              <a:rPr lang="ko-KR" altLang="en-US" dirty="0" err="1"/>
              <a:t>입력값의</a:t>
            </a:r>
            <a:r>
              <a:rPr lang="en-US" altLang="ko-KR" dirty="0"/>
              <a:t> </a:t>
            </a:r>
            <a:r>
              <a:rPr lang="ko-KR" altLang="en-US" dirty="0"/>
              <a:t>데이터 자료형이 무엇인지 알려주는 함수 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Type() </a:t>
            </a:r>
            <a:r>
              <a:rPr lang="ko-KR" altLang="en-US" dirty="0"/>
              <a:t>함수를 통해서 대부분의 파이썬 데이터형이 클래스 인 것을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내용 개체 틀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08FA88-0CC0-A92D-23D8-5CEE4EC9F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16" y="1095375"/>
            <a:ext cx="5298356" cy="4667250"/>
          </a:xfrm>
        </p:spPr>
      </p:pic>
    </p:spTree>
    <p:extLst>
      <p:ext uri="{BB962C8B-B14F-4D97-AF65-F5344CB8AC3E}">
        <p14:creationId xmlns:p14="http://schemas.microsoft.com/office/powerpoint/2010/main" val="81093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B8FDC-2475-65D6-5331-A2D4A79A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zip()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66DE9-F6C7-DCC2-CDE7-0B29932A1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69104" cy="4351338"/>
          </a:xfrm>
        </p:spPr>
        <p:txBody>
          <a:bodyPr/>
          <a:lstStyle/>
          <a:p>
            <a:r>
              <a:rPr lang="en-US" altLang="ko-KR" dirty="0"/>
              <a:t>z</a:t>
            </a:r>
            <a:r>
              <a:rPr lang="en-US" altLang="ko-KR"/>
              <a:t>ip</a:t>
            </a:r>
            <a:r>
              <a:rPr lang="en-US" altLang="ko-KR" dirty="0"/>
              <a:t>() </a:t>
            </a:r>
            <a:r>
              <a:rPr lang="ko-KR" altLang="en-US" dirty="0"/>
              <a:t>함수는 동일한 개수로 이루어진 데이터를 묶어서 리턴 하는 함수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사용하는 방법은 코드를 참고합니다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9590EED-AC81-A685-C13C-D29EB2C9D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4" y="1335768"/>
            <a:ext cx="7863568" cy="45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A4A18-B1C6-9938-214D-F30EBFA2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내장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F8680-96B0-C4D2-1DA0-A4042C80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프로그래밍을 편리하게 할 수 있도록 미리 만들어진 함수를 제공합니다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별도의 설치과정 없이</a:t>
            </a:r>
            <a:r>
              <a:rPr lang="en-US" altLang="ko-KR" dirty="0"/>
              <a:t>, </a:t>
            </a:r>
            <a:r>
              <a:rPr lang="ko-KR" altLang="en-US" dirty="0" err="1"/>
              <a:t>파이썬을</a:t>
            </a:r>
            <a:r>
              <a:rPr lang="ko-KR" altLang="en-US" dirty="0"/>
              <a:t> 설치하면 바로 사용할 수 있는 함수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 학습한 내장 함수들 </a:t>
            </a:r>
            <a:endParaRPr lang="en-US" altLang="ko-KR" dirty="0"/>
          </a:p>
          <a:p>
            <a:pPr lvl="1"/>
            <a:r>
              <a:rPr lang="en-US" altLang="ko-KR" dirty="0"/>
              <a:t>print()</a:t>
            </a:r>
          </a:p>
          <a:p>
            <a:pPr lvl="1"/>
            <a:r>
              <a:rPr lang="en-US" altLang="ko-KR" dirty="0"/>
              <a:t>del()</a:t>
            </a:r>
          </a:p>
          <a:p>
            <a:pPr lvl="1"/>
            <a:r>
              <a:rPr lang="en-US" altLang="ko-KR" dirty="0"/>
              <a:t>type()</a:t>
            </a:r>
          </a:p>
          <a:p>
            <a:pPr lvl="1"/>
            <a:r>
              <a:rPr lang="en-US" altLang="ko-KR" dirty="0"/>
              <a:t>input()</a:t>
            </a:r>
          </a:p>
          <a:p>
            <a:pPr lvl="1"/>
            <a:r>
              <a:rPr lang="en-US" altLang="ko-KR" dirty="0"/>
              <a:t>range()</a:t>
            </a:r>
          </a:p>
          <a:p>
            <a:pPr lvl="1"/>
            <a:r>
              <a:rPr lang="en-US" altLang="ko-KR" dirty="0"/>
              <a:t>str()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9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655A5-7A65-FE96-CBC4-33FF99F8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abs()</a:t>
            </a:r>
            <a:endParaRPr lang="ko-KR" altLang="en-US" dirty="0"/>
          </a:p>
        </p:txBody>
      </p:sp>
      <p:pic>
        <p:nvPicPr>
          <p:cNvPr id="13" name="그림 12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CDF4644E-DB8B-9045-9815-1697408E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15975"/>
            <a:ext cx="4953000" cy="5676900"/>
          </a:xfrm>
          <a:prstGeom prst="rect">
            <a:avLst/>
          </a:prstGeom>
        </p:spPr>
      </p:pic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24253215-042F-63AD-71EC-F5C5A276D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어떤 숫자를 입력 받았을 때</a:t>
            </a:r>
            <a:r>
              <a:rPr lang="en-US" altLang="ko-KR" dirty="0"/>
              <a:t>, </a:t>
            </a:r>
            <a:r>
              <a:rPr lang="ko-KR" altLang="en-US" dirty="0"/>
              <a:t>그 숫자의 절대값을 리턴 하는 함수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43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30CF0-33E2-7415-16B0-820F7753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0C6E9-3ABF-D39B-5880-1CD435930D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all(x)</a:t>
            </a:r>
            <a:r>
              <a:rPr lang="ko-KR" altLang="en-US" dirty="0"/>
              <a:t>는 반복 가능한 데이터 </a:t>
            </a:r>
            <a:r>
              <a:rPr lang="en-US" altLang="ko-KR" dirty="0"/>
              <a:t>x (e.g.: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 받습니다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의 요소가 모두 참이면 </a:t>
            </a:r>
            <a:r>
              <a:rPr lang="en-US" altLang="ko-KR" dirty="0"/>
              <a:t>True, </a:t>
            </a:r>
            <a:r>
              <a:rPr lang="ko-KR" altLang="en-US" dirty="0"/>
              <a:t>거짓이 하나라도 있으면 </a:t>
            </a:r>
            <a:r>
              <a:rPr lang="en-US" altLang="ko-KR" dirty="0"/>
              <a:t>False</a:t>
            </a:r>
            <a:r>
              <a:rPr lang="ko-KR" altLang="en-US" dirty="0"/>
              <a:t>를 리턴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빈 값이면 </a:t>
            </a:r>
            <a:r>
              <a:rPr lang="en-US" altLang="ko-KR" dirty="0"/>
              <a:t>False</a:t>
            </a:r>
            <a:r>
              <a:rPr lang="ko-KR" altLang="en-US" dirty="0"/>
              <a:t>를 리턴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808AA122-6C05-450C-D4D7-38ECBB97A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581025"/>
            <a:ext cx="59055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2248C-E222-4A9C-6DA9-ECD510C9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any()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21699-CE5C-BFEF-CCBD-0CD50C4F58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any(x)</a:t>
            </a:r>
            <a:r>
              <a:rPr lang="ko-KR" altLang="en-US" dirty="0"/>
              <a:t>는 반복 가능한 데이터 </a:t>
            </a:r>
            <a:r>
              <a:rPr lang="en-US" altLang="ko-KR" dirty="0"/>
              <a:t>x(e.g.: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 받습니다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의 요소 중에서 하나라도 참이 있으면 </a:t>
            </a:r>
            <a:r>
              <a:rPr lang="en-US" altLang="ko-KR" dirty="0"/>
              <a:t>True</a:t>
            </a:r>
            <a:r>
              <a:rPr lang="ko-KR" altLang="en-US" dirty="0"/>
              <a:t>를 리턴하고 </a:t>
            </a:r>
            <a:r>
              <a:rPr lang="en-US" altLang="ko-KR" dirty="0"/>
              <a:t>x</a:t>
            </a:r>
            <a:r>
              <a:rPr lang="ko-KR" altLang="en-US" dirty="0"/>
              <a:t>가 모두 거짓이면 </a:t>
            </a:r>
            <a:r>
              <a:rPr lang="en-US" altLang="ko-KR" dirty="0"/>
              <a:t>False</a:t>
            </a:r>
            <a:r>
              <a:rPr lang="ko-KR" altLang="en-US" dirty="0"/>
              <a:t>를 리턴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all(x)</a:t>
            </a:r>
            <a:r>
              <a:rPr lang="ko-KR" altLang="en-US" dirty="0"/>
              <a:t>과 반대로 동작합니다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빈 값이면 </a:t>
            </a:r>
            <a:r>
              <a:rPr lang="en-US" altLang="ko-KR" dirty="0"/>
              <a:t>False</a:t>
            </a:r>
            <a:r>
              <a:rPr lang="ko-KR" altLang="en-US" dirty="0"/>
              <a:t>를 리턴 합니다</a:t>
            </a:r>
            <a:r>
              <a:rPr lang="en-US" altLang="ko-KR" dirty="0"/>
              <a:t>.  </a:t>
            </a:r>
          </a:p>
          <a:p>
            <a:endParaRPr lang="ko-KR" altLang="en-US" dirty="0"/>
          </a:p>
        </p:txBody>
      </p:sp>
      <p:pic>
        <p:nvPicPr>
          <p:cNvPr id="6" name="그림 5" descr="텍스트, 정보기기, 스크린샷, 전자 기기이(가) 표시된 사진&#10;&#10;자동 생성된 설명">
            <a:extLst>
              <a:ext uri="{FF2B5EF4-FFF2-40B4-BE49-F238E27FC236}">
                <a16:creationId xmlns:a16="http://schemas.microsoft.com/office/drawing/2014/main" id="{31C1B2CA-2816-8673-66F6-0813EE9B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4975"/>
            <a:ext cx="5905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6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7CAFB844-B867-DFF8-89AD-FA7BD847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22" y="1027906"/>
            <a:ext cx="6392278" cy="51928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24CA6E-CD3F-F450-9C7A-7B2405F5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78031-9183-9D41-3065-C984E3D366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Enumerate()</a:t>
            </a:r>
            <a:r>
              <a:rPr lang="ko-KR" altLang="en-US" dirty="0"/>
              <a:t>함수는 </a:t>
            </a:r>
            <a:r>
              <a:rPr lang="en-US" altLang="ko-KR" dirty="0"/>
              <a:t>“</a:t>
            </a:r>
            <a:r>
              <a:rPr lang="ko-KR" altLang="en-US" dirty="0"/>
              <a:t>열거하다</a:t>
            </a:r>
            <a:r>
              <a:rPr lang="en-US" altLang="ko-KR" dirty="0"/>
              <a:t>”</a:t>
            </a: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함수는 순서가 있는 데이터</a:t>
            </a:r>
            <a:r>
              <a:rPr lang="en-US" altLang="ko-KR" dirty="0"/>
              <a:t>(e.g.: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를 입력 받습니다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문을 리스트와 사용할 경우</a:t>
            </a:r>
            <a:r>
              <a:rPr lang="en-US" altLang="ko-KR" dirty="0"/>
              <a:t>, </a:t>
            </a:r>
            <a:r>
              <a:rPr lang="ko-KR" altLang="en-US" dirty="0"/>
              <a:t>인덱스 값이 없어서 불편합니다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보완하기 위해서 </a:t>
            </a:r>
            <a:r>
              <a:rPr lang="en-US" altLang="ko-KR" dirty="0"/>
              <a:t>enumerate()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43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1AF61-D90B-065F-5616-918E7E05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hex()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CAFA5-0ACD-B673-1242-9D0AD0D907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Hex(x)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정수를 입력 받아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(hexadecimal) </a:t>
            </a:r>
            <a:r>
              <a:rPr lang="ko-KR" altLang="en-US" dirty="0"/>
              <a:t>문자열로 변환하고 리턴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 descr="텍스트, 스크린샷, 폰트, 정보기기이(가) 표시된 사진&#10;&#10;자동 생성된 설명">
            <a:extLst>
              <a:ext uri="{FF2B5EF4-FFF2-40B4-BE49-F238E27FC236}">
                <a16:creationId xmlns:a16="http://schemas.microsoft.com/office/drawing/2014/main" id="{9D33D4F2-A243-612F-22E2-1CDCA233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34" y="796925"/>
            <a:ext cx="44577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1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4E613-2989-76C1-5A32-BF87001E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4EB79-99D8-B263-F418-30C5669D4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8558"/>
            <a:ext cx="5181600" cy="4833256"/>
          </a:xfrm>
        </p:spPr>
        <p:txBody>
          <a:bodyPr>
            <a:normAutofit/>
          </a:bodyPr>
          <a:lstStyle/>
          <a:p>
            <a:r>
              <a:rPr lang="en-US" altLang="ko-KR" dirty="0"/>
              <a:t>input()</a:t>
            </a:r>
            <a:r>
              <a:rPr lang="ko-KR" altLang="en-US" dirty="0"/>
              <a:t>은 사용자 키보드로 입력하는 데이터를 받아들이는 함수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파이썬 코드가 실행되다가 </a:t>
            </a:r>
            <a:r>
              <a:rPr lang="en-US" altLang="ko-KR" dirty="0"/>
              <a:t>input() </a:t>
            </a:r>
            <a:r>
              <a:rPr lang="ko-KR" altLang="en-US" dirty="0"/>
              <a:t>함수를 만나면 </a:t>
            </a:r>
            <a:r>
              <a:rPr lang="ko-KR" altLang="en-US" dirty="0" err="1"/>
              <a:t>파이썬은</a:t>
            </a:r>
            <a:r>
              <a:rPr lang="ko-KR" altLang="en-US" dirty="0"/>
              <a:t> 사용자가 키보드로 문자열을 입력하기를 기다립니다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문자열 입력을 마치고 </a:t>
            </a:r>
            <a:r>
              <a:rPr lang="en-US" altLang="ko-KR" dirty="0"/>
              <a:t>enter</a:t>
            </a:r>
            <a:r>
              <a:rPr lang="ko-KR" altLang="en-US" dirty="0"/>
              <a:t>키를 입력하면 데이터를 그만 받고 다음 코드로 넘어 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input()</a:t>
            </a:r>
            <a:r>
              <a:rPr lang="ko-KR" altLang="en-US" dirty="0"/>
              <a:t>함수는 </a:t>
            </a:r>
            <a:r>
              <a:rPr lang="en-US" altLang="ko-KR" dirty="0"/>
              <a:t>“</a:t>
            </a:r>
            <a:r>
              <a:rPr lang="ko-KR" altLang="en-US" dirty="0"/>
              <a:t>힌트</a:t>
            </a:r>
            <a:r>
              <a:rPr lang="en-US" altLang="ko-KR" dirty="0"/>
              <a:t>”</a:t>
            </a:r>
            <a:r>
              <a:rPr lang="ko-KR" altLang="en-US" dirty="0"/>
              <a:t> 문자열을 사용할 수 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6" name="그림 5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E12CD4AB-50E0-ACC8-7109-2E009262B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99" y="837030"/>
            <a:ext cx="5337206" cy="56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CF4C-BCC3-E647-7F85-93004456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7A6D6-5641-3E83-E80C-8BFCAEA76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Int() </a:t>
            </a:r>
            <a:r>
              <a:rPr lang="ko-KR" altLang="en-US" dirty="0"/>
              <a:t>함수는 숫자나 실수를 정수로 변환해서 리턴 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정수가 입력되면 그대로 리턴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Int(x, radix)</a:t>
            </a:r>
            <a:r>
              <a:rPr lang="ko-KR" altLang="en-US" dirty="0"/>
              <a:t>같이 사용해서 </a:t>
            </a:r>
            <a:r>
              <a:rPr lang="en-US" altLang="ko-KR" dirty="0"/>
              <a:t>16</a:t>
            </a:r>
            <a:r>
              <a:rPr lang="ko-KR" altLang="en-US" dirty="0"/>
              <a:t>진수문자열이나 </a:t>
            </a:r>
            <a:r>
              <a:rPr lang="en-US" altLang="ko-KR" dirty="0"/>
              <a:t>2</a:t>
            </a:r>
            <a:r>
              <a:rPr lang="ko-KR" altLang="en-US" dirty="0"/>
              <a:t>진수 문자열을 </a:t>
            </a:r>
            <a:r>
              <a:rPr lang="en-US" altLang="ko-KR" dirty="0"/>
              <a:t>10</a:t>
            </a:r>
            <a:r>
              <a:rPr lang="ko-KR" altLang="en-US" dirty="0"/>
              <a:t>진수 정수로 변환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 descr="텍스트, 스크린샷, 멀티미디어, 정보기기이(가) 표시된 사진&#10;&#10;자동 생성된 설명">
            <a:extLst>
              <a:ext uri="{FF2B5EF4-FFF2-40B4-BE49-F238E27FC236}">
                <a16:creationId xmlns:a16="http://schemas.microsoft.com/office/drawing/2014/main" id="{4DFAA48D-2FBD-A97F-2E30-2CEDD69A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95" y="641897"/>
            <a:ext cx="4912100" cy="58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7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613</Words>
  <Application>Microsoft Office PowerPoint</Application>
  <PresentationFormat>와이드스크린</PresentationFormat>
  <Paragraphs>72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Office 테마</vt:lpstr>
      <vt:lpstr>디자인 사용자 지정</vt:lpstr>
      <vt:lpstr>8-1 내장함수 파이썬 내장 함수</vt:lpstr>
      <vt:lpstr>파이썬 내장 함수</vt:lpstr>
      <vt:lpstr>abs()</vt:lpstr>
      <vt:lpstr>all()</vt:lpstr>
      <vt:lpstr>any()</vt:lpstr>
      <vt:lpstr>enumerate()</vt:lpstr>
      <vt:lpstr>hex()</vt:lpstr>
      <vt:lpstr>input()</vt:lpstr>
      <vt:lpstr>int()</vt:lpstr>
      <vt:lpstr>len()</vt:lpstr>
      <vt:lpstr>list()</vt:lpstr>
      <vt:lpstr>max(), min()</vt:lpstr>
      <vt:lpstr>chr(), ord()</vt:lpstr>
      <vt:lpstr>pow()</vt:lpstr>
      <vt:lpstr>range()</vt:lpstr>
      <vt:lpstr>str()</vt:lpstr>
      <vt:lpstr>tuple()</vt:lpstr>
      <vt:lpstr>type()</vt:lpstr>
      <vt:lpstr>zip()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23</cp:revision>
  <dcterms:created xsi:type="dcterms:W3CDTF">2022-07-12T14:59:20Z</dcterms:created>
  <dcterms:modified xsi:type="dcterms:W3CDTF">2023-10-07T14:51:02Z</dcterms:modified>
</cp:coreProperties>
</file>