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40" autoAdjust="0"/>
  </p:normalViewPr>
  <p:slideViewPr>
    <p:cSldViewPr snapToGrid="0">
      <p:cViewPr varScale="1">
        <p:scale>
          <a:sx n="77" d="100"/>
          <a:sy n="77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49dce28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49dce28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49dce28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49dce28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49dce28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949dce28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49dce28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49dce28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49dce28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49dce28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49dce28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49dce28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49dce28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49dce28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49dce28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49dce28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49dce28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49dce28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949dce28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949dce28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49dce28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49dce28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49dce28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49dce28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49dce28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49dce28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49dce28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949dce28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49dce28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49dce28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949dce28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949dce28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318454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0318454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49dce28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49dce28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49dce28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49dce28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49dce28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49dce28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49dce28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49dce28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49dce28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49dce28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49dce28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49dce28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49dce2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49dce2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6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.readthedocs.io/en/lates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 기초 강좌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2023. 10. 3.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/>
              <a:t>화면에 사각형그리기</a:t>
            </a:r>
            <a:endParaRPr b="1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사각형 그리기   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cv2.rectangle()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76" y="3429001"/>
            <a:ext cx="7500949" cy="31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원 그리기 </a:t>
            </a:r>
            <a:endParaRPr b="1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926" y="3128517"/>
            <a:ext cx="71913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원그리기   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cv2.circle()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글자 넣기 </a:t>
            </a:r>
            <a:endParaRPr b="1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 굴자 넣기    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cv2.puText()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1" y="3027351"/>
            <a:ext cx="9143999" cy="25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픽셀값 얻어오기 </a:t>
            </a:r>
            <a:endParaRPr b="1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01" y="2571650"/>
            <a:ext cx="6812125" cy="4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이미지의 픽셀값을 읽어오기    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202650" y="2166950"/>
            <a:ext cx="429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Blue, green, red = img[100, 100]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픽셀값 바꾸기 </a:t>
            </a:r>
            <a:endParaRPr b="1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이미지의 픽셀값을 바꾸기     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51" y="2750235"/>
            <a:ext cx="696277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2202650" y="2166950"/>
            <a:ext cx="429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Img[10, 10] = [ 255, 255, 255]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크기 정보 얻기 </a:t>
            </a:r>
            <a:endParaRPr b="1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950" y="2176017"/>
            <a:ext cx="6477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이미지의 크기, 높이, 넓비, 색상채널 정보 얻기   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img.size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img.shape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이미지에서 특정 지역을 가져오기 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26" y="3164217"/>
            <a:ext cx="67341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이미지의 일부 영역을 별도의 이미지로 가져와서 디스플레이 하기    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202650" y="2166950"/>
            <a:ext cx="666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array_ROI = img[100:200, 300:400]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Img[0:100,  0:100] = array_ROI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두개의 이미지를 더하기 </a:t>
            </a:r>
            <a:endParaRPr b="1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두개의 이미지를 더하기    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2202650" y="2166950"/>
            <a:ext cx="286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cv2.add()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600" y="3015450"/>
            <a:ext cx="8171724" cy="36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839243" y="593367"/>
            <a:ext cx="10509337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b="1" dirty="0"/>
              <a:t>두개의 이미지로 여러가지 bit operation 해보기 </a:t>
            </a:r>
            <a:endParaRPr b="1" dirty="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25" y="2408775"/>
            <a:ext cx="6850850" cy="43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두개의 이미지의 bit operation을 수행하기    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1669250" y="2166950"/>
            <a:ext cx="2869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cv2.bitwise_not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cv2.bitwise_and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cv2.bitwise_or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1835699" y="593367"/>
            <a:ext cx="8832301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b="1" dirty="0"/>
              <a:t>컬러이미지를 그레이 이미지로 바꾸기 </a:t>
            </a:r>
            <a:endParaRPr b="1" dirty="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25" y="2587776"/>
            <a:ext cx="6453176" cy="42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컬러이미지를 그레이 이미지로 바꾸기     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1440650" y="2166950"/>
            <a:ext cx="2869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cap.read()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cv2.VideoCapture()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cv2.COLOR_BGR2GRAY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F8442CC-FC5B-B300-ECF9-667C4862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 파이썬 라이브러리 설치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3F000F1-BD32-FA6A-C0C9-C06A27AD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설치되어 있는지 확인 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ko-KR" altLang="en-US" dirty="0"/>
              <a:t>설치되지 않았으면</a:t>
            </a:r>
            <a:r>
              <a:rPr lang="en-US" altLang="ko-KR" dirty="0"/>
              <a:t>, </a:t>
            </a:r>
            <a:r>
              <a:rPr lang="ko-KR" altLang="en-US" dirty="0"/>
              <a:t>앱스토어에서 설치하기 </a:t>
            </a:r>
            <a:r>
              <a:rPr lang="en-US" altLang="ko-KR" dirty="0"/>
              <a:t>(python 3.x.x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ko-KR" dirty="0"/>
              <a:t>OpenCV </a:t>
            </a:r>
            <a:r>
              <a:rPr lang="ko-KR" altLang="en-US" dirty="0"/>
              <a:t>파이썬 버전 설치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FF"/>
                </a:solidFill>
              </a:rPr>
              <a:t>&gt;pip install </a:t>
            </a:r>
            <a:r>
              <a:rPr lang="en-US" altLang="ko-KR" dirty="0" err="1">
                <a:solidFill>
                  <a:srgbClr val="0000FF"/>
                </a:solidFill>
              </a:rPr>
              <a:t>opencv</a:t>
            </a:r>
            <a:r>
              <a:rPr lang="en-US" altLang="ko-KR" dirty="0">
                <a:solidFill>
                  <a:srgbClr val="0000FF"/>
                </a:solidFill>
              </a:rPr>
              <a:t>-python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9" name="Google Shape;61;p14">
            <a:extLst>
              <a:ext uri="{FF2B5EF4-FFF2-40B4-BE49-F238E27FC236}">
                <a16:creationId xmlns:a16="http://schemas.microsoft.com/office/drawing/2014/main" id="{9F7F2993-1118-6383-2E82-691F6DA18C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1254" y="3389255"/>
            <a:ext cx="9143999" cy="119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;p14">
            <a:extLst>
              <a:ext uri="{FF2B5EF4-FFF2-40B4-BE49-F238E27FC236}">
                <a16:creationId xmlns:a16="http://schemas.microsoft.com/office/drawing/2014/main" id="{1FC8A535-92D6-DA88-4694-89AACBEB20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4" y="4661643"/>
            <a:ext cx="9144001" cy="178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48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컬러 스페이스 (RGB -&gt; HSV)</a:t>
            </a:r>
            <a:endParaRPr b="1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187917"/>
            <a:ext cx="80962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OpenCV 컬러 스페이스 변환 </a:t>
            </a:r>
            <a:endParaRPr b="1"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176" y="2295076"/>
            <a:ext cx="6695825" cy="4514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RGB 컬러 스페이스를 HSV 컬러스페이스로 변경    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1440650" y="2166950"/>
            <a:ext cx="2869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cap.read()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cv2.VideoCapture()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컬러 스페이스 변환 결과 </a:t>
            </a:r>
            <a:endParaRPr b="1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890267"/>
            <a:ext cx="8839202" cy="351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HSV 이미지에서 hue 값 얻기 </a:t>
            </a:r>
            <a:endParaRPr b="1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6" y="2817424"/>
            <a:ext cx="6265075" cy="40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HSV 이미지 특정 픽셀의 hue값 얻기      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1440650" y="2166950"/>
            <a:ext cx="4655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color = np.uint8([[[85, 109, 25]]]) 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hue = hsv_color[0][0][0] 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특정 색상 트랙킹 </a:t>
            </a:r>
            <a:endParaRPr b="1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1835700" y="1155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 \를 이용해서 특정 색상을 추적하기     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2059775" y="1488300"/>
            <a:ext cx="4655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cv2.COLOR_BGR2HSV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cv2.inRange() 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76" y="2475995"/>
            <a:ext cx="9144001" cy="441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이미지에 threshold값 적용해보기 </a:t>
            </a:r>
            <a:endParaRPr b="1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01" y="2463375"/>
            <a:ext cx="7824799" cy="43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이미지에 threshold값을 적용해 보기      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2133600" y="1928825"/>
            <a:ext cx="852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cv2.threshold(), cv2.THRSH_BINARY, cv2.THRESH_BINARY_INV … 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이미지를 상하좌우 뒤집기 </a:t>
            </a:r>
            <a:endParaRPr b="1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51" y="2187942"/>
            <a:ext cx="547687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이미지에 좌우 혹은 상하로 뒤집기       </a:t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2133600" y="1928825"/>
            <a:ext cx="852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cv2.flip(  , 1) 좌우반전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cv2.flip(  , 0) 상하반전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사이즈를 확대/축소하기 </a:t>
            </a:r>
            <a:endParaRPr b="1"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92801"/>
            <a:ext cx="9088076" cy="36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확대 혹은 축소하기        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2133600" y="1928825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cv2.resize(이미지, 매뉴얼사이즈, x factor, y factor, 인터폴레이션) 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cv2.INTER_AREA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cv2.INTER_CUBIC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cv2.INTER_LINEAR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평행 이동하기 </a:t>
            </a:r>
            <a:endParaRPr b="1"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75" y="2410450"/>
            <a:ext cx="5598326" cy="44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상하좌우로 평행이동하기         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2133600" y="1928825"/>
            <a:ext cx="852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cv2.warpAffine()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이미지 좌우로 회전하기 </a:t>
            </a:r>
            <a:endParaRPr b="1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24" y="2240675"/>
            <a:ext cx="6250776" cy="46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1835700" y="13842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이미지를 좌우로 회전하기         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133600" y="1776425"/>
            <a:ext cx="852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cv2.getRotationMatrix2D()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cv2.warpAffine()</a:t>
            </a:r>
            <a:endParaRPr sz="1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6F07-5D65-8BD5-7D1F-B58DDEF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읽기 및 디스플레이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5F7D7-0E72-3E77-6FAA-565C1283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를 이용해서 </a:t>
            </a:r>
            <a:r>
              <a:rPr lang="en-US" altLang="ko-KR" dirty="0"/>
              <a:t>PC </a:t>
            </a:r>
            <a:r>
              <a:rPr lang="ko-KR" altLang="en-US" dirty="0"/>
              <a:t>디스크에서 이미지 읽기 및 디스플레이 하기  </a:t>
            </a:r>
          </a:p>
          <a:p>
            <a:endParaRPr lang="ko-KR" altLang="en-US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6194C35-CA62-C5FF-B52A-B95A9D6CBBC7}"/>
              </a:ext>
            </a:extLst>
          </p:cNvPr>
          <p:cNvSpPr txBox="1"/>
          <p:nvPr/>
        </p:nvSpPr>
        <p:spPr>
          <a:xfrm>
            <a:off x="1077484" y="2293410"/>
            <a:ext cx="2869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cv2.imread()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cv2.imshow()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</a:rPr>
              <a:t>cv2.waitKey()</a:t>
            </a:r>
            <a:endParaRPr sz="2400" b="1" dirty="0">
              <a:solidFill>
                <a:srgbClr val="0000FF"/>
              </a:solidFill>
            </a:endParaRPr>
          </a:p>
        </p:txBody>
      </p:sp>
      <p:pic>
        <p:nvPicPr>
          <p:cNvPr id="5" name="Google Shape;71;p15">
            <a:extLst>
              <a:ext uri="{FF2B5EF4-FFF2-40B4-BE49-F238E27FC236}">
                <a16:creationId xmlns:a16="http://schemas.microsoft.com/office/drawing/2014/main" id="{BB384312-81AF-C4C4-F3E0-223BD59147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196" y="2778210"/>
            <a:ext cx="7686675" cy="320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751562" y="593367"/>
            <a:ext cx="1043418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b="1" dirty="0"/>
              <a:t>소스코드 및 OpenCV 파이썬 튜토리얼 사이트 </a:t>
            </a:r>
            <a:endParaRPr b="1"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buNone/>
            </a:pPr>
            <a:r>
              <a:rPr lang="en" u="sng" dirty="0">
                <a:solidFill>
                  <a:schemeClr val="hlink"/>
                </a:solidFill>
              </a:rPr>
              <a:t>https://github.com/JD-edu/</a:t>
            </a:r>
            <a:r>
              <a:rPr lang="en-US" u="sng" dirty="0" err="1">
                <a:solidFill>
                  <a:schemeClr val="hlink"/>
                </a:solidFill>
              </a:rPr>
              <a:t>deep_learning_class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위 사이트에서 OpenCV강좌코드.zip 다운로드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OpenCV 파이썬 튜토리얼 사이트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https://opencv-python.readthedocs.io/en/latest/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55A2CD-0186-BB9E-97D3-3D9A60D3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컬러</a:t>
            </a:r>
            <a:r>
              <a:rPr lang="en-US" altLang="ko-KR" dirty="0"/>
              <a:t>/</a:t>
            </a:r>
            <a:r>
              <a:rPr lang="ko-KR" altLang="en-US" dirty="0"/>
              <a:t>흑백 읽기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E85ED2-DBE7-008B-AF54-F2F59418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디스크의 이미지를 컬러로 읽어서 디스플레이 하기</a:t>
            </a:r>
            <a:endParaRPr lang="en-US" altLang="ko-KR" dirty="0"/>
          </a:p>
          <a:p>
            <a:r>
              <a:rPr lang="ko-KR" altLang="en-US" dirty="0"/>
              <a:t>흑백</a:t>
            </a:r>
            <a:r>
              <a:rPr lang="en-US" altLang="ko-KR" dirty="0"/>
              <a:t>(</a:t>
            </a:r>
            <a:r>
              <a:rPr lang="ko-KR" altLang="en-US" dirty="0"/>
              <a:t>그레이 스케일</a:t>
            </a:r>
            <a:r>
              <a:rPr lang="en-US" altLang="ko-KR" dirty="0"/>
              <a:t>)</a:t>
            </a:r>
            <a:r>
              <a:rPr lang="ko-KR" altLang="en-US" dirty="0"/>
              <a:t>로 읽어서 디스플레이 하기 </a:t>
            </a:r>
          </a:p>
          <a:p>
            <a:endParaRPr lang="ko-KR" altLang="en-US" dirty="0"/>
          </a:p>
        </p:txBody>
      </p:sp>
      <p:sp>
        <p:nvSpPr>
          <p:cNvPr id="6" name="Google Shape;78;p16">
            <a:extLst>
              <a:ext uri="{FF2B5EF4-FFF2-40B4-BE49-F238E27FC236}">
                <a16:creationId xmlns:a16="http://schemas.microsoft.com/office/drawing/2014/main" id="{C7D7F34D-C972-5112-DE11-97FE15250186}"/>
              </a:ext>
            </a:extLst>
          </p:cNvPr>
          <p:cNvSpPr txBox="1"/>
          <p:nvPr/>
        </p:nvSpPr>
        <p:spPr>
          <a:xfrm>
            <a:off x="1175020" y="2857613"/>
            <a:ext cx="2869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cv2.IMREAD_COLOR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cv2.IMREAD_GRAY</a:t>
            </a:r>
            <a:endParaRPr sz="2000" b="1" dirty="0">
              <a:solidFill>
                <a:srgbClr val="0000FF"/>
              </a:solidFill>
            </a:endParaRPr>
          </a:p>
        </p:txBody>
      </p:sp>
      <p:pic>
        <p:nvPicPr>
          <p:cNvPr id="7" name="Google Shape;79;p16">
            <a:extLst>
              <a:ext uri="{FF2B5EF4-FFF2-40B4-BE49-F238E27FC236}">
                <a16:creationId xmlns:a16="http://schemas.microsoft.com/office/drawing/2014/main" id="{91185728-E2A7-AF2B-792A-28F375F9B2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81340" y="2995961"/>
            <a:ext cx="6431932" cy="341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8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1201-1608-1727-64D9-6D7B2ED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저장하기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A7E03-6C80-802B-79C5-D40A2D62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디스크에서 읽은 이미지를 다른 이름으로 디스크에 다시 저장하기 </a:t>
            </a:r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E807FAAF-06F7-174F-56F7-B9B71C1E3F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2476" y="2824163"/>
            <a:ext cx="65913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394AB38D-819E-3665-F0AF-6199FCD2459D}"/>
              </a:ext>
            </a:extLst>
          </p:cNvPr>
          <p:cNvSpPr txBox="1"/>
          <p:nvPr/>
        </p:nvSpPr>
        <p:spPr>
          <a:xfrm>
            <a:off x="1216980" y="2600963"/>
            <a:ext cx="2869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cv2.imwrite()</a:t>
            </a:r>
            <a:endParaRPr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EA0E-AF78-94DC-A4CE-CD2DADA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동영상 촬영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B6E86-9791-2C08-FE7F-27244471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카메라로 입력되는 이미지를 동영상으로 재생하기</a:t>
            </a:r>
          </a:p>
        </p:txBody>
      </p:sp>
      <p:pic>
        <p:nvPicPr>
          <p:cNvPr id="4" name="Google Shape;95;p18">
            <a:extLst>
              <a:ext uri="{FF2B5EF4-FFF2-40B4-BE49-F238E27FC236}">
                <a16:creationId xmlns:a16="http://schemas.microsoft.com/office/drawing/2014/main" id="{96A5A102-8CFD-4EC4-87AB-CEC0260EE3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6113" y="2446298"/>
            <a:ext cx="5291049" cy="373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8">
            <a:extLst>
              <a:ext uri="{FF2B5EF4-FFF2-40B4-BE49-F238E27FC236}">
                <a16:creationId xmlns:a16="http://schemas.microsoft.com/office/drawing/2014/main" id="{B6A963DE-ED09-8B21-FB6F-155D8CF36FA5}"/>
              </a:ext>
            </a:extLst>
          </p:cNvPr>
          <p:cNvSpPr/>
          <p:nvPr/>
        </p:nvSpPr>
        <p:spPr>
          <a:xfrm>
            <a:off x="5670763" y="3208438"/>
            <a:ext cx="3298200" cy="4404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4;p18">
            <a:extLst>
              <a:ext uri="{FF2B5EF4-FFF2-40B4-BE49-F238E27FC236}">
                <a16:creationId xmlns:a16="http://schemas.microsoft.com/office/drawing/2014/main" id="{51C0D2D9-D57D-625D-A661-330FFC36A195}"/>
              </a:ext>
            </a:extLst>
          </p:cNvPr>
          <p:cNvSpPr txBox="1"/>
          <p:nvPr/>
        </p:nvSpPr>
        <p:spPr>
          <a:xfrm>
            <a:off x="1087211" y="2585239"/>
            <a:ext cx="28695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cv2.VideoCapture()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cap.set()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cap.read()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cap.isOpened()</a:t>
            </a:r>
            <a:endParaRPr sz="20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</a:rPr>
              <a:t>cap.release</a:t>
            </a:r>
            <a:endParaRPr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7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동영상 파일 플레이 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/>
          <a:p>
            <a:r>
              <a:rPr lang="en"/>
              <a:t>OpenCV를 이용해서 동영상 파일을 플레이 하기 </a:t>
            </a:r>
            <a:endParaRPr/>
          </a:p>
          <a:p>
            <a:r>
              <a:rPr lang="en"/>
              <a:t>cv2.cvtColor로 이미지 변환해 보기 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202650" y="2547950"/>
            <a:ext cx="286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cv2.cvtColor()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76" y="2797850"/>
            <a:ext cx="6288649" cy="38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4860125" y="3786200"/>
            <a:ext cx="3510000" cy="619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동영상 레코딩 하기 </a:t>
            </a:r>
            <a:endParaRPr b="1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835700" y="12318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카메라로 촬영한 동영상 저장하기  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202650" y="1662125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cv2.VideoWriter_fourcc()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cv2.VideoWriter()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2300150"/>
            <a:ext cx="7267504" cy="4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b="1"/>
              <a:t>화면에 선그리기 </a:t>
            </a:r>
            <a:endParaRPr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835700" y="1536660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OpenCV를 이용해서 디스플레이에 선 그리기   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02650" y="2166950"/>
            <a:ext cx="286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700" b="1">
                <a:solidFill>
                  <a:srgbClr val="0000FF"/>
                </a:solidFill>
              </a:rPr>
              <a:t>cv2.line()</a:t>
            </a:r>
            <a:endParaRPr sz="1700" b="1">
              <a:solidFill>
                <a:srgbClr val="0000FF"/>
              </a:solidFill>
            </a:endParaRPr>
          </a:p>
          <a:p>
            <a:r>
              <a:rPr lang="en" sz="1700" b="1">
                <a:solidFill>
                  <a:srgbClr val="0000FF"/>
                </a:solidFill>
              </a:rPr>
              <a:t>np.zeros()</a:t>
            </a:r>
            <a:endParaRPr sz="1700" b="1">
              <a:solidFill>
                <a:srgbClr val="0000FF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300" y="3660051"/>
            <a:ext cx="6817450" cy="30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9445</TotalTime>
  <Words>681</Words>
  <Application>Microsoft Office PowerPoint</Application>
  <PresentationFormat>와이드스크린</PresentationFormat>
  <Paragraphs>126</Paragraphs>
  <Slides>30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OpenCV 기초 강좌</vt:lpstr>
      <vt:lpstr>OpenCV 파이썬 라이브러리 설치 </vt:lpstr>
      <vt:lpstr>이미지 읽기 및 디스플레이</vt:lpstr>
      <vt:lpstr>이미지 컬러/흑백 읽기</vt:lpstr>
      <vt:lpstr>이미지 저장하기 </vt:lpstr>
      <vt:lpstr>카메라 동영상 촬영</vt:lpstr>
      <vt:lpstr>동영상 파일 플레이 </vt:lpstr>
      <vt:lpstr>동영상 레코딩 하기 </vt:lpstr>
      <vt:lpstr>화면에 선그리기 </vt:lpstr>
      <vt:lpstr>화면에 사각형그리기</vt:lpstr>
      <vt:lpstr>화면에 원 그리기 </vt:lpstr>
      <vt:lpstr>화면에 글자 넣기 </vt:lpstr>
      <vt:lpstr>이미지 픽셀값 얻어오기 </vt:lpstr>
      <vt:lpstr>이미지 픽셀값 바꾸기 </vt:lpstr>
      <vt:lpstr>이미지 크기 정보 얻기 </vt:lpstr>
      <vt:lpstr>이미지에서 특정 지역을 가져오기 </vt:lpstr>
      <vt:lpstr>두개의 이미지를 더하기 </vt:lpstr>
      <vt:lpstr>두개의 이미지로 여러가지 bit operation 해보기 </vt:lpstr>
      <vt:lpstr>컬러이미지를 그레이 이미지로 바꾸기 </vt:lpstr>
      <vt:lpstr>컬러 스페이스 (RGB -&gt; HSV)</vt:lpstr>
      <vt:lpstr>OpenCV 컬러 스페이스 변환 </vt:lpstr>
      <vt:lpstr>컬러 스페이스 변환 결과 </vt:lpstr>
      <vt:lpstr>HSV 이미지에서 hue 값 얻기 </vt:lpstr>
      <vt:lpstr>특정 색상 트랙킹 </vt:lpstr>
      <vt:lpstr>이미지에 threshold값 적용해보기 </vt:lpstr>
      <vt:lpstr>이미지를 상하좌우 뒤집기 </vt:lpstr>
      <vt:lpstr>이미지 사이즈를 확대/축소하기 </vt:lpstr>
      <vt:lpstr>이미지 평행 이동하기 </vt:lpstr>
      <vt:lpstr>이미지 좌우로 회전하기 </vt:lpstr>
      <vt:lpstr>소스코드 및 OpenCV 파이썬 튜토리얼 사이트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14</cp:revision>
  <dcterms:created xsi:type="dcterms:W3CDTF">2022-07-12T14:59:20Z</dcterms:created>
  <dcterms:modified xsi:type="dcterms:W3CDTF">2023-10-07T14:48:21Z</dcterms:modified>
</cp:coreProperties>
</file>