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ko.wikipedia.org/wiki/%EA%B7%80%EB%8F%84_%EB%B0%98_%EB%A1%9C%EC%84%AC" TargetMode="External"/><Relationship Id="rId3" Type="http://schemas.openxmlformats.org/officeDocument/2006/relationships/hyperlink" Target="https://www.python.org/doc/essays/foreword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84a081fe1_0_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84a081fe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자료출처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https://spartacodingclub.kr/blog/%ED%94%84%EB%A1%9C%EA%B7%B8%EB%9E%98%EB%B0%8D%20%EC%96%B8%EC%96%B4%20%EC%84%A0%ED%83%9D</a:t>
            </a:r>
            <a:endParaRPr sz="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84a081fe1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84a081f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자료출처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http://statkclee.github.io/raspberry-pi/rpi-block-text.html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84a081fe1_0_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84a081fe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자료출처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http://statkclee.github.io/raspberry-pi/rpi-block-text.html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84a081fe1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84a081f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파이썬과 스크래치의 장단점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84a081fe1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84a081fe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반 귀도 로썸 위키페디아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https://ko.wikipedia.org/wiki/%EA%B7%80%EB%8F%84_%EB%B0%98_%EB%A1%9C%EC%84%AC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파이썬 서문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https://www.python.org/doc/essays/foreword/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84a081fe1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84a081fe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rgbClr val="274E13"/>
                </a:solidFill>
              </a:rPr>
              <a:t>2. </a:t>
            </a:r>
            <a:r>
              <a:rPr b="1" lang="en" sz="4700">
                <a:solidFill>
                  <a:srgbClr val="274E13"/>
                </a:solidFill>
              </a:rPr>
              <a:t>파이썬기초</a:t>
            </a:r>
            <a:endParaRPr b="1" sz="4700">
              <a:solidFill>
                <a:srgbClr val="274E13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파이썬 언어를 알아보자.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836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JD Edu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현재 (2021/8)컴퓨터 코딩 언어 중에서 1위 </a:t>
            </a:r>
            <a:endParaRPr b="1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5351"/>
            <a:ext cx="4721406" cy="56426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474150" y="1567550"/>
            <a:ext cx="3037200" cy="4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</a:rPr>
              <a:t>Popularity of Programming Language(PYPL)는 구글에서 한 달 동안 해당 프로그래밍 언어가 얼마나 많이 검색됐는지에 따라 순위를 매기고 있습니다. 많이 검색된 언어일수록 인기가 많을 것이라고 가정하는 것이지요. PYPL가 산정한 2021년 8월 프로그래밍 언어 순위는 어떻게 될까요?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스크래치와 파이썬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5628"/>
            <a:ext cx="85206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변수에 문자열 혹은 숫자를 저장하기 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1431"/>
            <a:ext cx="8839200" cy="1523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75" y="3735600"/>
            <a:ext cx="8900425" cy="288918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3289228"/>
            <a:ext cx="85206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메시지를 출력하기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스크래치와 파이썬</a:t>
            </a:r>
            <a:endParaRPr b="1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5628"/>
            <a:ext cx="85206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무한반복하기. 변수를 계속 1씩 증가시키기 </a:t>
            </a:r>
            <a:r>
              <a:rPr lang="en"/>
              <a:t> 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2228"/>
            <a:ext cx="8839201" cy="235769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87900" y="3975028"/>
            <a:ext cx="85206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If문 실행하기 </a:t>
            </a:r>
            <a:r>
              <a:rPr lang="en"/>
              <a:t>  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25" y="4345275"/>
            <a:ext cx="8670374" cy="2495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스크래치 VS 파이썬 </a:t>
            </a:r>
            <a:endParaRPr b="1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</a:rPr>
              <a:t>스크래치의 장점</a:t>
            </a:r>
            <a:endParaRPr b="1" sz="1700">
              <a:solidFill>
                <a:srgbClr val="0000FF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초보자가 코딩을 배우기에 적합하다.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코딩 오류가 적다.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소규모 코딩에서는 가독성이 좋다.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그래픽, 사운드 등 지원이 잘되어 있다.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</a:rPr>
              <a:t>스크래치의 단점 </a:t>
            </a:r>
            <a:endParaRPr b="1" sz="1700">
              <a:solidFill>
                <a:srgbClr val="0000FF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교육용 이외에는 사용할 곳이 별로 없다.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코드 규모가 커지면 가독성이 안좋아진다.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PC 앱처럼 독자적인 앱 실행이 안된다(꼭 스크래치 웹에서 실행). </a:t>
            </a:r>
            <a:endParaRPr sz="1700"/>
          </a:p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</a:rPr>
              <a:t>파이썬의 장점</a:t>
            </a:r>
            <a:endParaRPr b="1" sz="1700">
              <a:solidFill>
                <a:srgbClr val="0000FF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텍스트 코딩언어 치고는 시작하기 쉽다.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대규모 코드작성에 유리하다.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700"/>
              <a:buChar char="●"/>
            </a:pPr>
            <a:r>
              <a:rPr b="1" lang="en" sz="1700">
                <a:solidFill>
                  <a:srgbClr val="CC0000"/>
                </a:solidFill>
              </a:rPr>
              <a:t>인공지능, 웹, 사무자동화, IoT 등 실생활 사용처가 많다.  </a:t>
            </a:r>
            <a:endParaRPr b="1" sz="1700">
              <a:solidFill>
                <a:srgbClr val="CC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많은 기존 라이브러리가 있다.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</a:rPr>
              <a:t>파이썬의 단점 </a:t>
            </a:r>
            <a:endParaRPr b="1" sz="1700">
              <a:solidFill>
                <a:srgbClr val="0000FF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블럭언어에 비해 문법 오류가 자주 생긴다.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블럭언어 보다는 초보자가 배우기 어렵다.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타 텍스트 코딩언어보다 실행속도가 느리디.  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파이썬의 아버지 </a:t>
            </a:r>
            <a:endParaRPr b="1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536625"/>
            <a:ext cx="5150100" cy="26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200"/>
              <a:buChar char="●"/>
            </a:pPr>
            <a:r>
              <a:rPr b="1" lang="en" sz="2200">
                <a:solidFill>
                  <a:srgbClr val="A64D79"/>
                </a:solidFill>
              </a:rPr>
              <a:t>반 귀도 로썸 </a:t>
            </a:r>
            <a:endParaRPr b="1" sz="2200">
              <a:solidFill>
                <a:srgbClr val="A64D7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네덜란드 프로그래머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1989년 파이썬 개발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파이썬을 개발한 이유를 파이썬 사이트 서문에 아래와 같이 기록함 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3850" y="1852167"/>
            <a:ext cx="26193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532050" y="4265850"/>
            <a:ext cx="8058000" cy="23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202122"/>
                </a:solidFill>
                <a:highlight>
                  <a:srgbClr val="F9F9F9"/>
                </a:highlight>
              </a:rPr>
              <a:t>1989년 12월, 저는 크리스마스 주중에 저의 "취미"가 될만한 프로그램을 찾고 있었습니다."</a:t>
            </a:r>
            <a:endParaRPr sz="1700">
              <a:solidFill>
                <a:srgbClr val="202122"/>
              </a:solidFill>
              <a:highlight>
                <a:srgbClr val="F9F9F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202122"/>
                </a:solidFill>
                <a:highlight>
                  <a:srgbClr val="F9F9F9"/>
                </a:highlight>
              </a:rPr>
              <a:t>1999년, 반 로섬은 DARPA에게 Computer Programming for Everybody라는 자금 제안서를 제출하여 Python에 대한 자신의 목표를 정의했습니다.</a:t>
            </a:r>
            <a:endParaRPr sz="1700">
              <a:solidFill>
                <a:srgbClr val="202122"/>
              </a:solidFill>
              <a:highlight>
                <a:srgbClr val="F9F9F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202122"/>
                </a:solidFill>
                <a:highlight>
                  <a:srgbClr val="F9F9F9"/>
                </a:highlight>
              </a:rPr>
              <a:t>당연히 무료이며 오픈 소스이므로 누구나 개발할 수 있습니다.</a:t>
            </a:r>
            <a:endParaRPr sz="1700">
              <a:solidFill>
                <a:srgbClr val="202122"/>
              </a:solidFill>
              <a:highlight>
                <a:srgbClr val="F9F9F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700">
                <a:solidFill>
                  <a:srgbClr val="202122"/>
                </a:solidFill>
                <a:highlight>
                  <a:srgbClr val="F9F9F9"/>
                </a:highlight>
              </a:rPr>
              <a:t>평이한 영어로 이해할 수 있는 코드, 일상적인 업무에 대한 적합성과 짧은 개발 시간등 장점을 기반으로 파이썬은 대중적인 프로그래밍 언어가 되었습니다.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어디서 파이썬을 사용할까요? </a:t>
            </a:r>
            <a:endParaRPr b="1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536624"/>
            <a:ext cx="8832300" cy="50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인공지능(AI)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Tensorflow, Keras 등 다양한 인공지능, 딥러닝 라이브러리를 활용하여 인공지능 분야에서 주요 언어로 사용됨 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사무자동화 /빅데이터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엑셀 등 사무에 많이 사용되는 앱과 데이터를 제어하는 라이브러리를 이용하여 사무자동화 부분에 사용됨 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게임 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Pygame 같은 2D 게임라이브러리로 게임 제작이 가능. 마인크래프트 같은 3D게임은 파이썬 API를 제공 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웹 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Flask, Django 같은 웹 프레임워크를 이용해서 웹페이지 및 서버 개발이 가능 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웹 크롤링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Celenium 같은 라이브러리를 이용해서 웹 크롤링 등 빅데이터 처리가 가능하다. 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