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0b009ac04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0b009ac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b009ac0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b009a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0b009ac04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0b009ac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90d6d91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a90d6d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0b009ac04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0b009ac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b009ac04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b009ac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0b009ac04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0b009ac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0b009ac04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0b009ac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0b009ac04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0b009ac0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700">
                <a:solidFill>
                  <a:srgbClr val="274E13"/>
                </a:solidFill>
              </a:rPr>
              <a:t>3</a:t>
            </a:r>
            <a:r>
              <a:rPr b="1" lang="en" sz="4700">
                <a:solidFill>
                  <a:srgbClr val="274E13"/>
                </a:solidFill>
              </a:rPr>
              <a:t>. 파이썬기초</a:t>
            </a:r>
            <a:endParaRPr b="1" sz="4700">
              <a:solidFill>
                <a:srgbClr val="274E1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변수와 사칙연산자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074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JD Edu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문자형 변수의 사칙연산 </a:t>
            </a:r>
            <a:endParaRPr b="1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536631"/>
            <a:ext cx="85206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사칙연산은 숫자형 변수에만 적용 됩니다. 하지만 파이썬은 일부 문자형 변수의 사칙연산을 실행합니다.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다만 결과는 숫자형 변수의 사칙연산과는 다릅니다. 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25" y="2761006"/>
            <a:ext cx="7592532" cy="351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파이썬의 변수를 사용해 보자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5623"/>
            <a:ext cx="8520600" cy="21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파이썬에서 변수는 스크래치와 비슷하게 숫자나 문자를 저장하는 저장공간 입니다.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파이썬의 변수는 숫자, 문자, 문자열 등 데이터의 형태를 가리지 않고 모두 저장할 수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 변수를 만들고 여기에 숫자, 문자, 문자열을 한 번 저장해 봅시다.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25" y="2907775"/>
            <a:ext cx="5762439" cy="395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 변수에 데이터를 저장하기 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29"/>
            <a:ext cx="85206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파이썬의 변수는 사용하기 전에 바로 만들어 사용할 수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이름은 마음대로 지울 수 있습니다. 하지만  ‘_’를 제외한 특수문자는 사용하지 말아야 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한글로도 변수 이름을 지을 수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변수에 데이터를 저장하는 방법은 다음과 같습니다. 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347125" y="3155475"/>
            <a:ext cx="6625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</a:t>
            </a:r>
            <a:r>
              <a:rPr lang="en" sz="4800"/>
              <a:t>um   = 123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name = ‘John’</a:t>
            </a:r>
            <a:endParaRPr sz="4800"/>
          </a:p>
        </p:txBody>
      </p:sp>
      <p:sp>
        <p:nvSpPr>
          <p:cNvPr id="70" name="Google Shape;70;p15"/>
          <p:cNvSpPr/>
          <p:nvPr/>
        </p:nvSpPr>
        <p:spPr>
          <a:xfrm>
            <a:off x="1816550" y="4864550"/>
            <a:ext cx="587700" cy="453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552550" y="5531300"/>
            <a:ext cx="122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변수이름</a:t>
            </a:r>
            <a:endParaRPr sz="2000"/>
          </a:p>
        </p:txBody>
      </p:sp>
      <p:sp>
        <p:nvSpPr>
          <p:cNvPr id="72" name="Google Shape;72;p15"/>
          <p:cNvSpPr/>
          <p:nvPr/>
        </p:nvSpPr>
        <p:spPr>
          <a:xfrm>
            <a:off x="3035750" y="4864550"/>
            <a:ext cx="587700" cy="453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771750" y="5531300"/>
            <a:ext cx="122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데이터를 저장하라는 뜻</a:t>
            </a:r>
            <a:endParaRPr sz="2000"/>
          </a:p>
        </p:txBody>
      </p:sp>
      <p:sp>
        <p:nvSpPr>
          <p:cNvPr id="74" name="Google Shape;74;p15"/>
          <p:cNvSpPr/>
          <p:nvPr/>
        </p:nvSpPr>
        <p:spPr>
          <a:xfrm>
            <a:off x="4254950" y="4864550"/>
            <a:ext cx="587700" cy="453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990950" y="5531300"/>
            <a:ext cx="122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데이터</a:t>
            </a:r>
            <a:endParaRPr sz="20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200" y="3796822"/>
            <a:ext cx="486775" cy="4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905150" y="4270675"/>
            <a:ext cx="254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코딩에서 ‘=’ 표시는 수학에서 ‘equal’의 의미와 다릅니다.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왼쪽 데이터를 오른쪽으로 집어 넣어라 라는 뜻입니다.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 변수 이름 정하기 </a:t>
            </a:r>
            <a:endParaRPr b="1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707425"/>
            <a:ext cx="8520600" cy="25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영어와 숫자를 사용할 수 있습니다. 한글 변수도 가능하지만 사용하지 않</a:t>
            </a:r>
            <a:r>
              <a:rPr lang="en"/>
              <a:t>는 것을</a:t>
            </a:r>
            <a:r>
              <a:rPr lang="en"/>
              <a:t> 권장합니다.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대소문자를 구분 합니다.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변수이름이 숫자로 시작하면 안됩니다. (예: </a:t>
            </a:r>
            <a:r>
              <a:rPr lang="en" strike="sngStrike"/>
              <a:t>9time</a:t>
            </a:r>
            <a:r>
              <a:rPr lang="en"/>
              <a:t>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특수문자(@,#,$,%,^,&amp;,*,+ 등)는 변수이름에 사용할 수 없습니다. ‘_’만 사용할 수 있습니다(</a:t>
            </a:r>
            <a:r>
              <a:rPr lang="en"/>
              <a:t>‘_’로 변수이름을 시작할 수 있습니다).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파이썬 키워드(if, else, class, def, str 등)는 변수이름으로 사용할 수 없습니다.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변수의 종류 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536623"/>
            <a:ext cx="85206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 변수는 어떤 데이터 형태도 모두 저장할 수 있다고 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 변수는 저장된 데이터에 따라서 종류가 나누어 집니다.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16375" y="2398925"/>
            <a:ext cx="7592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문자형 변수: 변수에 문자를 저장할 경우 문자형 변수가 됩니다.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‘hello world’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= ‘c’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숫자형 변수: 변수에 숫자를 저장할 경우 숫자형 변수가 됩니다.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= 123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= 0x16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부울형 변수: 변수에 부울(bool)값을 저장할 경우 부울형 변수가 됩니다.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 = False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 = True</a:t>
            </a:r>
            <a:endParaRPr sz="18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450" y="5642247"/>
            <a:ext cx="486775" cy="4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868400" y="6116100"/>
            <a:ext cx="25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부울변수는 차차 배우게 됩니다,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변수의 종류를 확인하려면...</a:t>
            </a:r>
            <a:endParaRPr b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36629"/>
            <a:ext cx="85206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 변수에는 아무 데이터나 저장할 수 있기 때문에 종종 내가 사용하고 있는 변수의 종류를 확인할 필요가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type() 명령을 통해서 파이썬 변수의 종류를 파악할 수 있습니다.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2809924"/>
            <a:ext cx="7306926" cy="2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그리고 몇가지 변수 사용</a:t>
            </a:r>
            <a:endParaRPr b="1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079430"/>
            <a:ext cx="85206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파이썬에서는 여러개의 변수에 여러 데이터를 한꺼번에 넣을 수 있습니다.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같은 데이터를 여러 변수에 한번에 넣을 수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변수를 삭제하려면 del() 명령을 사용합니다. 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50" y="2192100"/>
            <a:ext cx="7729776" cy="451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파이썬의 연산자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536631"/>
            <a:ext cx="85206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파이썬에는 연산자라는 것이 있습니다.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이중에서 사칙연산자를 우선 배우겠습니다. 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259400" y="2682025"/>
            <a:ext cx="662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num1      =       5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num2      =       7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      =       num1 + num2  </a:t>
            </a:r>
            <a:endParaRPr sz="3000"/>
          </a:p>
        </p:txBody>
      </p:sp>
      <p:sp>
        <p:nvSpPr>
          <p:cNvPr id="114" name="Google Shape;114;p20"/>
          <p:cNvSpPr/>
          <p:nvPr/>
        </p:nvSpPr>
        <p:spPr>
          <a:xfrm>
            <a:off x="1511750" y="4559750"/>
            <a:ext cx="587700" cy="453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247750" y="5226500"/>
            <a:ext cx="122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변수이름</a:t>
            </a:r>
            <a:endParaRPr sz="2000"/>
          </a:p>
        </p:txBody>
      </p:sp>
      <p:sp>
        <p:nvSpPr>
          <p:cNvPr id="116" name="Google Shape;116;p20"/>
          <p:cNvSpPr/>
          <p:nvPr/>
        </p:nvSpPr>
        <p:spPr>
          <a:xfrm>
            <a:off x="2730950" y="4559750"/>
            <a:ext cx="587700" cy="453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2466950" y="5226500"/>
            <a:ext cx="122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데이터를 저장하라는 뜻</a:t>
            </a:r>
            <a:endParaRPr sz="2000"/>
          </a:p>
        </p:txBody>
      </p:sp>
      <p:sp>
        <p:nvSpPr>
          <p:cNvPr id="118" name="Google Shape;118;p20"/>
          <p:cNvSpPr/>
          <p:nvPr/>
        </p:nvSpPr>
        <p:spPr>
          <a:xfrm>
            <a:off x="4483550" y="4559750"/>
            <a:ext cx="587700" cy="453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4219550" y="5226500"/>
            <a:ext cx="229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두 변수에 저장된 숫자를 더하라는 의미 </a:t>
            </a:r>
            <a:endParaRPr sz="20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000" y="3796822"/>
            <a:ext cx="486775" cy="4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6590950" y="4270675"/>
            <a:ext cx="254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코딩에서 ‘+’는 수학과 같이 더하라는 의미 입니다, 하지만 ’‘=’ 표시는 수학에서 ‘equal’의 의미와 다릅니다.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왼쪽 데이터를 오른쪽으로 집어 넣어라 라는 뜻입니다.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파이썬의 산술연산자 </a:t>
            </a:r>
            <a:endParaRPr b="1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079428"/>
            <a:ext cx="85206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파이썬에서 사칙연산자는 여러가지가 있는데 다음 5가지만 우선 알아보겠습니다.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더하기( + ) : 두 숫자를 더하는 연산을 합니다. 결과는 두 수의 합 입니다.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빼기( - ) : 두 숫자를 빼는 연산을 합니다. 결과는 두 수의 차 입니다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곱하기( * ) : 두 숫자를 곱하는 연산을 합니다.  결과는 두 수의 곱 입니다.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나누기( / ) : 두 숫자를 나누는 연산을 합니다. 결과는 두 수의 나눈 값입니다.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몫 구하기(//) : 두 숫자를 나누고 못을 구하는 연산을 합니다.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모듈로( % ):  두 숫자를 나누고 그 나머지를 결과는 두수를 나눈 나머지 입니다. 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759275"/>
            <a:ext cx="7109726" cy="30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