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pbVMYreUO0sJMHVN9VdVBHgJ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9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700" b="1">
                <a:solidFill>
                  <a:srgbClr val="38761D"/>
                </a:solidFill>
              </a:rPr>
              <a:t>4. 파이썬 기초</a:t>
            </a:r>
            <a:endParaRPr sz="4700" b="1">
              <a:solidFill>
                <a:srgbClr val="38761D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b="1"/>
              <a:t>산술연산자 &amp; 논리연산자, 비교연산자</a:t>
            </a:r>
            <a:endParaRPr b="1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42360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JD Edu</a:t>
            </a: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파이썬의 연산자(Operator)</a:t>
            </a:r>
            <a:endParaRPr b="1"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536629"/>
            <a:ext cx="8520600" cy="22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파이썬에서 연산자는 두개의 변수 혹은 숫자를 정해진 연산을 행하고, 그 결과를 전달해 주는 역할을 합니다.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파이썬에 주요한 연산자는 다음 세가지가 있습니다.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산술연산자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비교연산자(관계연산자)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논리연산자 </a:t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3551550" y="4114800"/>
            <a:ext cx="1056600" cy="86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변수1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또는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조건식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5066300" y="4114800"/>
            <a:ext cx="1056600" cy="8619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연산자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6535700" y="4114800"/>
            <a:ext cx="1056600" cy="86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변수2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또는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조건식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2884275" y="4199400"/>
            <a:ext cx="491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3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1572400" y="4114800"/>
            <a:ext cx="1056600" cy="861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결과값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산술연산자 </a:t>
            </a:r>
            <a:endParaRPr b="1"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산술연산자는 연산자 좌우의 변수 또는 숫자를 산술연산 합니다.  </a:t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675" y="2252132"/>
            <a:ext cx="348615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비교연산자(관계연산자)</a:t>
            </a:r>
            <a:endParaRPr b="1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700" y="1536631"/>
            <a:ext cx="8520600" cy="1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비교연산자는 연산자 좌우의 변수 또는 숫자를 비교한 후 비교 결과가 참이면 True를 거짓이면 False를 전달합니다.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즉 비교연산자의 연산 결과는 True아니면 False입니다. </a:t>
            </a:r>
            <a:r>
              <a:rPr lang="en"/>
              <a:t>  </a:t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300" y="2701081"/>
            <a:ext cx="53149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논리연산자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311700" y="1536631"/>
            <a:ext cx="85206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논리연산자는 and, or, not 이 있습니다. 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결과값은 True 또는 False입니다. 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1350" y="2487731"/>
            <a:ext cx="6128820" cy="36710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/>
        </p:nvSpPr>
        <p:spPr>
          <a:xfrm>
            <a:off x="5435525" y="489850"/>
            <a:ext cx="2562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XOR T  = 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XOR F =  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XOR T = 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XOR F = 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연산자 실제 적용: 윤년계산 </a:t>
            </a: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율리우스력의 윤년 계산은 다음 두가지 조건을 모두 만족해야 함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연도를 4로 나머지연산(%, 모듈로 연산)을 했을 때, 결과 값이 0이어야 함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연도를 100으로 나머지연산(%, 모듈로 연산)을 했을 때, 결과 값이 0이 아니어야 함 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year = 2020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if year % 4 == 0 and year % 100 != 0: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print(“윤년 입니다.”)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else: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	print(“윤년이 아닙니다.”)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화면 슬라이드 쇼(4:3)</PresentationFormat>
  <Paragraphs>40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4. 파이썬 기초 산술연산자 &amp; 논리연산자, 비교연산자</vt:lpstr>
      <vt:lpstr>파이썬의 연산자(Operator)</vt:lpstr>
      <vt:lpstr>산술연산자 </vt:lpstr>
      <vt:lpstr>비교연산자(관계연산자)</vt:lpstr>
      <vt:lpstr>논리연산자</vt:lpstr>
      <vt:lpstr>연산자 실제 적용: 윤년계산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파이썬 기초 산술연산자 &amp; 논리연산자, 비교연산자</dc:title>
  <cp:lastModifiedBy>정 준용</cp:lastModifiedBy>
  <cp:revision>1</cp:revision>
  <dcterms:modified xsi:type="dcterms:W3CDTF">2023-05-28T08:16:28Z</dcterms:modified>
</cp:coreProperties>
</file>