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6594bfba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6594bfba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6594bfba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6594bfba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92cb44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92cb44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6594bf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6594bf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6594bfb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6594bfba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92cb443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92cb443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6594bfb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36594bfb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6594bfb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36594bfb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6594bfb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36594bfb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6594bfb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6594bfb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6594bfb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36594bfb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 b="1">
                <a:solidFill>
                  <a:srgbClr val="274E13"/>
                </a:solidFill>
              </a:rPr>
              <a:t>5. 파이썬기초</a:t>
            </a:r>
            <a:endParaRPr sz="4700" b="1">
              <a:solidFill>
                <a:srgbClr val="274E13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제어문 if 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0074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JD Edu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퀴즈5-2: 터틀 if </a:t>
            </a:r>
            <a:endParaRPr b="1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숫자를 하나 입력 받는다.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 숫자가 홀수 이면 거북이가 왼쪽으로 돌아서 사각형을 그리도록 코딩 해 보세요. 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 숫자가 짝수이면 거북이가 오른쪽으로 돌아서 사각형을 그리도록 코딩 해 보세요.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파이썬 if - elif - else 문 </a:t>
            </a:r>
            <a:endParaRPr b="1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53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if   조건 1:</a:t>
            </a: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     실행할 코드 1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실행할 코드 n</a:t>
            </a: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elif  조건 2: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실행할 코드 1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실행할 코드 n</a:t>
            </a: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else:</a:t>
            </a: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     실행할 코드 1</a:t>
            </a: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dirty="0"/>
              <a:t>     실행할 코드 n</a:t>
            </a:r>
            <a:endParaRPr sz="2400" b="1" dirty="0"/>
          </a:p>
        </p:txBody>
      </p:sp>
      <p:sp>
        <p:nvSpPr>
          <p:cNvPr id="135" name="Google Shape;135;p23"/>
          <p:cNvSpPr txBox="1"/>
          <p:nvPr/>
        </p:nvSpPr>
        <p:spPr>
          <a:xfrm>
            <a:off x="3710675" y="1579800"/>
            <a:ext cx="5121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If문은 ‘조건1’에 따라 ‘조건1’이 참이면 아래1 코드를 실행함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‘조건1’이 참이 아니면 ‘조건2’를 검사한다.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‘조건2’가 참이면 아래2 코드가 실행됨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‘조건2’가 거짓이면 아래 3 코드가 실행된다.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조건은 True 또는 False</a:t>
            </a:r>
            <a:endParaRPr sz="1700"/>
          </a:p>
        </p:txBody>
      </p:sp>
      <p:sp>
        <p:nvSpPr>
          <p:cNvPr id="136" name="Google Shape;136;p23"/>
          <p:cNvSpPr/>
          <p:nvPr/>
        </p:nvSpPr>
        <p:spPr>
          <a:xfrm>
            <a:off x="2951400" y="2301738"/>
            <a:ext cx="269400" cy="1028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755475" y="1654000"/>
            <a:ext cx="1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아래1 코드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801075" y="3428988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아래2 코드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2951400" y="3927738"/>
            <a:ext cx="269400" cy="1028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2801075" y="5105388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아래3 코드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2951400" y="5604138"/>
            <a:ext cx="269400" cy="1028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if문 안에 또 다른 if 문 넣기 </a:t>
            </a:r>
            <a:endParaRPr b="1"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53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if   조건 1: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    	실행할 코드 1</a:t>
            </a:r>
            <a:endParaRPr sz="2400" b="1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실행할 코드 n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	If 조건 2:</a:t>
            </a:r>
            <a:endParaRPr sz="2400" b="1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실행할 코드 1</a:t>
            </a:r>
            <a:endParaRPr sz="2400" b="1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실행할 코드 n</a:t>
            </a:r>
            <a:endParaRPr sz="2400" b="1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else: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		실행할 코드 1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/>
              <a:t>		실행할 코드 n</a:t>
            </a:r>
            <a:endParaRPr sz="2400" b="1"/>
          </a:p>
        </p:txBody>
      </p:sp>
      <p:sp>
        <p:nvSpPr>
          <p:cNvPr id="148" name="Google Shape;148;p24"/>
          <p:cNvSpPr txBox="1"/>
          <p:nvPr/>
        </p:nvSpPr>
        <p:spPr>
          <a:xfrm>
            <a:off x="3710675" y="1579800"/>
            <a:ext cx="51216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If문은 if문 안에 또다른 if문을 넣을  수 있습니다.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‘조건 1’이 참이면 아래1 코드이 실행됩니다. ‘조건 1’ 이 참이 아니면 아래 2코드가  실행됩니다.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아래2 코드가 실행될때, 이것 역시 if문 이므로  ‘조건 2’의 값이 참이면 아래3 코드가 실행됩니다. 거짓이면 아래4코드가 실행됩니다.   </a:t>
            </a:r>
            <a:endParaRPr sz="1700"/>
          </a:p>
        </p:txBody>
      </p:sp>
      <p:sp>
        <p:nvSpPr>
          <p:cNvPr id="149" name="Google Shape;149;p24"/>
          <p:cNvSpPr/>
          <p:nvPr/>
        </p:nvSpPr>
        <p:spPr>
          <a:xfrm>
            <a:off x="2765500" y="2130388"/>
            <a:ext cx="269400" cy="1028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526875" y="1730200"/>
            <a:ext cx="1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아래1 코드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4122575" y="4269213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아래2 코드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3441275" y="3927775"/>
            <a:ext cx="681300" cy="2529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3288875" y="4080175"/>
            <a:ext cx="269400" cy="589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2979575" y="4802613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아래3 코드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3288875" y="5832775"/>
            <a:ext cx="269400" cy="589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034900" y="5432563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아래4 코드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파이썬 제어문은 스크래치의 ‘제어’</a:t>
            </a:r>
            <a:endParaRPr b="1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00" y="1522367"/>
            <a:ext cx="2456587" cy="51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727125" y="1898200"/>
            <a:ext cx="191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 문 </a:t>
            </a:r>
            <a:endParaRPr sz="3000"/>
          </a:p>
        </p:txBody>
      </p:sp>
      <p:sp>
        <p:nvSpPr>
          <p:cNvPr id="63" name="Google Shape;63;p14"/>
          <p:cNvSpPr txBox="1"/>
          <p:nvPr/>
        </p:nvSpPr>
        <p:spPr>
          <a:xfrm>
            <a:off x="4727125" y="3703850"/>
            <a:ext cx="191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while 문 </a:t>
            </a:r>
            <a:endParaRPr sz="3000"/>
          </a:p>
        </p:txBody>
      </p:sp>
      <p:sp>
        <p:nvSpPr>
          <p:cNvPr id="64" name="Google Shape;64;p14"/>
          <p:cNvSpPr txBox="1"/>
          <p:nvPr/>
        </p:nvSpPr>
        <p:spPr>
          <a:xfrm>
            <a:off x="4727125" y="5456450"/>
            <a:ext cx="191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if 문 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파이썬 if  문 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536622"/>
            <a:ext cx="85206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if   조건 :</a:t>
            </a: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      실행할 코드 1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실행할 코드 2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…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dirty="0"/>
              <a:t>실행할 코드 n</a:t>
            </a:r>
            <a:endParaRPr sz="2400" b="1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3710675" y="1579800"/>
            <a:ext cx="51216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If문은 ‘조건’에 따라 ‘조건’이 참이면 아래 코드를 실행함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‘조건’이 참이 아니면 아래 코드를 실행하지 않음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조건은 True 또는 False</a:t>
            </a:r>
            <a:endParaRPr sz="1700"/>
          </a:p>
        </p:txBody>
      </p:sp>
      <p:sp>
        <p:nvSpPr>
          <p:cNvPr id="72" name="Google Shape;72;p15"/>
          <p:cNvSpPr/>
          <p:nvPr/>
        </p:nvSpPr>
        <p:spPr>
          <a:xfrm>
            <a:off x="2951400" y="2400300"/>
            <a:ext cx="269400" cy="16656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608500" y="1678488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 코드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if문 들여쓰기 </a:t>
            </a:r>
            <a:endParaRPr b="1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536622"/>
            <a:ext cx="85206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if   x &gt; 10 :</a:t>
            </a: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      print(x)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print(x+1)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print(x*x)</a:t>
            </a: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dirty="0"/>
              <a:t>print(x/2)</a:t>
            </a:r>
            <a:endParaRPr sz="2400" b="1"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3710675" y="1579800"/>
            <a:ext cx="5121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If문에 속한 코드는 모두 4칸 띄우기를 해야 합니다.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아래1 코드는 모두 if문에 속한 코드입니다.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아래2 코드는 if문에 속한 코드가 아닙니다. </a:t>
            </a:r>
            <a:endParaRPr sz="1700"/>
          </a:p>
        </p:txBody>
      </p:sp>
      <p:sp>
        <p:nvSpPr>
          <p:cNvPr id="81" name="Google Shape;81;p16"/>
          <p:cNvSpPr/>
          <p:nvPr/>
        </p:nvSpPr>
        <p:spPr>
          <a:xfrm>
            <a:off x="2495125" y="2265625"/>
            <a:ext cx="269400" cy="14019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608500" y="1678500"/>
            <a:ext cx="11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아래1 코드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926800" y="3932525"/>
            <a:ext cx="11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아래2 코드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495125" y="3854450"/>
            <a:ext cx="269400" cy="4995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파이썬 프롬프트에서 if 실습 </a:t>
            </a:r>
            <a:endParaRPr b="1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00" y="1276567"/>
            <a:ext cx="7297205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파이썬 if 문 ‘조건’</a:t>
            </a:r>
            <a:endParaRPr b="1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3955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여러가지 연산식이 ‘조건’이 될 수 있다.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사칙연산, 관계연산의 결과가 if문의 조건이 될 수 있다.  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78275" y="2326825"/>
            <a:ext cx="7053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 = 10 &gt; 4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if  result: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	print(“this is test”)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 = 10 - 4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if result: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	print(“Hello world”)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파이썬 if 문 ‘조건’ </a:t>
            </a:r>
            <a:endParaRPr b="1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3955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논리 연산자도 ‘조건’이 될 수 있습니다.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논리연산의 결과가 if문의 조건이 될 수 있습니다. 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78275" y="2631625"/>
            <a:ext cx="70539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result1 = 10 &gt; 4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result2 = False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result3 = result1 and result2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 result3: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print(“this is AND”)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result3 = result1 or result2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if  result3: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print(“this is OR”)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파이썬 if - else 문</a:t>
            </a:r>
            <a:endParaRPr b="1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53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if   조건 :</a:t>
            </a: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      실행할 코드 1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실행할 코드 2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…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실행할 코드 n</a:t>
            </a: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else: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실행할 코드 1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실행할 코드 2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…</a:t>
            </a:r>
            <a:endParaRPr sz="2400" b="1" dirty="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dirty="0"/>
              <a:t>실행할 코드 n</a:t>
            </a:r>
            <a:endParaRPr sz="2400" b="1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3710675" y="1579800"/>
            <a:ext cx="5121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If문은 ‘조건’에 따라 ‘조건’이 참이면 아래1 코드를 실행함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‘조건’이 참이 아니면 아래2 코드가 실행됨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조건은 True 또는 False</a:t>
            </a:r>
            <a:endParaRPr sz="1700"/>
          </a:p>
        </p:txBody>
      </p:sp>
      <p:sp>
        <p:nvSpPr>
          <p:cNvPr id="112" name="Google Shape;112;p20"/>
          <p:cNvSpPr/>
          <p:nvPr/>
        </p:nvSpPr>
        <p:spPr>
          <a:xfrm>
            <a:off x="2951400" y="2400300"/>
            <a:ext cx="269400" cy="16656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2755475" y="1654000"/>
            <a:ext cx="1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아래1 코드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2846625" y="4120975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아래2 코드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2951400" y="4744825"/>
            <a:ext cx="269400" cy="16656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50" y="3209238"/>
            <a:ext cx="27908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593375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퀴즈 5-1: 홀수와 짝수를 구분하는 코드를 만들기 </a:t>
            </a:r>
            <a:endParaRPr b="1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num =  int(input("숫자를 입력하세요:"))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 = num % 2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</a:t>
            </a:r>
            <a:r>
              <a:rPr lang="en" dirty="0"/>
              <a:t>f result: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_____________________ 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else: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_____________________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612</Words>
  <Application>Microsoft Office PowerPoint</Application>
  <PresentationFormat>화면 슬라이드 쇼(4:3)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5. 파이썬기초 제어문 if </vt:lpstr>
      <vt:lpstr>파이썬 제어문은 스크래치의 ‘제어’</vt:lpstr>
      <vt:lpstr>파이썬 if  문 </vt:lpstr>
      <vt:lpstr>if문 들여쓰기 </vt:lpstr>
      <vt:lpstr>파이썬 프롬프트에서 if 실습 </vt:lpstr>
      <vt:lpstr>파이썬 if 문 ‘조건’</vt:lpstr>
      <vt:lpstr>파이썬 if 문 ‘조건’ </vt:lpstr>
      <vt:lpstr>파이썬 if - else 문</vt:lpstr>
      <vt:lpstr>퀴즈 5-1: 홀수와 짝수를 구분하는 코드를 만들기 </vt:lpstr>
      <vt:lpstr>퀴즈5-2: 터틀 if </vt:lpstr>
      <vt:lpstr>파이썬 if - elif - else 문 </vt:lpstr>
      <vt:lpstr>if문 안에 또 다른 if 문 넣기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파이썬기초 제어문 if </dc:title>
  <cp:lastModifiedBy>정 준용</cp:lastModifiedBy>
  <cp:revision>3</cp:revision>
  <dcterms:modified xsi:type="dcterms:W3CDTF">2023-03-28T11:38:31Z</dcterms:modified>
</cp:coreProperties>
</file>