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9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81245371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81245371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81245371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81245371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81245371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81245371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81245371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81245371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81245371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81245371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8124537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81245371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8124537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8124537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81245371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81245371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81245371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81245371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81245371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81245371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81245371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81245371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81245371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81245371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81245371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81245371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81245371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81245371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b="1">
                <a:solidFill>
                  <a:srgbClr val="274E13"/>
                </a:solidFill>
              </a:rPr>
              <a:t>6. 파이썬 기초</a:t>
            </a:r>
            <a:r>
              <a:rPr lang="en" b="1"/>
              <a:t>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리스트 </a:t>
            </a:r>
            <a:endParaRPr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40836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00FF"/>
                </a:solidFill>
              </a:rPr>
              <a:t>JD Edu</a:t>
            </a:r>
            <a:endParaRPr b="1">
              <a:solidFill>
                <a:srgbClr val="0000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리스트 변수에서 항목 지우기 </a:t>
            </a:r>
            <a:endParaRPr b="1"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리스트변수에서 항목을 지우려면 다음 두가지 명령을 사용합니다.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remove()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del()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remove(): 항목 데이터를 가지고 해당 항목을 삭제할 수 있습니다.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  = [ “dog”, “cat”, “bear”, “fish”, “bird” ]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animal_list.remove(‘cat’)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print(animal_list)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[ “dog”, “bear”, “fish”, “bird” ]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48775" y="57481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리스트 변수에서 항목 지우기 </a:t>
            </a:r>
            <a:endParaRPr b="1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del(): 인덱스 번호를 가지고 해당 항목을 삭제할 수 있습니다.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rgbClr val="0000FF"/>
                </a:solidFill>
              </a:rPr>
              <a:t>&gt;&gt;&gt; animal_list  = [ “dog”, “cat”, “bear”, “fish”, “bird” ]</a:t>
            </a:r>
            <a:endParaRPr sz="21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rgbClr val="0000FF"/>
                </a:solidFill>
              </a:rPr>
              <a:t>&gt;&gt;&gt; del animal_list[0]</a:t>
            </a:r>
            <a:endParaRPr sz="21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rgbClr val="0000FF"/>
                </a:solidFill>
              </a:rPr>
              <a:t>&gt;&gt;&gt; print(animal_list)</a:t>
            </a:r>
            <a:endParaRPr sz="21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rgbClr val="0000FF"/>
                </a:solidFill>
              </a:rPr>
              <a:t>[ “cat”, “bear”, “fish”, “bird” ]</a:t>
            </a:r>
            <a:endParaRPr sz="21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pop() 명령, index() 명령  </a:t>
            </a:r>
            <a:endParaRPr b="1"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5623"/>
            <a:ext cx="8520600" cy="55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pop(): 리스트변수의 맨 뒷 항목을 삭제합니다.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  = [ “dog”, “cat”, “bear”, “fish”, “bird” ]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animal_list.pop()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print(animal_list)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[ “dog”, “cat”, “bear”, “fish” ]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index(): 해당 항목의 인덱스 번호를 알 수 있습니다.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  = [ “dog”, “cat”, “bear”, “fish”, “bird” ]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print(animal_list.index(“dog”))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0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리스트변수 정렬하기 </a:t>
            </a:r>
            <a:endParaRPr b="1"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536624"/>
            <a:ext cx="8520600" cy="53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sort(): 리스트변수의 항목들을 오름차순으로 정렬합니다.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  = [ “dog”, “cat”, “bear”, “fish”, “bird” ]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animal_list.sort()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print(animal_list)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[ “bear”, “bird”, “cat”, “dog”, “fish” ]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내림차순 정렬은 다음과 같이 합니다.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  = [ “dog”, “cat”, “bear”, “fish”, “bird” ]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animal_list.sort(reverse=True)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print(animal_list)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 dirty="0">
                <a:solidFill>
                  <a:srgbClr val="0000FF"/>
                </a:solidFill>
              </a:rPr>
              <a:t>[ “fish”, “dog”, “cat”, “bird”, “bear” ]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리스트변수와 for문 </a:t>
            </a:r>
            <a:endParaRPr b="1"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리스트변수는 for과 같이 사용된다.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list_num = [ 1, 4, 7, 5 ] </a:t>
            </a:r>
            <a:endParaRPr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for a in  list_num:</a:t>
            </a:r>
            <a:endParaRPr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	print(a)</a:t>
            </a:r>
            <a:endParaRPr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결과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1</a:t>
            </a:r>
            <a:endParaRPr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4</a:t>
            </a:r>
            <a:endParaRPr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7</a:t>
            </a:r>
            <a:endParaRPr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5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2차원 리스트 변수 </a:t>
            </a:r>
            <a:endParaRPr b="1"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5715600" cy="52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2차원 리스트 변수를 만들기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&gt;&gt;&gt; list_2d = [ [1,2,3], [4,5,6],[7,8,9] ]</a:t>
            </a:r>
            <a:endParaRPr b="1" dirty="0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인덱스 값으로 항목 읽기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&gt;&gt;&gt; print(list_2d[0][0]</a:t>
            </a:r>
            <a:endParaRPr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1</a:t>
            </a:r>
            <a:endParaRPr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&gt;&gt;&gt; print(list_2d[1][1]</a:t>
            </a:r>
            <a:endParaRPr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5</a:t>
            </a:r>
            <a:endParaRPr b="1" dirty="0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인덱스 값으로 항목 바꾸기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&gt;&gt;&gt; list_2d[2][2] = 7</a:t>
            </a:r>
            <a:endParaRPr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&gt;&gt;&gt;print(list_2d)</a:t>
            </a:r>
            <a:endParaRPr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rgbClr val="0000FF"/>
                </a:solidFill>
              </a:rPr>
              <a:t>[[1,2,3], [4,5,6], [7,8,7]]</a:t>
            </a:r>
            <a:endParaRPr b="1" dirty="0">
              <a:solidFill>
                <a:srgbClr val="0000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5845450" y="1773425"/>
            <a:ext cx="628500" cy="59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6607450" y="1773425"/>
            <a:ext cx="628500" cy="59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7369450" y="1773425"/>
            <a:ext cx="628500" cy="59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5845450" y="2535425"/>
            <a:ext cx="628500" cy="59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6607450" y="2535425"/>
            <a:ext cx="628500" cy="59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4" name="Google Shape;154;p27"/>
          <p:cNvSpPr/>
          <p:nvPr/>
        </p:nvSpPr>
        <p:spPr>
          <a:xfrm>
            <a:off x="7369450" y="2535425"/>
            <a:ext cx="628500" cy="59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5" name="Google Shape;155;p27"/>
          <p:cNvSpPr/>
          <p:nvPr/>
        </p:nvSpPr>
        <p:spPr>
          <a:xfrm>
            <a:off x="5845450" y="3297425"/>
            <a:ext cx="628500" cy="59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56" name="Google Shape;156;p27"/>
          <p:cNvSpPr/>
          <p:nvPr/>
        </p:nvSpPr>
        <p:spPr>
          <a:xfrm>
            <a:off x="6607450" y="3297425"/>
            <a:ext cx="628500" cy="59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>
            <a:off x="7369450" y="3297425"/>
            <a:ext cx="628500" cy="59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5228100" y="1257125"/>
            <a:ext cx="270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인덱스   [1]            [2]            [3]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5391850" y="1930550"/>
            <a:ext cx="6822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리스트란? 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536629"/>
            <a:ext cx="8520600" cy="23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파이썬에는 다음과 같은 변수가 있습니다.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숫자형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문자형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리스트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튜플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딕셔너리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여기서는 리스트 변수에 대해서 학습합니다. 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960100" y="1356875"/>
            <a:ext cx="2872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</a:rPr>
              <a:t>리스트 변수 =  여러개의 데이터를 배열 형태로 한 변수에 저장된 것</a:t>
            </a:r>
            <a:endParaRPr sz="1800" b="1">
              <a:solidFill>
                <a:srgbClr val="0000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50" y="3569575"/>
            <a:ext cx="7518888" cy="32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960100" y="2499875"/>
            <a:ext cx="2872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</a:rPr>
              <a:t>스크래치에도 리스트변수가 있음 </a:t>
            </a:r>
            <a:endParaRPr sz="18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리스트 변수의 형태 </a:t>
            </a:r>
            <a:endParaRPr b="1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8323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리스트 변수는 다음과 같은 형태들이 있습니다.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num_list = [1, 2, 3, 4, 5]    # 숫자 항목 만으로 구성된 리스트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str_list = [ “hello”, “world”, “favorite”, “thing” ]  # 문자 항목 만으로 구성된 리스트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&gt;&gt;&gt; num_str_list = [ 1, 2, “hello”, 4, 5, “world”]   # 문자 숫자 항목으로 구성된 리스트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&gt;&gt;&gt; sub_list = [ [1, 2, 3], [4, 5, 6], [7, 8, 9]]  # 항목이 리스트로 된 리스트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리스트 변수 - 인덱스 번호 </a:t>
            </a:r>
            <a:endParaRPr b="1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536631"/>
            <a:ext cx="85206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리스트 변수에는 인덱스 번호라는 것 있습니다.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리스트 변수의 항목의 순서를 나타내는 숫자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인덱스 숫자는 0부터 시작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Ex.: num_list의 3번째 항목은 3, 5번째 항목은 2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49975" y="3501950"/>
            <a:ext cx="7991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FF"/>
                </a:solidFill>
              </a:rPr>
              <a:t>&gt;&gt;&gt;num_list = [ 1, 4, 7, 3, 9, 2]  </a:t>
            </a:r>
            <a:endParaRPr sz="4000">
              <a:solidFill>
                <a:srgbClr val="0000F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230550" y="4366225"/>
            <a:ext cx="6577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Index 번호    0  1  2  3  4  5  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리스트 변수 만들기, 항목 추가하기 </a:t>
            </a:r>
            <a:endParaRPr b="1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520600" cy="51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항목이 정해진 리스트 변수 만들기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FF"/>
                </a:solidFill>
              </a:rPr>
              <a:t>&gt;&gt;&gt; num_list = [1 , 2, 6, 8, 8]</a:t>
            </a:r>
            <a:endParaRPr sz="21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FF"/>
                </a:solidFill>
              </a:rPr>
              <a:t>&gt;&gt;&gt; str_list = [ “hello”, “this”, “is”, “test” ]</a:t>
            </a:r>
            <a:endParaRPr sz="2100" b="1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빈 리스트 변수 만들기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FF"/>
                </a:solidFill>
              </a:rPr>
              <a:t>&gt;&gt;&gt; some_list= [ ]</a:t>
            </a:r>
            <a:endParaRPr sz="2100" b="1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리스트 변수 맨뒤에 항목 추가하기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FF"/>
                </a:solidFill>
              </a:rPr>
              <a:t>&gt;&gt;&gt; some_list.append(“hello”)</a:t>
            </a:r>
            <a:endParaRPr sz="21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FF"/>
                </a:solidFill>
              </a:rPr>
              <a:t>&gt;&gt;&gt; some_list.append(4)</a:t>
            </a:r>
            <a:endParaRPr sz="21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FF"/>
                </a:solidFill>
              </a:rPr>
              <a:t>&gt;&gt;&gt; print(some_list)</a:t>
            </a:r>
            <a:endParaRPr sz="21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b="1">
                <a:solidFill>
                  <a:srgbClr val="0000FF"/>
                </a:solidFill>
              </a:rPr>
              <a:t>[ “hello”, 4 ]</a:t>
            </a:r>
            <a:endParaRPr sz="21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항목 읽기 </a:t>
            </a:r>
            <a:endParaRPr b="1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536624"/>
            <a:ext cx="8520600" cy="51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리스트 변수에서 하나의 항목을 읽기는 다음과 같이 합니다.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  = [ “dog”, “cat”, “bear”, “fish”, “bird” ]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animal_list[0]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dog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animal_list[3]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fish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animal_list[2]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bear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읽는 방법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      </a:t>
            </a:r>
            <a:r>
              <a:rPr lang="en" sz="2100" dirty="0"/>
              <a:t> </a:t>
            </a:r>
            <a:r>
              <a:rPr lang="en" sz="2100" b="1" dirty="0">
                <a:solidFill>
                  <a:srgbClr val="0000FF"/>
                </a:solidFill>
              </a:rPr>
              <a:t>&gt;&gt;&gt; “리스트변수이름” [ “인덱스번호” ] 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리스트 변수 슬라이싱 </a:t>
            </a:r>
            <a:endParaRPr b="1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290775"/>
            <a:ext cx="8520600" cy="54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리스트변수는 “슬라이싱”을 통해서 일부 항목을 읽을 수 있습니다.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“슬라이싱”을 통해서 새로운 리스트 변수를 만들 수도 있습니다.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“슬라이싱” 다음과 같은 방법으로 실행합니다.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FF"/>
                </a:solidFill>
              </a:rPr>
              <a:t>&gt;&gt;&gt; letters = [ ‘a’, ‘b’, ‘c’, ‘d’, ‘e’ ] </a:t>
            </a:r>
            <a:endParaRPr sz="21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FF"/>
                </a:solidFill>
              </a:rPr>
              <a:t>&gt;&gt;&gt; letters[ : ] </a:t>
            </a:r>
            <a:endParaRPr sz="21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rgbClr val="0000FF"/>
                </a:solidFill>
              </a:rPr>
              <a:t>[ ‘a’, ‘b’, ‘c’, ‘d’, ‘e’ ] </a:t>
            </a:r>
            <a:endParaRPr sz="21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FF"/>
                </a:solidFill>
              </a:rPr>
              <a:t>&gt;&gt;&gt; letters[ :3]</a:t>
            </a:r>
            <a:endParaRPr sz="21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FF"/>
                </a:solidFill>
              </a:rPr>
              <a:t>[ ‘a’, ‘b’, ‘c’]</a:t>
            </a:r>
            <a:endParaRPr sz="21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FF"/>
                </a:solidFill>
              </a:rPr>
              <a:t>&gt;&gt;&gt; letters[3:]</a:t>
            </a:r>
            <a:endParaRPr sz="21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FF"/>
                </a:solidFill>
              </a:rPr>
              <a:t>[ ‘d’, ‘e’ ] </a:t>
            </a:r>
            <a:endParaRPr sz="21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FF"/>
                </a:solidFill>
              </a:rPr>
              <a:t>&gt;&gt;&gt; letters[1:3]</a:t>
            </a:r>
            <a:endParaRPr sz="21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b="1">
                <a:solidFill>
                  <a:srgbClr val="0000FF"/>
                </a:solidFill>
              </a:rPr>
              <a:t>[‘b’, ‘c’ ]</a:t>
            </a:r>
            <a:endParaRPr sz="21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리스트변수 항목을 다른 데이터로 교체하기 </a:t>
            </a:r>
            <a:endParaRPr b="1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리스트 변수의 특정 항목을 다른 데이터로 교체하려면 다음과 같이 합니다.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FF"/>
                </a:solidFill>
              </a:rPr>
              <a:t>&gt;&gt;&gt; animal_list  = [ “dog”, “cat”, “bear”, “fish”, “bird” ]</a:t>
            </a:r>
            <a:endParaRPr sz="21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FF"/>
                </a:solidFill>
              </a:rPr>
              <a:t>&gt;&gt;&gt; animal_list[3] = ‘lion’</a:t>
            </a:r>
            <a:endParaRPr sz="21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FF"/>
                </a:solidFill>
              </a:rPr>
              <a:t>&gt;&gt;&gt; print(animal_list)</a:t>
            </a:r>
            <a:endParaRPr sz="21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>
                <a:solidFill>
                  <a:srgbClr val="0000FF"/>
                </a:solidFill>
              </a:rPr>
              <a:t>[ “dog”, “cat”, “bear”, “lion”, “bird” ]</a:t>
            </a:r>
            <a:endParaRPr sz="21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 b="1">
              <a:solidFill>
                <a:srgbClr val="0000FF"/>
              </a:solidFill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3580525" y="3533575"/>
            <a:ext cx="1122300" cy="561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5820625" y="1979900"/>
            <a:ext cx="1122300" cy="561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리스트 변수의 항목 사이에 다른 항목을 추가하기 </a:t>
            </a:r>
            <a:endParaRPr b="1"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리스트변수의 기존 항목 사이에 새로운 항목을 추가하려면 다음과 같이 합니다.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  = [ “dog”, “cat”, “bear”, “fish”, “bird” ]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animal_list.insert(3, ‘lion’)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&gt;&gt;&gt; print(animal_list)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FF"/>
                </a:solidFill>
              </a:rPr>
              <a:t>[ “dog”, “cat”, “bear”, “lion”, “fish”, “bird” ]</a:t>
            </a:r>
            <a:endParaRPr sz="2100" b="1" dirty="0">
              <a:solidFill>
                <a:srgbClr val="0000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append() : 리스트변수 끝에 새로운 항목을 추가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insert(): 리스트 변수 중간, 지정된 항목 뒤에 새로운 항목을 추가 </a:t>
            </a:r>
            <a:endParaRPr dirty="0"/>
          </a:p>
        </p:txBody>
      </p:sp>
      <p:sp>
        <p:nvSpPr>
          <p:cNvPr id="111" name="Google Shape;111;p21"/>
          <p:cNvSpPr/>
          <p:nvPr/>
        </p:nvSpPr>
        <p:spPr>
          <a:xfrm>
            <a:off x="5921650" y="2282950"/>
            <a:ext cx="1122300" cy="561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705725" y="3804700"/>
            <a:ext cx="1794000" cy="561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1203</Words>
  <Application>Microsoft Office PowerPoint</Application>
  <PresentationFormat>화면 슬라이드 쇼(4:3)</PresentationFormat>
  <Paragraphs>152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6. 파이썬 기초  리스트 </vt:lpstr>
      <vt:lpstr>리스트란? </vt:lpstr>
      <vt:lpstr>리스트 변수의 형태 </vt:lpstr>
      <vt:lpstr>리스트 변수 - 인덱스 번호 </vt:lpstr>
      <vt:lpstr>리스트 변수 만들기, 항목 추가하기 </vt:lpstr>
      <vt:lpstr>항목 읽기 </vt:lpstr>
      <vt:lpstr>리스트 변수 슬라이싱 </vt:lpstr>
      <vt:lpstr>리스트변수 항목을 다른 데이터로 교체하기 </vt:lpstr>
      <vt:lpstr>리스트 변수의 항목 사이에 다른 항목을 추가하기 </vt:lpstr>
      <vt:lpstr>리스트 변수에서 항목 지우기 </vt:lpstr>
      <vt:lpstr>리스트 변수에서 항목 지우기 </vt:lpstr>
      <vt:lpstr>pop() 명령, index() 명령  </vt:lpstr>
      <vt:lpstr>리스트변수 정렬하기 </vt:lpstr>
      <vt:lpstr>리스트변수와 for문 </vt:lpstr>
      <vt:lpstr>2차원 리스트 변수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파이썬 기초  리스트 </dc:title>
  <cp:lastModifiedBy>정 준용</cp:lastModifiedBy>
  <cp:revision>1</cp:revision>
  <dcterms:modified xsi:type="dcterms:W3CDTF">2023-05-10T12:25:34Z</dcterms:modified>
</cp:coreProperties>
</file>