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94dd9ad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94dd9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94dd9ad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994dd9a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994dd9adc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994dd9a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994dd9adc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994dd9a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94dd9adc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994dd9a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94dd9adc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94dd9a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274E13"/>
                </a:solidFill>
              </a:rPr>
              <a:t>9. 파이썬 중급</a:t>
            </a:r>
            <a:endParaRPr b="1" sz="47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모듈 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파이썬에서 모듈이란 무엇인가? 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29"/>
            <a:ext cx="8520600" cy="21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모듈은 변수, 함수, 클래스 등을 하나의 별도의 파일(***.py)로 만들어 놓은 것 입니다.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 프로그래밍에서는  많은 모듈을 사용하게 됩니다. 내가 만든 모듈도 있고, 다른 사람이 만든 모듈도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우리가 직접 모듈을 만들어 사용할 수도 있습니다.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350" y="3688227"/>
            <a:ext cx="1173275" cy="11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575" y="3984529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350" y="5208827"/>
            <a:ext cx="1173275" cy="11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708125" y="6161150"/>
            <a:ext cx="48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my_python_file.py</a:t>
            </a:r>
            <a:endParaRPr/>
          </a:p>
        </p:txBody>
      </p:sp>
      <p:cxnSp>
        <p:nvCxnSpPr>
          <p:cNvPr id="66" name="Google Shape;66;p14"/>
          <p:cNvCxnSpPr>
            <a:endCxn id="63" idx="3"/>
          </p:cNvCxnSpPr>
          <p:nvPr/>
        </p:nvCxnSpPr>
        <p:spPr>
          <a:xfrm flipH="1">
            <a:off x="3501700" y="4274892"/>
            <a:ext cx="1596600" cy="781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4" idx="1"/>
          </p:cNvCxnSpPr>
          <p:nvPr/>
        </p:nvCxnSpPr>
        <p:spPr>
          <a:xfrm rot="10800000">
            <a:off x="3518150" y="5285764"/>
            <a:ext cx="1597200" cy="509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3178300" y="378167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my_module 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288200" y="5760950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other_module 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271675" y="4074763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my_module .py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271675" y="554792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other_module.py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모듈 만들어 보기 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36621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먼저 모듈을 만들어 봅시다. 두 숫자를 사칙연산하는 모듈을 만들었습니다.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 파일을 사용자 폴더에 저장합니다.  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5" y="2681121"/>
            <a:ext cx="29813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모듈 불러서 사용해 보기 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36628"/>
            <a:ext cx="8520600" cy="44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먼저 만들고 저장한 my_calc.py를 먼저 파이썬 쉘에서 사용해 봅시다. 파이썬 쉘은 꼭 my_calc.py를 저장한 폴더에서 열어야 합니다.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import my_calc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print(my_calc.add_num(3, 4)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7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print(my_calc.mul_num(3, 4)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12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모듈을 import 하는 방법은 다음과 같습니다.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rgbClr val="0000FF"/>
                </a:solidFill>
              </a:rPr>
              <a:t>import 모듈이름 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모듈을 불러오는 여러 방법 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모듈을 불러오는 몇가지 방법이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아까 설명한 import를 사용하는 방법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rgbClr val="0000FF"/>
                </a:solidFill>
              </a:rPr>
              <a:t>&gt;&gt;&gt; import my_calc	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	&gt;&gt;&gt; my_calc.add_num(3, 4)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	7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- import 명령을 사용하는 방법. “my_calc.”을 생략할 수 있습니다.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rgbClr val="0000FF"/>
                </a:solidFill>
              </a:rPr>
              <a:t>&gt;&gt;&gt; from my_calc import add_num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	&gt;&gt;&gt; add_num(3, 4)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	7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… import  사용하기  </a:t>
            </a:r>
            <a:endParaRPr b="1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536624"/>
            <a:ext cx="8520600" cy="5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- import 명령으로 몇개의 함수만 가져올 수 있습니다.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from my_calc import add_num, sub_num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add_num(3, 4)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sub_num(3, 4)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- import 명령과 “*” 을 사용하면 my_calc.py의 모든 함수를 사용할 수 있습니다.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from my_calc import *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add_num(3, 4)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sub_num(3, 4)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div_num(3, 4)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&gt;&gt;&gt; mul_num(3, 4)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__name__ == “ __main__” 이란? </a:t>
            </a:r>
            <a:endParaRPr b="1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36625"/>
            <a:ext cx="5286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모듈에 다음과 같은 코드가 있은 경우가 있음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__name__=="__main__"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그대로 해석해보면 '__name__이라는 변수의 값이 __main__이라면 아래의 코드를 실행하라.'라는 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 코드에서 들여쓰기가 되지 않은 코드가 있으면, 그 코드부터 실행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 내장변수인 __name__에는: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직접실행: __name__ = ‘__mian__’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모듈로 실행: __name__ = ‘파일이름’이 저장됨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if __name__=="__main__" 용도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모듈로 실행 할때와  직접 실행할 때 코드를 구분하기 위함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900" y="1327217"/>
            <a:ext cx="3238500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900" y="5967992"/>
            <a:ext cx="24669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