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dx6CsdcKxUKVCZbyCZDfwpEol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797fa0299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797fa0299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4797fa0299_0_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797fa0299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797fa0299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4797fa0299_0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797fa0299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797fa0299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4797fa0299_0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797fa0299_0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4797fa0299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4797fa0299_0_1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797fa0299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4797fa0299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4797fa0299_0_1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4797fa029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4797fa029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14797fa029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797fa0299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797fa0299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14797fa0299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797fa0299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797fa0299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4797fa0299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797fa0299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797fa0299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4797fa0299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797fa0299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797fa0299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4797fa0299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797fa0299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797fa0299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4797fa0299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797fa0299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797fa0299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4797fa0299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797fa0299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797fa0299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4797fa0299_0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3"/>
          <p:cNvSpPr txBox="1"/>
          <p:nvPr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2022 jdedu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1"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1"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0" y="365125"/>
            <a:ext cx="10582183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" name="Google Shape;29;p4"/>
          <p:cNvSpPr txBox="1"/>
          <p:nvPr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2022 jdedu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58910" y="129799"/>
            <a:ext cx="1189780" cy="4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1"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1"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b="1"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1"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1"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0" y="365125"/>
            <a:ext cx="10582183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58910" y="129799"/>
            <a:ext cx="1189780" cy="47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 txBox="1"/>
          <p:nvPr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2022 jdedu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0" y="365125"/>
            <a:ext cx="10582183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" name="Google Shape;16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758910" y="129799"/>
            <a:ext cx="1189780" cy="47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2022 jdedu</a:t>
            </a:r>
            <a:endParaRPr b="0"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python.org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1524000" y="868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-497205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ct val="100000"/>
              <a:buFont typeface="Arial"/>
              <a:buAutoNum type="arabicPeriod"/>
            </a:pPr>
            <a:r>
              <a:rPr lang="en-US" sz="47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파이썬기초</a:t>
            </a:r>
            <a:endParaRPr sz="47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5200">
                <a:latin typeface="Arial"/>
                <a:ea typeface="Arial"/>
                <a:cs typeface="Arial"/>
                <a:sym typeface="Arial"/>
              </a:rPr>
              <a:t>파이썬(IDLE)을 PC에 설치하기</a:t>
            </a:r>
            <a:endParaRPr/>
          </a:p>
        </p:txBody>
      </p:sp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1524000" y="3933731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2022.  8.   .</a:t>
            </a:r>
            <a:endParaRPr sz="2000"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2910" y="4688868"/>
            <a:ext cx="2646180" cy="1046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797fa0299_0_8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 -&gt; New File 파이썬 스크립트 실행하기</a:t>
            </a:r>
            <a:endParaRPr/>
          </a:p>
        </p:txBody>
      </p:sp>
      <p:sp>
        <p:nvSpPr>
          <p:cNvPr id="144" name="Google Shape;144;g14797fa0299_0_85"/>
          <p:cNvSpPr txBox="1"/>
          <p:nvPr/>
        </p:nvSpPr>
        <p:spPr>
          <a:xfrm>
            <a:off x="768900" y="1536621"/>
            <a:ext cx="8520600" cy="27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IDLE 프로그램은 파이썬을 한줄 한줄 실행하는 Shell 뿐 아니라, 여러 파이썬 코드를 하나의 파이썬 파일로 만들어서 실행할 수도 있습니다. 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IDLE Shell에서 File -&gt; New File을 실행해 보세요. 새로운 윈도창이 열립니다. 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이 새로운 윈도창에 파이썬 코드를 여러개 입력해서 실행할 수 있습니다.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그림과 같이 코드를 입력하고 실행해 봅시다.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Run -&gt; Run Module    </a:t>
            </a:r>
            <a:endParaRPr b="1" sz="1800">
              <a:solidFill>
                <a:srgbClr val="595959"/>
              </a:solidFill>
            </a:endParaRPr>
          </a:p>
        </p:txBody>
      </p:sp>
      <p:pic>
        <p:nvPicPr>
          <p:cNvPr id="145" name="Google Shape;145;g14797fa0299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825" y="4037927"/>
            <a:ext cx="5873250" cy="220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4797fa0299_0_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8600" y="4254022"/>
            <a:ext cx="486775" cy="4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4797fa0299_0_85"/>
          <p:cNvSpPr/>
          <p:nvPr/>
        </p:nvSpPr>
        <p:spPr>
          <a:xfrm>
            <a:off x="1696625" y="3939475"/>
            <a:ext cx="486900" cy="7884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4797fa0299_0_85"/>
          <p:cNvSpPr txBox="1"/>
          <p:nvPr/>
        </p:nvSpPr>
        <p:spPr>
          <a:xfrm>
            <a:off x="7962550" y="4727875"/>
            <a:ext cx="2543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Run -&gt; Run Module로 실행하려면 먼저 파이썬 파일을 저장해야 합니다.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적절한 폴더에 먼저 파일을 저장해주세요. 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797fa0299_0_9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IDLE 쉘 사용해보기 </a:t>
            </a:r>
            <a:endParaRPr/>
          </a:p>
        </p:txBody>
      </p:sp>
      <p:sp>
        <p:nvSpPr>
          <p:cNvPr id="155" name="Google Shape;155;g14797fa0299_0_96"/>
          <p:cNvSpPr txBox="1"/>
          <p:nvPr>
            <p:ph idx="1" type="body"/>
          </p:nvPr>
        </p:nvSpPr>
        <p:spPr>
          <a:xfrm>
            <a:off x="838200" y="1825625"/>
            <a:ext cx="10515600" cy="127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‘Hello world’를 프린트 해 봅시다.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123 + 456의 계산을 실행해 봅시다. </a:t>
            </a:r>
            <a:endParaRPr/>
          </a:p>
        </p:txBody>
      </p:sp>
      <p:sp>
        <p:nvSpPr>
          <p:cNvPr id="156" name="Google Shape;156;g14797fa0299_0_96"/>
          <p:cNvSpPr txBox="1"/>
          <p:nvPr>
            <p:ph idx="1" type="body"/>
          </p:nvPr>
        </p:nvSpPr>
        <p:spPr>
          <a:xfrm>
            <a:off x="838200" y="3411150"/>
            <a:ext cx="10515600" cy="1500900"/>
          </a:xfrm>
          <a:prstGeom prst="rect">
            <a:avLst/>
          </a:prstGeom>
          <a:solidFill>
            <a:srgbClr val="CCCCCC"/>
          </a:solidFill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CCCCCC"/>
                </a:highlight>
              </a:rPr>
              <a:t>&gt;&gt;&gt; print(‘hello world’)</a:t>
            </a:r>
            <a:endParaRPr sz="1800"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CCCCCC"/>
                </a:highlight>
              </a:rPr>
              <a:t>hello world</a:t>
            </a:r>
            <a:endParaRPr sz="1800"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CCCCCC"/>
                </a:highlight>
              </a:rPr>
              <a:t>&gt;&gt;&gt; 123 + 456</a:t>
            </a:r>
            <a:endParaRPr sz="1800"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CCCCCC"/>
                </a:highlight>
              </a:rPr>
              <a:t>579</a:t>
            </a:r>
            <a:endParaRPr sz="1800">
              <a:highlight>
                <a:srgbClr val="CCCCCC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797fa0299_0_10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IDLE 쉘로 터틀 실행해 보기 </a:t>
            </a:r>
            <a:endParaRPr/>
          </a:p>
        </p:txBody>
      </p:sp>
      <p:sp>
        <p:nvSpPr>
          <p:cNvPr id="163" name="Google Shape;163;g14797fa0299_0_103"/>
          <p:cNvSpPr txBox="1"/>
          <p:nvPr>
            <p:ph idx="1" type="body"/>
          </p:nvPr>
        </p:nvSpPr>
        <p:spPr>
          <a:xfrm>
            <a:off x="838200" y="1825625"/>
            <a:ext cx="10515600" cy="99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파이썬 내장 모듈인 터틀을 실행해 봅시다. 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IDLE 쉘에서 아래와 같이 실행하면 터틀이 실행 됩니다.</a:t>
            </a:r>
            <a:endParaRPr/>
          </a:p>
        </p:txBody>
      </p:sp>
      <p:sp>
        <p:nvSpPr>
          <p:cNvPr id="164" name="Google Shape;164;g14797fa0299_0_103"/>
          <p:cNvSpPr txBox="1"/>
          <p:nvPr>
            <p:ph idx="1" type="body"/>
          </p:nvPr>
        </p:nvSpPr>
        <p:spPr>
          <a:xfrm>
            <a:off x="838200" y="3411150"/>
            <a:ext cx="10515600" cy="1500900"/>
          </a:xfrm>
          <a:prstGeom prst="rect">
            <a:avLst/>
          </a:prstGeom>
          <a:solidFill>
            <a:srgbClr val="CCCCCC"/>
          </a:solidFill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CCCCCC"/>
                </a:highlight>
              </a:rPr>
              <a:t>&gt;&gt;&gt; import turtle</a:t>
            </a:r>
            <a:endParaRPr sz="1800"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CCCCCC"/>
                </a:highlight>
              </a:rPr>
              <a:t>&gt;&gt;&gt; turtle.shape(‘classic’) </a:t>
            </a:r>
            <a:endParaRPr sz="1800">
              <a:highlight>
                <a:srgbClr val="CCCCCC"/>
              </a:highlight>
            </a:endParaRPr>
          </a:p>
        </p:txBody>
      </p:sp>
      <p:pic>
        <p:nvPicPr>
          <p:cNvPr id="165" name="Google Shape;165;g14797fa0299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125" y="2720775"/>
            <a:ext cx="4209301" cy="368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797fa0299_0_1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IDLE 쉘로 터틀 움직이기</a:t>
            </a:r>
            <a:endParaRPr/>
          </a:p>
        </p:txBody>
      </p:sp>
      <p:sp>
        <p:nvSpPr>
          <p:cNvPr id="172" name="Google Shape;172;g14797fa0299_0_113"/>
          <p:cNvSpPr txBox="1"/>
          <p:nvPr>
            <p:ph idx="1" type="body"/>
          </p:nvPr>
        </p:nvSpPr>
        <p:spPr>
          <a:xfrm>
            <a:off x="838200" y="1825625"/>
            <a:ext cx="10515600" cy="114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이번에는 터틀을 움직여 봅시다. </a:t>
            </a:r>
            <a:endParaRPr/>
          </a:p>
        </p:txBody>
      </p:sp>
      <p:sp>
        <p:nvSpPr>
          <p:cNvPr id="173" name="Google Shape;173;g14797fa0299_0_113"/>
          <p:cNvSpPr txBox="1"/>
          <p:nvPr>
            <p:ph idx="1" type="body"/>
          </p:nvPr>
        </p:nvSpPr>
        <p:spPr>
          <a:xfrm>
            <a:off x="838200" y="3411150"/>
            <a:ext cx="10515600" cy="1500900"/>
          </a:xfrm>
          <a:prstGeom prst="rect">
            <a:avLst/>
          </a:prstGeom>
          <a:solidFill>
            <a:srgbClr val="CCCCCC"/>
          </a:solidFill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CCCCCC"/>
                </a:highlight>
              </a:rPr>
              <a:t>&gt;&gt;&gt; turtle.fd(100)</a:t>
            </a:r>
            <a:endParaRPr sz="1800"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CCCCCC"/>
                </a:highlight>
              </a:rPr>
              <a:t>&gt;&gt;&gt; turtle.left(90)</a:t>
            </a:r>
            <a:endParaRPr sz="1800"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CCCCCC"/>
                </a:highlight>
              </a:rPr>
              <a:t>&gt;&gt;&gt; turtle.fd(100)</a:t>
            </a:r>
            <a:endParaRPr sz="1800">
              <a:highlight>
                <a:srgbClr val="CCCCCC"/>
              </a:highlight>
            </a:endParaRPr>
          </a:p>
        </p:txBody>
      </p:sp>
      <p:pic>
        <p:nvPicPr>
          <p:cNvPr id="174" name="Google Shape;174;g14797fa0299_0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1925" y="2530475"/>
            <a:ext cx="4313151" cy="377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797fa0299_0_1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IDLE에서 스크립트로 코딩 해보기 </a:t>
            </a:r>
            <a:endParaRPr/>
          </a:p>
        </p:txBody>
      </p:sp>
      <p:sp>
        <p:nvSpPr>
          <p:cNvPr id="181" name="Google Shape;181;g14797fa0299_0_1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797fa0299_0_0"/>
          <p:cNvSpPr txBox="1"/>
          <p:nvPr/>
        </p:nvSpPr>
        <p:spPr>
          <a:xfrm>
            <a:off x="768900" y="1384226"/>
            <a:ext cx="8520600" cy="26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크롬 브라우저를 사용해서 다음 사이트에 접속합니다. </a:t>
            </a:r>
            <a:endParaRPr b="1" sz="18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9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www.python.org</a:t>
            </a:r>
            <a:endParaRPr b="1" sz="29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우리는 이 사이트에서 파이썬을 PC에 설치할 수 있습니다. 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이 페이지가 나오면 ‘Download’ 를 선택합니다. </a:t>
            </a:r>
            <a:endParaRPr b="1" sz="1800">
              <a:solidFill>
                <a:srgbClr val="595959"/>
              </a:solidFill>
            </a:endParaRPr>
          </a:p>
        </p:txBody>
      </p:sp>
      <p:pic>
        <p:nvPicPr>
          <p:cNvPr id="65" name="Google Shape;65;g14797fa029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8600" y="3363201"/>
            <a:ext cx="5957301" cy="302054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14797fa0299_0_0"/>
          <p:cNvSpPr/>
          <p:nvPr/>
        </p:nvSpPr>
        <p:spPr>
          <a:xfrm>
            <a:off x="4120425" y="4101425"/>
            <a:ext cx="1117200" cy="4986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14797fa0299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파이썬(IDLE) 다운로드 사이트로 가기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797fa0299_0_10"/>
          <p:cNvSpPr txBox="1"/>
          <p:nvPr/>
        </p:nvSpPr>
        <p:spPr>
          <a:xfrm>
            <a:off x="768900" y="1384230"/>
            <a:ext cx="8520600" cy="20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‘Download’ 를 선택하면 아래 페이지로 이동합니다. 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여기서 노란색 원으로 된 ‘Download Python 3.10.0을 선택합니다. 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그러면 Python이 다운로드 됩니다 (3.10.0은 버전인데 매번 달라집니다.). </a:t>
            </a:r>
            <a:endParaRPr b="1" sz="1800">
              <a:solidFill>
                <a:srgbClr val="595959"/>
              </a:solidFill>
            </a:endParaRPr>
          </a:p>
        </p:txBody>
      </p:sp>
      <p:pic>
        <p:nvPicPr>
          <p:cNvPr id="74" name="Google Shape;74;g14797fa0299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950" y="2641000"/>
            <a:ext cx="7714377" cy="36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14797fa0299_0_10"/>
          <p:cNvSpPr/>
          <p:nvPr/>
        </p:nvSpPr>
        <p:spPr>
          <a:xfrm>
            <a:off x="2517650" y="4354300"/>
            <a:ext cx="2184600" cy="6945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14797fa0299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파이썬(IDLE) 프로그램 다운로드 받기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797fa0299_0_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다운 받은 파이썬(IDLE) 프로그램 설치 </a:t>
            </a:r>
            <a:endParaRPr/>
          </a:p>
        </p:txBody>
      </p:sp>
      <p:sp>
        <p:nvSpPr>
          <p:cNvPr id="83" name="Google Shape;83;g14797fa0299_0_20"/>
          <p:cNvSpPr txBox="1"/>
          <p:nvPr/>
        </p:nvSpPr>
        <p:spPr>
          <a:xfrm>
            <a:off x="845100" y="1536625"/>
            <a:ext cx="9280200" cy="17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다운받은 파이썬 프로그램은 크롬 브라우저 화면 왼쪽 아래쪽에 표시가 됩니다. 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아래 그림과 같이 다운 받은 파이썬 프로그램에서 ‘열기’를 선택해서 설치를 시작합니다.  </a:t>
            </a:r>
            <a:endParaRPr b="1" sz="1800">
              <a:solidFill>
                <a:srgbClr val="595959"/>
              </a:solidFill>
            </a:endParaRPr>
          </a:p>
        </p:txBody>
      </p:sp>
      <p:pic>
        <p:nvPicPr>
          <p:cNvPr id="84" name="Google Shape;84;g14797fa0299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400" y="3188075"/>
            <a:ext cx="683895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14797fa0299_0_20"/>
          <p:cNvSpPr/>
          <p:nvPr/>
        </p:nvSpPr>
        <p:spPr>
          <a:xfrm>
            <a:off x="4551900" y="3696600"/>
            <a:ext cx="1993800" cy="7635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797fa0299_0_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설치과정 1</a:t>
            </a:r>
            <a:endParaRPr/>
          </a:p>
        </p:txBody>
      </p:sp>
      <p:sp>
        <p:nvSpPr>
          <p:cNvPr id="92" name="Google Shape;92;g14797fa0299_0_33"/>
          <p:cNvSpPr txBox="1"/>
          <p:nvPr/>
        </p:nvSpPr>
        <p:spPr>
          <a:xfrm>
            <a:off x="845100" y="1536629"/>
            <a:ext cx="8520600" cy="21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‘열기’를 통해 설치가 시작되면 아래와 같은 창이 열립니다. 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여기서 ‘Install Now’를 선택합니다. </a:t>
            </a:r>
            <a:endParaRPr b="1" sz="1800">
              <a:solidFill>
                <a:srgbClr val="595959"/>
              </a:solidFill>
            </a:endParaRPr>
          </a:p>
        </p:txBody>
      </p:sp>
      <p:pic>
        <p:nvPicPr>
          <p:cNvPr id="93" name="Google Shape;93;g14797fa0299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200" y="2438874"/>
            <a:ext cx="5949850" cy="36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14797fa0299_0_33"/>
          <p:cNvSpPr/>
          <p:nvPr/>
        </p:nvSpPr>
        <p:spPr>
          <a:xfrm>
            <a:off x="4704300" y="3163200"/>
            <a:ext cx="4090800" cy="14781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797fa0299_0_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설치과정 2</a:t>
            </a:r>
            <a:endParaRPr/>
          </a:p>
        </p:txBody>
      </p:sp>
      <p:sp>
        <p:nvSpPr>
          <p:cNvPr id="101" name="Google Shape;101;g14797fa0299_0_42"/>
          <p:cNvSpPr txBox="1"/>
          <p:nvPr/>
        </p:nvSpPr>
        <p:spPr>
          <a:xfrm>
            <a:off x="768900" y="1536629"/>
            <a:ext cx="8520600" cy="23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아래 왼쪽 화면 처럼 설치과정이 진행 됩니다.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이후에 ‘Setup was successful’이라는 화면이 나타나면 설치가 끝이 난 것입니다. 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‘Close’버튼을 눌러 설치과정을 종료해 주세요  </a:t>
            </a:r>
            <a:endParaRPr b="1" sz="1800">
              <a:solidFill>
                <a:srgbClr val="595959"/>
              </a:solidFill>
            </a:endParaRPr>
          </a:p>
        </p:txBody>
      </p:sp>
      <p:pic>
        <p:nvPicPr>
          <p:cNvPr id="102" name="Google Shape;102;g14797fa0299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300" y="3480462"/>
            <a:ext cx="4093775" cy="251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14797fa0299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2225" y="3480463"/>
            <a:ext cx="4093775" cy="25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14797fa0299_0_42"/>
          <p:cNvSpPr/>
          <p:nvPr/>
        </p:nvSpPr>
        <p:spPr>
          <a:xfrm>
            <a:off x="8745300" y="5518525"/>
            <a:ext cx="1770300" cy="6876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4797fa0299_0_42"/>
          <p:cNvSpPr/>
          <p:nvPr/>
        </p:nvSpPr>
        <p:spPr>
          <a:xfrm>
            <a:off x="6353875" y="3556800"/>
            <a:ext cx="3182400" cy="687600"/>
          </a:xfrm>
          <a:prstGeom prst="ellipse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797fa0299_0_5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파이썬(IDLE) 실행하기</a:t>
            </a:r>
            <a:endParaRPr/>
          </a:p>
        </p:txBody>
      </p:sp>
      <p:pic>
        <p:nvPicPr>
          <p:cNvPr id="112" name="Google Shape;112;g14797fa0299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500" y="2695227"/>
            <a:ext cx="3903054" cy="40865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14797fa0299_0_53"/>
          <p:cNvSpPr txBox="1"/>
          <p:nvPr/>
        </p:nvSpPr>
        <p:spPr>
          <a:xfrm>
            <a:off x="768900" y="1536630"/>
            <a:ext cx="8520600" cy="18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이제 파이썬을 실행해 보겠습니다. 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파이썬을 실행하려면 아래 그림과 같이 윈도 시작 버튼을 클릭합니다. 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그러면 창이 하나 열리는데 맨 위에  가서 다음 프로그램을 실행합니다. </a:t>
            </a:r>
            <a:endParaRPr b="1" sz="1800"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800">
                <a:solidFill>
                  <a:srgbClr val="595959"/>
                </a:solidFill>
              </a:rPr>
              <a:t>“IDLE (Python 3.10)” </a:t>
            </a:r>
            <a:endParaRPr b="1" sz="1800">
              <a:solidFill>
                <a:srgbClr val="595959"/>
              </a:solidFill>
            </a:endParaRPr>
          </a:p>
        </p:txBody>
      </p:sp>
      <p:pic>
        <p:nvPicPr>
          <p:cNvPr id="114" name="Google Shape;114;g14797fa0299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4475" y="3659902"/>
            <a:ext cx="2048175" cy="149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14797fa0299_0_53"/>
          <p:cNvSpPr/>
          <p:nvPr/>
        </p:nvSpPr>
        <p:spPr>
          <a:xfrm>
            <a:off x="5711100" y="3006275"/>
            <a:ext cx="1810500" cy="517500"/>
          </a:xfrm>
          <a:prstGeom prst="ellipse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4797fa0299_0_53"/>
          <p:cNvSpPr/>
          <p:nvPr/>
        </p:nvSpPr>
        <p:spPr>
          <a:xfrm>
            <a:off x="4883625" y="3998550"/>
            <a:ext cx="402900" cy="51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797fa0299_0_6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파이썬(IDLE) 프로그램 사용해보기 </a:t>
            </a:r>
            <a:endParaRPr/>
          </a:p>
        </p:txBody>
      </p:sp>
      <p:sp>
        <p:nvSpPr>
          <p:cNvPr id="123" name="Google Shape;123;g14797fa0299_0_64"/>
          <p:cNvSpPr txBox="1"/>
          <p:nvPr/>
        </p:nvSpPr>
        <p:spPr>
          <a:xfrm>
            <a:off x="768900" y="1308031"/>
            <a:ext cx="85206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이제 파이썬 프로그램 IDLE을 설치 했으니 사용해 보도록 합시다. 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IDLE에서 파이썬 프로그램은 두가지 방법으로 실행 할 수 있습니다.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두 방법의 차이는 다음 챕터에서 공부해 봅시다.  </a:t>
            </a:r>
            <a:endParaRPr b="1" sz="1800">
              <a:solidFill>
                <a:srgbClr val="595959"/>
              </a:solidFill>
            </a:endParaRPr>
          </a:p>
        </p:txBody>
      </p:sp>
      <p:sp>
        <p:nvSpPr>
          <p:cNvPr id="124" name="Google Shape;124;g14797fa0299_0_64"/>
          <p:cNvSpPr txBox="1"/>
          <p:nvPr/>
        </p:nvSpPr>
        <p:spPr>
          <a:xfrm>
            <a:off x="2857725" y="2402350"/>
            <a:ext cx="28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IDLE Shell에서 한줄씩 실행하기 </a:t>
            </a:r>
            <a:endParaRPr b="1"/>
          </a:p>
        </p:txBody>
      </p:sp>
      <p:sp>
        <p:nvSpPr>
          <p:cNvPr id="125" name="Google Shape;125;g14797fa0299_0_64"/>
          <p:cNvSpPr txBox="1"/>
          <p:nvPr/>
        </p:nvSpPr>
        <p:spPr>
          <a:xfrm>
            <a:off x="6400800" y="2402350"/>
            <a:ext cx="38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File -&gt; New File에서 파이썬 파일로 실행하기 </a:t>
            </a:r>
            <a:endParaRPr b="1"/>
          </a:p>
        </p:txBody>
      </p:sp>
      <p:pic>
        <p:nvPicPr>
          <p:cNvPr id="126" name="Google Shape;126;g14797fa0299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150" y="2802550"/>
            <a:ext cx="3619499" cy="352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4797fa0299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3199" y="2802550"/>
            <a:ext cx="3462886" cy="352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797fa0299_0_7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IDLE 쉘 사용해보기 </a:t>
            </a:r>
            <a:endParaRPr/>
          </a:p>
        </p:txBody>
      </p:sp>
      <p:sp>
        <p:nvSpPr>
          <p:cNvPr id="134" name="Google Shape;134;g14797fa0299_0_75"/>
          <p:cNvSpPr txBox="1"/>
          <p:nvPr/>
        </p:nvSpPr>
        <p:spPr>
          <a:xfrm>
            <a:off x="768900" y="1308031"/>
            <a:ext cx="8520600" cy="1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IDLE Shell은 파이썬 코드를 한줄 한줄 실행하는데 좋습니다. </a:t>
            </a:r>
            <a:endParaRPr b="1"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큰 프로그램이 아닌 간단한 코드 1~2줄을 테스트 할 때 사용합니다. </a:t>
            </a:r>
            <a:endParaRPr b="1" sz="1800">
              <a:solidFill>
                <a:srgbClr val="595959"/>
              </a:solidFill>
            </a:endParaRPr>
          </a:p>
        </p:txBody>
      </p:sp>
      <p:pic>
        <p:nvPicPr>
          <p:cNvPr id="135" name="Google Shape;135;g14797fa0299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950" y="2159299"/>
            <a:ext cx="4317000" cy="42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14797fa0299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175" y="2245229"/>
            <a:ext cx="578363" cy="57836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14797fa0299_0_75"/>
          <p:cNvSpPr txBox="1"/>
          <p:nvPr/>
        </p:nvSpPr>
        <p:spPr>
          <a:xfrm>
            <a:off x="6776700" y="2823600"/>
            <a:ext cx="3503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‘&gt;&gt;&gt;”에 다음 명령을 입력하고 엔터를 쳐 보세요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&gt;&gt;&gt;print(“hello world”)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어떤 결과가 나왔나요? “Hello world”를 다른 문구로 바꾸어 보세요.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그 다음에는 다음 명령을 입력하고 엔터를 쳐 보세요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&gt;&gt;&gt; 123 + 123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어떤 결과가 나왔나요? 역시 다른 숫자들과 다른 사칙연산을 해 보세요. 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2022-07-12T14:59:20Z</dcterms:created>
  <dc:creator>정 준용</dc:creator>
</cp:coreProperties>
</file>