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452ac1e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9452ac1e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9452ac1e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9452ac1ee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452ac1e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9452ac1e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452ac1ee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452ac1ee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452ac1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452ac1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9452ac1ee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9452ac1ee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9452ac1ee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9452ac1ee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452ac1ee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9452ac1ee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9452ac1ee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9452ac1ee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452ac1ee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452ac1ee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452ac1ee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452ac1ee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452ac1ee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452ac1ee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4EFEC-4D50-2918-2B99-245830B59D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13FFDFD-7A23-1DA9-F8DF-B3D672D08D4E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295F08F-F40C-4D8A-77ED-55B5C4C53AF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B2D842-6E20-2051-95EB-4A7DA0F16382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4700" b="1">
                <a:solidFill>
                  <a:srgbClr val="38761D"/>
                </a:solidFill>
              </a:rPr>
              <a:t>10. 파이썬 중급</a:t>
            </a:r>
            <a:endParaRPr sz="4700" b="1">
              <a:solidFill>
                <a:srgbClr val="38761D"/>
              </a:solidFill>
            </a:endParaRPr>
          </a:p>
          <a:p>
            <a:r>
              <a:rPr lang="en" b="1"/>
              <a:t>클래스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클래스 변수 사용하기 </a:t>
            </a:r>
            <a:endParaRPr b="1"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클래스 변수를 사용해 봅시다.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marL="0"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def get_position(self):</a:t>
            </a:r>
            <a:endParaRPr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	return self.x, self.y</a:t>
            </a:r>
            <a:r>
              <a:rPr lang="en" b="1">
                <a:solidFill>
                  <a:srgbClr val="0000FF"/>
                </a:solidFill>
              </a:rPr>
              <a:t> 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blue_enemy = Enemy(100, 100)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# (100, 100) 좌표에 적군 출현</a:t>
            </a:r>
            <a:r>
              <a:rPr lang="en"/>
              <a:t> 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print(blue_enemy.x, blue_enemy.y)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실습 1 사칙연산 클래스 만들기 </a:t>
            </a:r>
            <a:endParaRPr b="1"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>
                <a:solidFill>
                  <a:srgbClr val="0000FF"/>
                </a:solidFill>
              </a:rPr>
              <a:t>class Calc:</a:t>
            </a:r>
            <a:endParaRPr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	def __init__(self, a, b):</a:t>
            </a:r>
            <a:endParaRPr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		self.a = a </a:t>
            </a:r>
            <a:endParaRPr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		self.b = b</a:t>
            </a:r>
            <a:endParaRPr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	def add(self)</a:t>
            </a:r>
            <a:endParaRPr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		return self.a + self.b</a:t>
            </a:r>
            <a:endParaRPr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</a:rPr>
              <a:t>	…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실습 2: deepThinkCar 모터 제어 클래스 만들기 </a:t>
            </a:r>
            <a:endParaRPr b="1"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클래스 모듈 임포트 하기 </a:t>
            </a:r>
            <a:endParaRPr b="1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1835700" y="1269650"/>
            <a:ext cx="8520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"/>
              <a:t>모듈에 클래스가 포함되어 있을 경우, 다음과 같이 임포트 합니다.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enemy_module.py</a:t>
            </a:r>
            <a:endParaRPr/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marL="0" indent="45720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FF"/>
                </a:solidFill>
              </a:rPr>
              <a:t>def get_position(self):</a:t>
            </a:r>
            <a:endParaRPr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	return self.x, self.y</a:t>
            </a:r>
            <a:endParaRPr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chemeClr val="dk1"/>
                </a:solidFill>
              </a:rPr>
              <a:t>Game.py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from enemy_module import Enemy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blue_enemy = Enemy(100, 100)</a:t>
            </a:r>
            <a:endParaRPr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00FF"/>
                </a:solidFill>
              </a:rPr>
              <a:t>print(blue_enemy.get_position())</a:t>
            </a:r>
            <a:r>
              <a:rPr lang="en" b="1">
                <a:solidFill>
                  <a:srgbClr val="0000FF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수많은 적군을 표현하려면… 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35700" y="1536631"/>
            <a:ext cx="8520600" cy="14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슈팅게임에서 동일한 카테고리의 적군이 수없이 출현하고 사라집니다.  </a:t>
            </a:r>
            <a:endParaRPr/>
          </a:p>
          <a:p>
            <a:r>
              <a:rPr lang="en"/>
              <a:t>이러한 적군들을 독립적인 객체로 만드는 것은 효과적이지 못한 방법입니다. </a:t>
            </a:r>
            <a:endParaRPr/>
          </a:p>
          <a:p>
            <a:r>
              <a:rPr lang="en"/>
              <a:t>아래 등장한 적군들은 다 개별적이지만 3개의 그룹으로 나눌 수 있습니다.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225" y="36237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075" y="38510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050" y="42380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200" y="40784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075" y="4554668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425" y="4667406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900" y="50226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5305856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775" y="38766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875" y="51905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550" y="44861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550" y="47323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900" y="39399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2950" y="387668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3925" y="471428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875" y="423803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6550" y="400993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875" y="3623731"/>
            <a:ext cx="476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2288050" y="3490775"/>
            <a:ext cx="2222100" cy="235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875553" y="3490775"/>
            <a:ext cx="2731800" cy="235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972751" y="3490775"/>
            <a:ext cx="1859100" cy="235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27BA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클래스와 복제 </a:t>
            </a:r>
            <a:endParaRPr b="1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835700" y="1536630"/>
            <a:ext cx="8520600" cy="18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이렇게 수많은 적군을 효과적으로 출현시키고 사라지게 하려고 ‘복제’라는 것을 이용하면 편리합니다.</a:t>
            </a:r>
            <a:endParaRPr/>
          </a:p>
          <a:p>
            <a:r>
              <a:rPr lang="en"/>
              <a:t>복제를 하려면 ‘원본’이 존재해야 합니다. </a:t>
            </a:r>
            <a:endParaRPr/>
          </a:p>
          <a:p>
            <a:r>
              <a:rPr lang="en"/>
              <a:t>파이썬에서 이 ‘원본’을 클래스(class)라고 합니다.  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150" y="43548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250" y="56686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925" y="49643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925" y="52105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275" y="44180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225" y="3579456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950" y="43548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050" y="56686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725" y="49643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350" y="52105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075" y="44180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150" y="46596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50" y="59734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925" y="52691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925" y="55153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275" y="4722881"/>
            <a:ext cx="6667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6150100" y="3630850"/>
            <a:ext cx="6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/>
              <a:t>원본 </a:t>
            </a:r>
            <a:endParaRPr b="1"/>
          </a:p>
        </p:txBody>
      </p:sp>
      <p:cxnSp>
        <p:nvCxnSpPr>
          <p:cNvPr id="106" name="Google Shape;106;p15"/>
          <p:cNvCxnSpPr/>
          <p:nvPr/>
        </p:nvCxnSpPr>
        <p:spPr>
          <a:xfrm flipH="1">
            <a:off x="3540275" y="4038600"/>
            <a:ext cx="1955400" cy="6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>
            <a:endCxn id="93" idx="0"/>
          </p:cNvCxnSpPr>
          <p:nvPr/>
        </p:nvCxnSpPr>
        <p:spPr>
          <a:xfrm>
            <a:off x="6070150" y="4094081"/>
            <a:ext cx="385500" cy="3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6148525" y="4049925"/>
            <a:ext cx="1404600" cy="9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4578625" y="4129456"/>
            <a:ext cx="1020300" cy="7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5"/>
          <p:cNvCxnSpPr/>
          <p:nvPr/>
        </p:nvCxnSpPr>
        <p:spPr>
          <a:xfrm flipH="1">
            <a:off x="3707150" y="4170400"/>
            <a:ext cx="2005800" cy="18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5"/>
          <p:cNvCxnSpPr>
            <a:stCxn id="94" idx="2"/>
            <a:endCxn id="91" idx="3"/>
          </p:cNvCxnSpPr>
          <p:nvPr/>
        </p:nvCxnSpPr>
        <p:spPr>
          <a:xfrm flipH="1">
            <a:off x="5876700" y="4055706"/>
            <a:ext cx="66900" cy="11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5"/>
          <p:cNvCxnSpPr>
            <a:endCxn id="99" idx="1"/>
          </p:cNvCxnSpPr>
          <p:nvPr/>
        </p:nvCxnSpPr>
        <p:spPr>
          <a:xfrm>
            <a:off x="6246475" y="4019906"/>
            <a:ext cx="2085600" cy="6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2776150" y="4172375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/>
              <a:t>복제본 </a:t>
            </a:r>
            <a:endParaRPr b="1"/>
          </a:p>
        </p:txBody>
      </p:sp>
      <p:sp>
        <p:nvSpPr>
          <p:cNvPr id="114" name="Google Shape;114;p15"/>
          <p:cNvSpPr/>
          <p:nvPr/>
        </p:nvSpPr>
        <p:spPr>
          <a:xfrm>
            <a:off x="6765325" y="3510350"/>
            <a:ext cx="1241850" cy="295400"/>
          </a:xfrm>
          <a:custGeom>
            <a:avLst/>
            <a:gdLst/>
            <a:ahLst/>
            <a:cxnLst/>
            <a:rect l="l" t="t" r="r" b="b"/>
            <a:pathLst>
              <a:path w="49674" h="11816" extrusionOk="0">
                <a:moveTo>
                  <a:pt x="0" y="11121"/>
                </a:moveTo>
                <a:cubicBezTo>
                  <a:pt x="3336" y="11121"/>
                  <a:pt x="14705" y="12604"/>
                  <a:pt x="20018" y="11121"/>
                </a:cubicBezTo>
                <a:cubicBezTo>
                  <a:pt x="25331" y="9638"/>
                  <a:pt x="26937" y="4078"/>
                  <a:pt x="31880" y="2224"/>
                </a:cubicBezTo>
                <a:cubicBezTo>
                  <a:pt x="36823" y="371"/>
                  <a:pt x="46708" y="371"/>
                  <a:pt x="49674" y="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5" name="Google Shape;115;p15"/>
          <p:cNvSpPr txBox="1"/>
          <p:nvPr/>
        </p:nvSpPr>
        <p:spPr>
          <a:xfrm>
            <a:off x="8009550" y="3311575"/>
            <a:ext cx="1862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500" b="1"/>
              <a:t>클래스(Class)</a:t>
            </a:r>
            <a:endParaRPr sz="1500" b="1"/>
          </a:p>
        </p:txBody>
      </p:sp>
      <p:sp>
        <p:nvSpPr>
          <p:cNvPr id="116" name="Google Shape;116;p15"/>
          <p:cNvSpPr txBox="1"/>
          <p:nvPr/>
        </p:nvSpPr>
        <p:spPr>
          <a:xfrm>
            <a:off x="2038300" y="3461675"/>
            <a:ext cx="14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/>
              <a:t>객체(object)</a:t>
            </a:r>
            <a:endParaRPr b="1"/>
          </a:p>
        </p:txBody>
      </p:sp>
      <p:sp>
        <p:nvSpPr>
          <p:cNvPr id="117" name="Google Shape;117;p15"/>
          <p:cNvSpPr/>
          <p:nvPr/>
        </p:nvSpPr>
        <p:spPr>
          <a:xfrm>
            <a:off x="2923400" y="3827501"/>
            <a:ext cx="240950" cy="352175"/>
          </a:xfrm>
          <a:custGeom>
            <a:avLst/>
            <a:gdLst/>
            <a:ahLst/>
            <a:cxnLst/>
            <a:rect l="l" t="t" r="r" b="b"/>
            <a:pathLst>
              <a:path w="9638" h="14087" extrusionOk="0">
                <a:moveTo>
                  <a:pt x="9638" y="14087"/>
                </a:moveTo>
                <a:cubicBezTo>
                  <a:pt x="9144" y="12542"/>
                  <a:pt x="8279" y="7167"/>
                  <a:pt x="6673" y="4819"/>
                </a:cubicBezTo>
                <a:cubicBezTo>
                  <a:pt x="5067" y="2471"/>
                  <a:pt x="1112" y="803"/>
                  <a:pt x="0" y="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1100"/>
            </a:pPr>
            <a:r>
              <a:rPr lang="en" b="1"/>
              <a:t>파이썬 클래스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835700" y="1536629"/>
            <a:ext cx="8520600" cy="2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81000">
              <a:buSzPts val="2400"/>
            </a:pP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클래스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(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class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)란 똑같은 무엇인가를 계속해서 만들어 낼 수 있는 설계 도면이고(과자 틀), 객체(object)란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클래스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로 만든 피조물(과자 틀을 사용해 만든 과자)을 뜻합니다.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81000">
              <a:buSzPts val="2400"/>
            </a:pP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클래스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로 만든 객체에는 중요한 특징이 있습니다.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81000">
              <a:buSzPts val="2400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바로 객체마다 클래스와 동일한 특성을 가지지만 서로간에 독립입니다.  </a:t>
            </a:r>
            <a:endParaRPr sz="2400"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325" y="3980029"/>
            <a:ext cx="23812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클래스 만들기 </a:t>
            </a:r>
            <a:endParaRPr b="1"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가장 간단한 클래스 만들기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marL="0"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pass</a:t>
            </a:r>
            <a:r>
              <a:rPr lang="en"/>
              <a:t> </a:t>
            </a:r>
            <a:endParaRPr/>
          </a:p>
          <a:p>
            <a:pPr marL="0" indent="457200">
              <a:spcBef>
                <a:spcPts val="1200"/>
              </a:spcBef>
              <a:buNone/>
            </a:pPr>
            <a:endParaRPr/>
          </a:p>
          <a:p>
            <a:pPr>
              <a:spcBef>
                <a:spcPts val="1200"/>
              </a:spcBef>
            </a:pPr>
            <a:r>
              <a:rPr lang="en"/>
              <a:t>이 클래스의 복제본인 객체를 만들 수 있습니다.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blue_enemy = Enemy()</a:t>
            </a: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red_enemy = Enemy()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클래스 생성자 함수, 클래스 변수  </a:t>
            </a:r>
            <a:endParaRPr b="1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1835700" y="1536625"/>
            <a:ext cx="51663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r>
              <a:rPr lang="en"/>
              <a:t>클래스는 클래스 함수와 클래스 변수로 구성됩니다. </a:t>
            </a:r>
            <a:endParaRPr/>
          </a:p>
          <a:p>
            <a:r>
              <a:rPr lang="en"/>
              <a:t>클래스에 먼저 클래스 변수를 추가할 수 있습니다.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marL="0"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/>
              <a:t>__init__()함수는 생성자 함수라고 하는데, 클래스에서 복제본 오브젝트를 만들때 자동으로 실행됩니다. </a:t>
            </a:r>
            <a:endParaRPr/>
          </a:p>
          <a:p>
            <a:r>
              <a:rPr lang="en"/>
              <a:t>클래스 변수는 이 ‘생성자’ 함수에서 선언합니다. 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489" y="1627339"/>
            <a:ext cx="37242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생성자 함수가 있는 클래스 복제하기 </a:t>
            </a:r>
            <a:endParaRPr b="1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생성자 함수가 있는 클래스를 복제해 보겠습니다.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marL="0"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blue_enemy = Enemy(100, 100)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# (100, 100) 좌표에 적군 출현</a:t>
            </a:r>
            <a:r>
              <a:rPr lang="en"/>
              <a:t> </a:t>
            </a:r>
            <a:endParaRPr/>
          </a:p>
          <a:p>
            <a:pPr>
              <a:spcBef>
                <a:spcPts val="1200"/>
              </a:spcBef>
            </a:pPr>
            <a:r>
              <a:rPr lang="en"/>
              <a:t>이제 클래스를 복제할 때 입력값을 2개 넣어 주어야 합니다.</a:t>
            </a:r>
            <a:endParaRPr/>
          </a:p>
          <a:p>
            <a:r>
              <a:rPr lang="en"/>
              <a:t>‘self’는  blue_enemy 자기 자신이 __init__() 함수로 전달이 되기 때문입니다. </a:t>
            </a:r>
            <a:endParaRPr/>
          </a:p>
          <a:p>
            <a:r>
              <a:rPr lang="en"/>
              <a:t>클래스 변수는 꼭 앞에 ‘self’를 붙입니다. 클래스 전체에서 사용이 가능합니다.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클래스에 클래스 함수 추가 </a:t>
            </a:r>
            <a:endParaRPr b="1"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"/>
              <a:t>클래스에 생성자 함수 외에 추가로 클래스 함수를 추가할 수 있습니다.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marL="0"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def get_position(self):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	Return x, y 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blue_enemy = Enemy(100, 100)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# (100, 100) 좌표에 적군 출현</a:t>
            </a:r>
            <a:r>
              <a:rPr lang="en"/>
              <a:t> </a:t>
            </a:r>
            <a:endParaRPr/>
          </a:p>
          <a:p>
            <a:pPr>
              <a:spcBef>
                <a:spcPts val="1200"/>
              </a:spcBef>
            </a:pPr>
            <a:r>
              <a:rPr lang="en"/>
              <a:t>클래스 함수를 추가할 때 입력변수 ‘self’은 기본으로 들어갑니다.  객체에서 이 함수를 호출할 때, 객체 자기자신도 함수에 전달이 되어야 합니다.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클래스 함수 사용하기 </a:t>
            </a:r>
            <a:endParaRPr b="1"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새로 만든 클래스 함수를 객체에서 사용해 봅니다.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marL="0"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def get_position(self):</a:t>
            </a:r>
            <a:endParaRPr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	return self.x, self.y</a:t>
            </a:r>
            <a:r>
              <a:rPr lang="en" b="1">
                <a:solidFill>
                  <a:srgbClr val="0000FF"/>
                </a:solidFill>
              </a:rPr>
              <a:t> 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>
                <a:solidFill>
                  <a:srgbClr val="0000FF"/>
                </a:solidFill>
              </a:rPr>
              <a:t>blue_enemy = Enemy(100, 100)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# (100, 100) 좌표에 적군 출현</a:t>
            </a:r>
            <a:r>
              <a:rPr lang="en"/>
              <a:t>  </a:t>
            </a: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print(blue_enemy.get_position())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와이드스크린</PresentationFormat>
  <Paragraphs>97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10. 파이썬 중급 클래스</vt:lpstr>
      <vt:lpstr>수많은 적군을 표현하려면… </vt:lpstr>
      <vt:lpstr>클래스와 복제 </vt:lpstr>
      <vt:lpstr>파이썬 클래스</vt:lpstr>
      <vt:lpstr>파이썬 클래스 만들기 </vt:lpstr>
      <vt:lpstr>클래스 생성자 함수, 클래스 변수  </vt:lpstr>
      <vt:lpstr>생성자 함수가 있는 클래스 복제하기 </vt:lpstr>
      <vt:lpstr>클래스에 클래스 함수 추가 </vt:lpstr>
      <vt:lpstr>클래스 함수 사용하기 </vt:lpstr>
      <vt:lpstr>클래스 변수 사용하기 </vt:lpstr>
      <vt:lpstr>실습 1 사칙연산 클래스 만들기 </vt:lpstr>
      <vt:lpstr>실습 2: deepThinkCar 모터 제어 클래스 만들기 </vt:lpstr>
      <vt:lpstr>클래스 모듈 임포트 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파이썬 중급 클래스</dc:title>
  <cp:lastModifiedBy>준용 정</cp:lastModifiedBy>
  <cp:revision>1</cp:revision>
  <dcterms:modified xsi:type="dcterms:W3CDTF">2023-10-03T04:40:18Z</dcterms:modified>
</cp:coreProperties>
</file>