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pbVMYreUO0sJMHVN9VdVBHgJ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8BA136-6A28-E60B-0937-0BF2E00314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2910" y="4688868"/>
            <a:ext cx="2646180" cy="1046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EC79623-712C-EEAA-7211-0BB89FDDE0C4}"/>
              </a:ext>
            </a:extLst>
          </p:cNvPr>
          <p:cNvCxnSpPr>
            <a:cxnSpLocks/>
          </p:cNvCxnSpPr>
          <p:nvPr userDrawn="1"/>
        </p:nvCxnSpPr>
        <p:spPr>
          <a:xfrm>
            <a:off x="0" y="365125"/>
            <a:ext cx="10582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4AF20F3-1DF0-A825-78D3-9AAEBB34214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58910" y="129799"/>
            <a:ext cx="1189780" cy="470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8D41C7-7C31-235A-1FD6-770FD07D0188}"/>
              </a:ext>
            </a:extLst>
          </p:cNvPr>
          <p:cNvSpPr txBox="1"/>
          <p:nvPr userDrawn="1"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/>
              <a:t>Copyright 2022 </a:t>
            </a:r>
            <a:r>
              <a:rPr lang="en-US" altLang="ko-KR" sz="1400" b="0" dirty="0" err="1"/>
              <a:t>jdedu</a:t>
            </a:r>
            <a:endParaRPr lang="ko-KR" altLang="en-US" sz="1400" b="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4700" b="1">
                <a:solidFill>
                  <a:srgbClr val="38761D"/>
                </a:solidFill>
              </a:rPr>
              <a:t>4. 파이썬 기초</a:t>
            </a:r>
            <a:endParaRPr sz="4700" b="1">
              <a:solidFill>
                <a:srgbClr val="38761D"/>
              </a:solidFill>
            </a:endParaRPr>
          </a:p>
          <a:p>
            <a:r>
              <a:rPr lang="en" b="1"/>
              <a:t>산술연산자 &amp; 논리연산자, 비교연산자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파이썬의 연산자(Operator)</a:t>
            </a:r>
            <a:endParaRPr b="1"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1835700" y="1536629"/>
            <a:ext cx="8520600" cy="22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파이썬에서 연산자는 두개의 변수 혹은 숫자를 정해진 연산을 행하고, 그 결과를 전달해 주는 역할을 합니다. </a:t>
            </a:r>
            <a:endParaRPr/>
          </a:p>
          <a:p>
            <a:r>
              <a:rPr lang="en"/>
              <a:t>파이썬에 주요한 연산자는 다음 세가지가 있습니다. </a:t>
            </a:r>
            <a:endParaRPr/>
          </a:p>
          <a:p>
            <a:pPr lvl="1"/>
            <a:r>
              <a:rPr lang="en"/>
              <a:t>산술연산자 </a:t>
            </a:r>
            <a:endParaRPr/>
          </a:p>
          <a:p>
            <a:pPr lvl="1"/>
            <a:r>
              <a:rPr lang="en"/>
              <a:t>비교연산자(관계연산자)</a:t>
            </a:r>
            <a:endParaRPr/>
          </a:p>
          <a:p>
            <a:pPr lvl="1"/>
            <a:r>
              <a:rPr lang="en"/>
              <a:t>논리연산자 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5075550" y="4114800"/>
            <a:ext cx="1056600" cy="86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 b="1"/>
              <a:t>변수1</a:t>
            </a:r>
            <a:endParaRPr b="1"/>
          </a:p>
          <a:p>
            <a:pPr algn="ctr">
              <a:buSzPts val="1400"/>
            </a:pPr>
            <a:r>
              <a:rPr lang="en" b="1"/>
              <a:t>또는</a:t>
            </a:r>
            <a:endParaRPr b="1"/>
          </a:p>
          <a:p>
            <a:pPr algn="ctr">
              <a:buSzPts val="1400"/>
            </a:pPr>
            <a:r>
              <a:rPr lang="en" b="1"/>
              <a:t>조건식</a:t>
            </a:r>
            <a:endParaRPr b="1"/>
          </a:p>
        </p:txBody>
      </p:sp>
      <p:sp>
        <p:nvSpPr>
          <p:cNvPr id="63" name="Google Shape;63;p2"/>
          <p:cNvSpPr/>
          <p:nvPr/>
        </p:nvSpPr>
        <p:spPr>
          <a:xfrm>
            <a:off x="6590300" y="4114800"/>
            <a:ext cx="1056600" cy="8619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 b="1"/>
              <a:t>연산자</a:t>
            </a:r>
            <a:endParaRPr b="1"/>
          </a:p>
        </p:txBody>
      </p:sp>
      <p:sp>
        <p:nvSpPr>
          <p:cNvPr id="64" name="Google Shape;64;p2"/>
          <p:cNvSpPr/>
          <p:nvPr/>
        </p:nvSpPr>
        <p:spPr>
          <a:xfrm>
            <a:off x="8059700" y="4114800"/>
            <a:ext cx="1056600" cy="861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 b="1"/>
              <a:t>변수2</a:t>
            </a:r>
            <a:endParaRPr b="1"/>
          </a:p>
          <a:p>
            <a:pPr algn="ctr">
              <a:buSzPts val="1400"/>
            </a:pPr>
            <a:r>
              <a:rPr lang="en" b="1"/>
              <a:t>또는</a:t>
            </a:r>
            <a:endParaRPr b="1"/>
          </a:p>
          <a:p>
            <a:pPr algn="ctr">
              <a:buSzPts val="1400"/>
            </a:pPr>
            <a:r>
              <a:rPr lang="en" b="1"/>
              <a:t>조건식</a:t>
            </a:r>
            <a:endParaRPr b="1"/>
          </a:p>
        </p:txBody>
      </p:sp>
      <p:sp>
        <p:nvSpPr>
          <p:cNvPr id="65" name="Google Shape;65;p2"/>
          <p:cNvSpPr txBox="1"/>
          <p:nvPr/>
        </p:nvSpPr>
        <p:spPr>
          <a:xfrm>
            <a:off x="4408275" y="4199400"/>
            <a:ext cx="491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3300"/>
            </a:pPr>
            <a:r>
              <a:rPr lang="en" sz="3300" b="1"/>
              <a:t>=</a:t>
            </a:r>
            <a:endParaRPr sz="3300" b="1"/>
          </a:p>
        </p:txBody>
      </p:sp>
      <p:sp>
        <p:nvSpPr>
          <p:cNvPr id="66" name="Google Shape;66;p2"/>
          <p:cNvSpPr/>
          <p:nvPr/>
        </p:nvSpPr>
        <p:spPr>
          <a:xfrm>
            <a:off x="3096400" y="4114800"/>
            <a:ext cx="1056600" cy="8619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400"/>
            </a:pPr>
            <a:r>
              <a:rPr lang="en" b="1"/>
              <a:t>결과값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산술연산자 </a:t>
            </a:r>
            <a:endParaRPr b="1"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1835700" y="1536632"/>
            <a:ext cx="85206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산술연산자는 연산자 좌우의 변수 또는 숫자를 산술연산 합니다.  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2675" y="2252133"/>
            <a:ext cx="34861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b="1"/>
              <a:t>비교연산자(관계연산자)</a:t>
            </a:r>
            <a:endParaRPr b="1"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1835700" y="1536631"/>
            <a:ext cx="8520600" cy="13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비교연산자는 연산자 좌우의 변수 또는 숫자를 비교한 후 비교 결과가 참이면 True를 거짓이면 False를 전달합니다. </a:t>
            </a:r>
            <a:endParaRPr/>
          </a:p>
          <a:p>
            <a:r>
              <a:rPr lang="en" b="1"/>
              <a:t>즉 비교연산자의 연산 결과는 True아니면 False입니다. </a:t>
            </a:r>
            <a:r>
              <a:rPr lang="en"/>
              <a:t>  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8300" y="2701081"/>
            <a:ext cx="53149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ts val="1100"/>
            </a:pPr>
            <a:r>
              <a:rPr lang="en" b="1"/>
              <a:t>논리연산자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1835700" y="1536631"/>
            <a:ext cx="85206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논리연산자는 and, or, not 이 있습니다.  </a:t>
            </a:r>
            <a:endParaRPr dirty="0"/>
          </a:p>
          <a:p>
            <a:r>
              <a:rPr lang="en" dirty="0"/>
              <a:t>결과값은 True 또는 False입니다.  </a:t>
            </a:r>
            <a:endParaRPr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5350" y="2487731"/>
            <a:ext cx="6128820" cy="367107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6959525" y="489850"/>
            <a:ext cx="2562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/>
              <a:t>T XOR T  = F</a:t>
            </a:r>
            <a:endParaRPr/>
          </a:p>
          <a:p>
            <a:r>
              <a:rPr lang="en"/>
              <a:t>T XOR F =  T</a:t>
            </a:r>
            <a:endParaRPr/>
          </a:p>
          <a:p>
            <a:r>
              <a:rPr lang="en"/>
              <a:t>F XOR T = T </a:t>
            </a:r>
            <a:endParaRPr/>
          </a:p>
          <a:p>
            <a:r>
              <a:rPr lang="en"/>
              <a:t>F XOR F = F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연산자 실제 적용: 윤년계산 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body" idx="1"/>
          </p:nvPr>
        </p:nvSpPr>
        <p:spPr>
          <a:xfrm>
            <a:off x="1835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율리우스력의 윤년 계산은 다음 두가지 조건을 모두 만족해야 함 </a:t>
            </a:r>
            <a:endParaRPr/>
          </a:p>
          <a:p>
            <a:pPr lvl="1"/>
            <a:r>
              <a:rPr lang="en"/>
              <a:t>연도를 4로 나머지연산(%, 모듈로 연산)을 했을 때, 결과 값이 0이어야 함</a:t>
            </a:r>
            <a:endParaRPr/>
          </a:p>
          <a:p>
            <a:pPr lvl="1"/>
            <a:r>
              <a:rPr lang="en"/>
              <a:t>연도를 100으로 나머지연산(%, 모듈로 연산)을 했을 때, 결과 값이 0이 아니어야 함  </a:t>
            </a:r>
            <a:endParaRPr/>
          </a:p>
          <a:p>
            <a:pPr indent="0">
              <a:spcBef>
                <a:spcPts val="1200"/>
              </a:spcBef>
              <a:buNone/>
            </a:pP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year = 2020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if year % 4 == 0 and year % 100 != 0: 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	print(“윤년 입니다.”)</a:t>
            </a:r>
            <a:endParaRPr/>
          </a:p>
          <a:p>
            <a:pPr marL="0" indent="0">
              <a:spcBef>
                <a:spcPts val="1200"/>
              </a:spcBef>
              <a:buNone/>
            </a:pPr>
            <a:r>
              <a:rPr lang="en"/>
              <a:t>else:</a:t>
            </a:r>
            <a:endParaRPr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print(“윤년이 아닙니다.”)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211</Words>
  <Application>Microsoft Office PowerPoint</Application>
  <PresentationFormat>와이드스크린</PresentationFormat>
  <Paragraphs>39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4. 파이썬 기초 산술연산자 &amp; 논리연산자, 비교연산자</vt:lpstr>
      <vt:lpstr>파이썬의 연산자(Operator)</vt:lpstr>
      <vt:lpstr>산술연산자 </vt:lpstr>
      <vt:lpstr>비교연산자(관계연산자)</vt:lpstr>
      <vt:lpstr>논리연산자</vt:lpstr>
      <vt:lpstr>연산자 실제 적용: 윤년계산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파이썬 기초 산술연산자 &amp; 논리연산자, 비교연산자</dc:title>
  <cp:lastModifiedBy>준용 정</cp:lastModifiedBy>
  <cp:revision>2</cp:revision>
  <dcterms:modified xsi:type="dcterms:W3CDTF">2023-10-03T04:23:51Z</dcterms:modified>
</cp:coreProperties>
</file>