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6594bfba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6594bfba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6594bfba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6594bfba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92cb44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92cb44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6594bf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6594bf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6594bfb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6594bfba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92cb443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92cb443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6594bfb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36594bfb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6594bfb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6594bfb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6594bfba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6594bfba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6594bfb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6594bfb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6594bfb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6594bfb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B980E8-F40D-0041-DADD-3A18131185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C78221D-F82B-31A7-7353-F96536D0D2A8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C6A53A4-3DB2-E7F9-8212-3D10C180B27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FCB3B-2949-A554-0477-E441A465C54F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>
              <a:buSzPts val="1100"/>
            </a:pPr>
            <a:r>
              <a:rPr lang="en" sz="4700" b="1">
                <a:solidFill>
                  <a:srgbClr val="274E13"/>
                </a:solidFill>
              </a:rPr>
              <a:t>5. 파이썬기초</a:t>
            </a:r>
            <a:endParaRPr sz="4700" b="1">
              <a:solidFill>
                <a:srgbClr val="274E13"/>
              </a:solidFill>
            </a:endParaRPr>
          </a:p>
          <a:p>
            <a:pPr marL="457200"/>
            <a:r>
              <a:rPr lang="en" b="1"/>
              <a:t>제어문 if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퀴즈5-2: 터틀 if </a:t>
            </a:r>
            <a:endParaRPr b="1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숫자를 하나 입력 받는다.</a:t>
            </a:r>
            <a:endParaRPr/>
          </a:p>
          <a:p>
            <a:r>
              <a:rPr lang="en"/>
              <a:t>이 숫자가 홀수 이면 거북이가 왼쪽으로 돌아서 사각형을 그리도록 코딩 해 보세요. .</a:t>
            </a:r>
            <a:endParaRPr/>
          </a:p>
          <a:p>
            <a:r>
              <a:rPr lang="en"/>
              <a:t>이 숫자가 짝수이면 거북이가 오른쪽으로 돌아서 사각형을 그리도록 코딩 해 보세요.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if - elif - else 문 </a:t>
            </a:r>
            <a:endParaRPr b="1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8520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r>
              <a:rPr lang="en" sz="2400" b="1" dirty="0"/>
              <a:t>if   조건 1: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b="1" dirty="0"/>
              <a:t>     실행할 코드 1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실행할 코드 n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b="1" dirty="0"/>
              <a:t>elif  조건 2: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실행할 코드 1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실행할 코드 n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b="1" dirty="0"/>
              <a:t>else: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b="1" dirty="0"/>
              <a:t>     실행할 코드 1</a:t>
            </a:r>
            <a:endParaRPr sz="2400" b="1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     실행할 코드 n</a:t>
            </a:r>
            <a:endParaRPr sz="2400" b="1" dirty="0"/>
          </a:p>
        </p:txBody>
      </p:sp>
      <p:sp>
        <p:nvSpPr>
          <p:cNvPr id="135" name="Google Shape;135;p23"/>
          <p:cNvSpPr txBox="1"/>
          <p:nvPr/>
        </p:nvSpPr>
        <p:spPr>
          <a:xfrm>
            <a:off x="5234675" y="1579800"/>
            <a:ext cx="5121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6550">
              <a:buSzPts val="1700"/>
              <a:buAutoNum type="arabicPeriod"/>
            </a:pPr>
            <a:r>
              <a:rPr lang="en" sz="1700"/>
              <a:t>If문은 ‘조건1’에 따라 ‘조건1’이 참이면 아래1 코드를 실행함 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‘조건1’이 참이 아니면 ‘조건2’를 검사한다. 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‘조건2’가 참이면 아래2 코드가 실행됨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‘조건2’가 거짓이면 아래 3 코드가 실행된다. 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조건은 True 또는 False</a:t>
            </a:r>
            <a:endParaRPr sz="1700"/>
          </a:p>
        </p:txBody>
      </p:sp>
      <p:sp>
        <p:nvSpPr>
          <p:cNvPr id="136" name="Google Shape;136;p23"/>
          <p:cNvSpPr/>
          <p:nvPr/>
        </p:nvSpPr>
        <p:spPr>
          <a:xfrm>
            <a:off x="4475400" y="2301738"/>
            <a:ext cx="269400" cy="10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4279475" y="165400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아래1 코드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4325075" y="3428988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아래2 코드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4475400" y="3927738"/>
            <a:ext cx="269400" cy="10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4325075" y="5105388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아래3 코드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4475400" y="5604138"/>
            <a:ext cx="269400" cy="10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if문 안에 또 다른 if 문 넣기 </a:t>
            </a:r>
            <a:endParaRPr b="1"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8520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2400" b="1" dirty="0"/>
              <a:t>if   조건 1: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ko-KR" altLang="en-US" sz="2400" b="1" dirty="0"/>
              <a:t>    실행할 코드 </a:t>
            </a:r>
            <a:endParaRPr lang="en-US" altLang="ko-KR"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ko-KR" altLang="en-US" sz="2400" b="1" dirty="0"/>
              <a:t>    실행할 코드 </a:t>
            </a:r>
            <a:r>
              <a:rPr lang="en-US" altLang="ko-KR" sz="2400" b="1" dirty="0"/>
              <a:t>n</a:t>
            </a:r>
            <a:endParaRPr lang="ko-KR" altLang="en-US"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400" b="1" dirty="0"/>
              <a:t>    If  </a:t>
            </a:r>
            <a:r>
              <a:rPr lang="ko-KR" altLang="en-US" sz="2400" b="1" dirty="0"/>
              <a:t>조건 </a:t>
            </a:r>
            <a:r>
              <a:rPr lang="en-US" altLang="ko-KR" sz="2400" b="1" dirty="0"/>
              <a:t>2: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o-KR" altLang="en-US" sz="2400" b="1" dirty="0"/>
              <a:t>        실행할 코드 </a:t>
            </a:r>
            <a:r>
              <a:rPr lang="en-US" altLang="ko-KR" sz="2400" b="1" dirty="0"/>
              <a:t>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o-KR" altLang="en-US" sz="2400" b="1" dirty="0"/>
              <a:t>        실행할 코드 </a:t>
            </a:r>
            <a:r>
              <a:rPr lang="en-US" altLang="ko-KR" sz="2400" b="1" dirty="0"/>
              <a:t>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400" b="1" dirty="0"/>
              <a:t>    else:</a:t>
            </a:r>
            <a:endParaRPr lang="ko-KR" altLang="en-US"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ko-KR" altLang="en-US" sz="2400" b="1" dirty="0"/>
              <a:t>        실행할 코드 </a:t>
            </a:r>
            <a:r>
              <a:rPr lang="en-US" altLang="ko-KR" sz="2400" b="1" dirty="0"/>
              <a:t>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400" b="1" dirty="0"/>
              <a:t>        </a:t>
            </a:r>
            <a:r>
              <a:rPr lang="ko-KR" altLang="en-US" sz="2400" b="1" dirty="0"/>
              <a:t>실행할 코드 </a:t>
            </a:r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sp>
        <p:nvSpPr>
          <p:cNvPr id="148" name="Google Shape;148;p24"/>
          <p:cNvSpPr txBox="1"/>
          <p:nvPr/>
        </p:nvSpPr>
        <p:spPr>
          <a:xfrm>
            <a:off x="6096000" y="1606384"/>
            <a:ext cx="51216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6550">
              <a:buSzPts val="1700"/>
              <a:buAutoNum type="arabicPeriod"/>
            </a:pPr>
            <a:r>
              <a:rPr lang="en" sz="1700" dirty="0"/>
              <a:t>If문은 if문 안에 또다른 if문을 넣을  수 있습니다. </a:t>
            </a:r>
            <a:endParaRPr sz="1700" dirty="0"/>
          </a:p>
          <a:p>
            <a:pPr marL="457200" indent="-336550">
              <a:buSzPts val="1700"/>
              <a:buAutoNum type="arabicPeriod"/>
            </a:pPr>
            <a:r>
              <a:rPr lang="en" sz="1700" dirty="0"/>
              <a:t>‘조건 1’이 참이면 아래1 코드이 실행됩니다. ‘조건 1’ 이 참이 아니면 아래 2코드가  실행됩니다. </a:t>
            </a:r>
            <a:endParaRPr sz="1700" dirty="0"/>
          </a:p>
          <a:p>
            <a:pPr marL="457200" indent="-336550">
              <a:buSzPts val="1700"/>
              <a:buAutoNum type="arabicPeriod"/>
            </a:pPr>
            <a:r>
              <a:rPr lang="en" sz="1700" dirty="0"/>
              <a:t>아래2 코드가 실행될때, 이것 역시 if문 이므로  ‘조건 2’의 값이 참이면 아래3 코드가 실행됩니다. 거짓이면 아래4코드가 실행됩니다.   </a:t>
            </a:r>
            <a:endParaRPr sz="1700" dirty="0"/>
          </a:p>
        </p:txBody>
      </p:sp>
      <p:sp>
        <p:nvSpPr>
          <p:cNvPr id="149" name="Google Shape;149;p24"/>
          <p:cNvSpPr/>
          <p:nvPr/>
        </p:nvSpPr>
        <p:spPr>
          <a:xfrm>
            <a:off x="4865696" y="2130388"/>
            <a:ext cx="269400" cy="1028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4589493" y="173020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아래1 코드</a:t>
            </a:r>
            <a:endParaRPr dirty="0"/>
          </a:p>
        </p:txBody>
      </p:sp>
      <p:sp>
        <p:nvSpPr>
          <p:cNvPr id="151" name="Google Shape;151;p24"/>
          <p:cNvSpPr txBox="1"/>
          <p:nvPr/>
        </p:nvSpPr>
        <p:spPr>
          <a:xfrm>
            <a:off x="6390896" y="4851416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아래2 코드</a:t>
            </a:r>
            <a:endParaRPr dirty="0"/>
          </a:p>
        </p:txBody>
      </p:sp>
      <p:sp>
        <p:nvSpPr>
          <p:cNvPr id="152" name="Google Shape;152;p24"/>
          <p:cNvSpPr/>
          <p:nvPr/>
        </p:nvSpPr>
        <p:spPr>
          <a:xfrm>
            <a:off x="5629153" y="3739885"/>
            <a:ext cx="681300" cy="2529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4812875" y="3918807"/>
            <a:ext cx="269400" cy="589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5135096" y="4025922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아래3 코드</a:t>
            </a:r>
            <a:endParaRPr dirty="0"/>
          </a:p>
        </p:txBody>
      </p:sp>
      <p:sp>
        <p:nvSpPr>
          <p:cNvPr id="155" name="Google Shape;155;p24"/>
          <p:cNvSpPr/>
          <p:nvPr/>
        </p:nvSpPr>
        <p:spPr>
          <a:xfrm>
            <a:off x="4812875" y="5832775"/>
            <a:ext cx="269400" cy="589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5135096" y="5832775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아래4 코드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제어문은 스크래치의 ‘제어’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01" y="1522368"/>
            <a:ext cx="2456587" cy="51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251125" y="1898200"/>
            <a:ext cx="19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/>
              <a:t>for 문 </a:t>
            </a:r>
            <a:endParaRPr sz="3000"/>
          </a:p>
        </p:txBody>
      </p:sp>
      <p:sp>
        <p:nvSpPr>
          <p:cNvPr id="63" name="Google Shape;63;p14"/>
          <p:cNvSpPr txBox="1"/>
          <p:nvPr/>
        </p:nvSpPr>
        <p:spPr>
          <a:xfrm>
            <a:off x="6251125" y="3703850"/>
            <a:ext cx="19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/>
              <a:t>while 문 </a:t>
            </a:r>
            <a:endParaRPr sz="3000"/>
          </a:p>
        </p:txBody>
      </p:sp>
      <p:sp>
        <p:nvSpPr>
          <p:cNvPr id="64" name="Google Shape;64;p14"/>
          <p:cNvSpPr txBox="1"/>
          <p:nvPr/>
        </p:nvSpPr>
        <p:spPr>
          <a:xfrm>
            <a:off x="6251125" y="5456450"/>
            <a:ext cx="19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000"/>
              <a:t>if 문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if  문 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835700" y="1536622"/>
            <a:ext cx="85206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" sz="2400" b="1" dirty="0"/>
              <a:t>if   조건 :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b="1" dirty="0"/>
              <a:t>      실행할 코드 1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실행할 코드 2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…</a:t>
            </a:r>
            <a:endParaRPr sz="2400" b="1" dirty="0"/>
          </a:p>
          <a:p>
            <a:pPr marL="0" indent="45720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실행할 코드 n</a:t>
            </a:r>
            <a:endParaRPr sz="2400" b="1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5234675" y="1579800"/>
            <a:ext cx="51216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6550">
              <a:buSzPts val="1700"/>
              <a:buAutoNum type="arabicPeriod"/>
            </a:pPr>
            <a:r>
              <a:rPr lang="en" sz="1700"/>
              <a:t>If문은 ‘조건’에 따라 ‘조건’이 참이면 아래 코드를 실행함 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‘조건’이 참이 아니면 아래 코드를 실행하지 않음 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조건은 True 또는 False</a:t>
            </a:r>
            <a:endParaRPr sz="1700"/>
          </a:p>
        </p:txBody>
      </p:sp>
      <p:sp>
        <p:nvSpPr>
          <p:cNvPr id="72" name="Google Shape;72;p15"/>
          <p:cNvSpPr/>
          <p:nvPr/>
        </p:nvSpPr>
        <p:spPr>
          <a:xfrm>
            <a:off x="4475400" y="2400300"/>
            <a:ext cx="269400" cy="16656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132500" y="1678488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아래 코드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if문 들여쓰기 </a:t>
            </a:r>
            <a:endParaRPr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835700" y="1536622"/>
            <a:ext cx="85206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" sz="2400" b="1" dirty="0"/>
              <a:t>if   x &gt; 10 :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b="1" dirty="0"/>
              <a:t>      print(x)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print(x+1)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print(x*x)</a:t>
            </a:r>
            <a:endParaRPr sz="2400" b="1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print(x/2)</a:t>
            </a:r>
            <a:endParaRPr sz="2400" b="1"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5234675" y="1579800"/>
            <a:ext cx="5121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6550">
              <a:buSzPts val="1700"/>
              <a:buAutoNum type="arabicPeriod"/>
            </a:pPr>
            <a:r>
              <a:rPr lang="en" sz="1700"/>
              <a:t>If문에 속한 코드는 모두 4칸 띄우기를 해야 합니다. 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아래1 코드는 모두 if문에 속한 코드입니다. 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아래2 코드는 if문에 속한 코드가 아닙니다. </a:t>
            </a:r>
            <a:endParaRPr sz="1700"/>
          </a:p>
        </p:txBody>
      </p:sp>
      <p:sp>
        <p:nvSpPr>
          <p:cNvPr id="81" name="Google Shape;81;p16"/>
          <p:cNvSpPr/>
          <p:nvPr/>
        </p:nvSpPr>
        <p:spPr>
          <a:xfrm>
            <a:off x="4019125" y="2265625"/>
            <a:ext cx="269400" cy="14019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132500" y="1678500"/>
            <a:ext cx="11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아래1 코드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450800" y="3932525"/>
            <a:ext cx="11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아래2 코드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019125" y="3854450"/>
            <a:ext cx="269400" cy="4995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프롬프트에서 if 실습 </a:t>
            </a:r>
            <a:endParaRPr b="1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1" y="1276568"/>
            <a:ext cx="7297205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if 문 ‘조건’</a:t>
            </a:r>
            <a:endParaRPr b="1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835700" y="1536632"/>
            <a:ext cx="83955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indent="-334327">
              <a:buSzPct val="100000"/>
            </a:pPr>
            <a:r>
              <a:rPr lang="en"/>
              <a:t>여러가지 연산식이 ‘조건’이 될 수 있다.</a:t>
            </a:r>
            <a:endParaRPr/>
          </a:p>
          <a:p>
            <a:pPr indent="-334327">
              <a:buSzPct val="100000"/>
            </a:pPr>
            <a:r>
              <a:rPr lang="en"/>
              <a:t>사칙연산, 관계연산의 결과가 if문의 조건이 될 수 있다.  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102275" y="2326825"/>
            <a:ext cx="7053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400" dirty="0"/>
              <a:t>result = 10 &gt; 4</a:t>
            </a:r>
            <a:endParaRPr sz="2400" dirty="0"/>
          </a:p>
          <a:p>
            <a:r>
              <a:rPr lang="en" sz="2400" dirty="0"/>
              <a:t>if  result:</a:t>
            </a:r>
            <a:endParaRPr sz="2400" dirty="0"/>
          </a:p>
          <a:p>
            <a:r>
              <a:rPr lang="en" sz="2400" dirty="0"/>
              <a:t>	print(“this is test”)</a:t>
            </a:r>
            <a:endParaRPr sz="2400" dirty="0"/>
          </a:p>
          <a:p>
            <a:endParaRPr sz="2400" dirty="0"/>
          </a:p>
          <a:p>
            <a:r>
              <a:rPr lang="en" sz="2400" dirty="0"/>
              <a:t>result = 10 - 4</a:t>
            </a:r>
            <a:endParaRPr sz="2400" dirty="0"/>
          </a:p>
          <a:p>
            <a:r>
              <a:rPr lang="en" sz="2400" dirty="0"/>
              <a:t>if result:</a:t>
            </a:r>
            <a:endParaRPr sz="2400" dirty="0"/>
          </a:p>
          <a:p>
            <a:r>
              <a:rPr lang="en" sz="2400" dirty="0"/>
              <a:t>	print(“Hello world”)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if 문 ‘조건’ </a:t>
            </a:r>
            <a:endParaRPr b="1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835700" y="1536632"/>
            <a:ext cx="83955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indent="-334327">
              <a:buSzPct val="100000"/>
            </a:pPr>
            <a:r>
              <a:rPr lang="en"/>
              <a:t>논리 연산자도 ‘조건’이 될 수 있습니다. </a:t>
            </a:r>
            <a:endParaRPr/>
          </a:p>
          <a:p>
            <a:pPr indent="-334327">
              <a:buSzPct val="100000"/>
            </a:pPr>
            <a:r>
              <a:rPr lang="en"/>
              <a:t>논리연산의 결과가 if문의 조건이 될 수 있습니다. 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102275" y="2631625"/>
            <a:ext cx="70539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400"/>
              <a:t>result1 = 10 &gt; 4</a:t>
            </a:r>
            <a:endParaRPr sz="2400"/>
          </a:p>
          <a:p>
            <a:r>
              <a:rPr lang="en" sz="2400"/>
              <a:t>result2 = False</a:t>
            </a:r>
            <a:endParaRPr sz="2400"/>
          </a:p>
          <a:p>
            <a:endParaRPr sz="2400"/>
          </a:p>
          <a:p>
            <a:r>
              <a:rPr lang="en" sz="2400"/>
              <a:t>result3 = result1 and result2</a:t>
            </a:r>
            <a:endParaRPr sz="2400"/>
          </a:p>
          <a:p>
            <a:r>
              <a:rPr lang="en" sz="2400"/>
              <a:t>if  result3:</a:t>
            </a:r>
            <a:endParaRPr sz="2400"/>
          </a:p>
          <a:p>
            <a:r>
              <a:rPr lang="en" sz="2400"/>
              <a:t>	print(“this is AND”)</a:t>
            </a:r>
            <a:endParaRPr sz="2400"/>
          </a:p>
          <a:p>
            <a:endParaRPr sz="2400"/>
          </a:p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result3 = result1 or result2</a:t>
            </a:r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if  result3:</a:t>
            </a:r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</a:rPr>
              <a:t>	print(“this is OR”)</a:t>
            </a:r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 if - else 문</a:t>
            </a:r>
            <a:endParaRPr b="1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8520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" sz="2400" b="1" dirty="0"/>
              <a:t>if   조건 :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b="1" dirty="0"/>
              <a:t>      실행할 코드 1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실행할 코드 2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…</a:t>
            </a:r>
            <a:endParaRPr sz="2400" b="1" dirty="0"/>
          </a:p>
          <a:p>
            <a:pPr marL="0" indent="457200">
              <a:spcBef>
                <a:spcPts val="1200"/>
              </a:spcBef>
              <a:buNone/>
            </a:pPr>
            <a:r>
              <a:rPr lang="en" sz="2400" b="1" dirty="0"/>
              <a:t>실행할 코드 n</a:t>
            </a:r>
            <a:endParaRPr sz="2400" b="1" dirty="0"/>
          </a:p>
          <a:p>
            <a:pPr marL="0" indent="0">
              <a:spcBef>
                <a:spcPts val="1200"/>
              </a:spcBef>
              <a:buNone/>
            </a:pPr>
            <a:r>
              <a:rPr lang="en" sz="2400" b="1" dirty="0"/>
              <a:t>else:</a:t>
            </a:r>
            <a:endParaRPr sz="2400" b="1" dirty="0"/>
          </a:p>
          <a:p>
            <a:pPr marL="0" indent="4572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400" b="1" dirty="0"/>
              <a:t>실행할 코드 1</a:t>
            </a:r>
            <a:endParaRPr sz="2400" b="1" dirty="0"/>
          </a:p>
          <a:p>
            <a:pPr marL="0" indent="4572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400" b="1" dirty="0"/>
              <a:t>실행할 코드 2</a:t>
            </a:r>
            <a:endParaRPr sz="2400" b="1" dirty="0"/>
          </a:p>
          <a:p>
            <a:pPr marL="0" indent="4572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2400" b="1" dirty="0"/>
              <a:t>…</a:t>
            </a:r>
            <a:endParaRPr sz="2400" b="1" dirty="0"/>
          </a:p>
          <a:p>
            <a:pPr marL="0" indent="45720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실행할 코드 n</a:t>
            </a:r>
            <a:endParaRPr sz="2400" b="1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5234675" y="1579800"/>
            <a:ext cx="5121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6550">
              <a:buSzPts val="1700"/>
              <a:buAutoNum type="arabicPeriod"/>
            </a:pPr>
            <a:r>
              <a:rPr lang="en" sz="1700"/>
              <a:t>If문은 ‘조건’에 따라 ‘조건’이 참이면 아래1 코드를 실행함 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‘조건’이 참이 아니면 아래2 코드가 실행됨</a:t>
            </a:r>
            <a:endParaRPr sz="1700"/>
          </a:p>
          <a:p>
            <a:pPr marL="457200" indent="-336550">
              <a:buSzPts val="1700"/>
              <a:buAutoNum type="arabicPeriod"/>
            </a:pPr>
            <a:r>
              <a:rPr lang="en" sz="1700"/>
              <a:t>조건은 True 또는 False</a:t>
            </a:r>
            <a:endParaRPr sz="1700"/>
          </a:p>
        </p:txBody>
      </p:sp>
      <p:sp>
        <p:nvSpPr>
          <p:cNvPr id="112" name="Google Shape;112;p20"/>
          <p:cNvSpPr/>
          <p:nvPr/>
        </p:nvSpPr>
        <p:spPr>
          <a:xfrm>
            <a:off x="4475400" y="2400300"/>
            <a:ext cx="269400" cy="16656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279475" y="165400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아래1 코드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370625" y="4120975"/>
            <a:ext cx="12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아래2 코드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475400" y="4744825"/>
            <a:ext cx="269400" cy="16656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051" y="3209239"/>
            <a:ext cx="27908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835700" y="593375"/>
            <a:ext cx="8832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퀴즈 5-1: 홀수와 짝수를 구분하는 코드를 만들기 </a:t>
            </a:r>
            <a:endParaRPr b="1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num =  int(input("숫자를 입력하세요:"))</a:t>
            </a:r>
            <a:endParaRPr dirty="0"/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result = num % 2</a:t>
            </a:r>
            <a:endParaRPr dirty="0"/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I</a:t>
            </a:r>
            <a:r>
              <a:rPr lang="en" dirty="0"/>
              <a:t>f result:</a:t>
            </a:r>
            <a:endParaRPr dirty="0"/>
          </a:p>
          <a:p>
            <a:pPr marL="0" indent="457200">
              <a:spcBef>
                <a:spcPts val="1200"/>
              </a:spcBef>
              <a:buNone/>
            </a:pPr>
            <a:r>
              <a:rPr lang="en" dirty="0"/>
              <a:t>_____________________    </a:t>
            </a:r>
            <a:endParaRPr dirty="0"/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else:</a:t>
            </a:r>
            <a:endParaRPr dirty="0"/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       _____________________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610</Words>
  <Application>Microsoft Office PowerPoint</Application>
  <PresentationFormat>와이드스크린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5. 파이썬기초 제어문 if </vt:lpstr>
      <vt:lpstr>파이썬 제어문은 스크래치의 ‘제어’</vt:lpstr>
      <vt:lpstr>파이썬 if  문 </vt:lpstr>
      <vt:lpstr>if문 들여쓰기 </vt:lpstr>
      <vt:lpstr>파이썬 프롬프트에서 if 실습 </vt:lpstr>
      <vt:lpstr>파이썬 if 문 ‘조건’</vt:lpstr>
      <vt:lpstr>파이썬 if 문 ‘조건’ </vt:lpstr>
      <vt:lpstr>파이썬 if - else 문</vt:lpstr>
      <vt:lpstr>퀴즈 5-1: 홀수와 짝수를 구분하는 코드를 만들기 </vt:lpstr>
      <vt:lpstr>퀴즈5-2: 터틀 if </vt:lpstr>
      <vt:lpstr>파이썬 if - elif - else 문 </vt:lpstr>
      <vt:lpstr>if문 안에 또 다른 if 문 넣기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파이썬기초 제어문 if </dc:title>
  <cp:lastModifiedBy>준용 정</cp:lastModifiedBy>
  <cp:revision>4</cp:revision>
  <dcterms:modified xsi:type="dcterms:W3CDTF">2023-10-03T04:29:11Z</dcterms:modified>
</cp:coreProperties>
</file>