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1245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1245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124537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8124537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124537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124537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1245371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1245371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124537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124537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12453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124537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12453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12453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8124537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8124537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1245371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1245371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124537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8124537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124537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124537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1245371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1245371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124537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124537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124537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1245371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9F0F29-4C6A-5BBA-7048-F1EC4C4F2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B26FC6-3759-28C5-E496-056335A81E4B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919D15-1AD8-0D5B-14DA-149422ABD63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A30C-05C1-57C2-710F-25212A579A0A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700" b="1">
                <a:solidFill>
                  <a:srgbClr val="274E13"/>
                </a:solidFill>
              </a:rPr>
              <a:t>6. 파이썬 기초</a:t>
            </a:r>
            <a:r>
              <a:rPr lang="en" b="1"/>
              <a:t> </a:t>
            </a:r>
            <a:endParaRPr b="1"/>
          </a:p>
          <a:p>
            <a:r>
              <a:rPr lang="en" b="1"/>
              <a:t>리스트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변수에서 항목 지우기 </a:t>
            </a:r>
            <a:endParaRPr b="1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리스트변수에서 항목을 지우려면 다음 두가지 명령을 사용합니다.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remove()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del()</a:t>
            </a: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remove(): 항목 데이터를 가지고 해당 항목을 삭제할 수 있습니다.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animal_list.remove(‘cat’)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872775" y="5748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n" b="1"/>
              <a:t>리스트 변수에서 항목 지우기 </a:t>
            </a:r>
            <a:endParaRPr b="1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del(): 인덱스 번호를 가지고 해당 항목을 삭제할 수 있습니다. </a:t>
            </a:r>
            <a:endParaRPr/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&gt;&gt;&gt; del animal_list[0]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print(animal_list)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[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pop() 명령, index() 명령  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835700" y="1155623"/>
            <a:ext cx="8520600" cy="5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pop(): 리스트변수의 맨 뒷 항목을 삭제합니다.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animal_list.pop()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“cat”, “bear”, “fish” ]</a:t>
            </a: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index(): 해당 항목의 인덱스 번호를 알 수 있습니다.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print(animal_list.index(“dog”))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n" b="1"/>
              <a:t>리스트변수 정렬하기 </a:t>
            </a:r>
            <a:endParaRPr b="1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1835700" y="1536624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sort(): 리스트변수의 항목들을 오름차순으로 정렬합니다.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animal_list.sort()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[ “bear”, “bird”, “cat”, “dog”, “fish” ]</a:t>
            </a: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내림차순 정렬은 다음과 같이 합니다.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animal_list.sort(reverse=True)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 dirty="0">
                <a:solidFill>
                  <a:srgbClr val="0000FF"/>
                </a:solidFill>
              </a:rPr>
              <a:t>[ “fish”, “dog”, “cat”, “bird”, “bear” ]</a:t>
            </a:r>
            <a:endParaRPr dirty="0"/>
          </a:p>
          <a:p>
            <a:pPr marL="91440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 dirty="0"/>
              <a:t>리스트변수와 for문 </a:t>
            </a:r>
            <a:endParaRPr b="1"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"/>
              <a:t>리스트변수는 for과 같이 사용된다.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list_num = [ 1, 4, 7, 5 ] 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for a in  list_num: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	print(a)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/>
              <a:t>결과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2차원 리스트 변수 </a:t>
            </a:r>
            <a:endParaRPr b="1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5715600" cy="5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 dirty="0"/>
              <a:t>2차원 리스트 변수를 만들기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&gt;&gt;&gt; list_2d = [ [1,2,3], [4,5,6],[7,8,9] ]</a:t>
            </a: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 dirty="0"/>
              <a:t>인덱스 값으로 항목 읽기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&gt;&gt;&gt; print(list_2d[0][0]</a:t>
            </a:r>
            <a:endParaRPr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1</a:t>
            </a:r>
            <a:endParaRPr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&gt;&gt;&gt; print(list_2d[1][1]</a:t>
            </a:r>
            <a:endParaRPr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5</a:t>
            </a: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 dirty="0"/>
              <a:t>인덱스 값으로 항목 바꾸기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&gt;&gt;&gt; list_2d[2][2] = 7</a:t>
            </a:r>
            <a:endParaRPr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&gt;&gt;&gt;print(list_2d)</a:t>
            </a:r>
            <a:endParaRPr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[[1,2,3], [4,5,6], [7,8,7]]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369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1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8131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2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8893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3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7369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4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8131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5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8893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6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7369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7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8131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8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8893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9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752100" y="1257125"/>
            <a:ext cx="27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인덱스   [1]            [2]            [3]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6915850" y="1930550"/>
            <a:ext cx="682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[1]</a:t>
            </a:r>
            <a:endParaRPr/>
          </a:p>
          <a:p>
            <a:endParaRPr/>
          </a:p>
          <a:p>
            <a:endParaRPr/>
          </a:p>
          <a:p>
            <a:r>
              <a:rPr lang="en"/>
              <a:t>[2]</a:t>
            </a:r>
            <a:endParaRPr/>
          </a:p>
          <a:p>
            <a:endParaRPr/>
          </a:p>
          <a:p>
            <a:endParaRPr/>
          </a:p>
          <a:p>
            <a:r>
              <a:rPr lang="en"/>
              <a:t>[3]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리스트란?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3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파이썬에는 다음과 같은 변수가 있습니다. </a:t>
            </a:r>
            <a:endParaRPr/>
          </a:p>
          <a:p>
            <a:pPr lvl="1"/>
            <a:r>
              <a:rPr lang="en"/>
              <a:t>숫자형 </a:t>
            </a:r>
            <a:endParaRPr/>
          </a:p>
          <a:p>
            <a:pPr lvl="1"/>
            <a:r>
              <a:rPr lang="en"/>
              <a:t>문자형</a:t>
            </a:r>
            <a:endParaRPr/>
          </a:p>
          <a:p>
            <a:pPr lvl="1"/>
            <a:r>
              <a:rPr lang="en"/>
              <a:t>리스트 </a:t>
            </a:r>
            <a:endParaRPr/>
          </a:p>
          <a:p>
            <a:pPr lvl="1"/>
            <a:r>
              <a:rPr lang="en"/>
              <a:t>튜플 </a:t>
            </a:r>
            <a:endParaRPr/>
          </a:p>
          <a:p>
            <a:pPr lvl="1"/>
            <a:r>
              <a:rPr lang="en"/>
              <a:t>딕셔너리 </a:t>
            </a:r>
            <a:endParaRPr/>
          </a:p>
          <a:p>
            <a:r>
              <a:rPr lang="en"/>
              <a:t>여기서는 리스트 변수에 대해서 학습합니다.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484100" y="1356875"/>
            <a:ext cx="287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b="1">
                <a:solidFill>
                  <a:srgbClr val="0000FF"/>
                </a:solidFill>
              </a:rPr>
              <a:t>리스트 변수 =  여러개의 데이터를 배열 형태로 한 변수에 저장된 것</a:t>
            </a:r>
            <a:endParaRPr sz="1800" b="1">
              <a:solidFill>
                <a:srgbClr val="0000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50" y="3569576"/>
            <a:ext cx="7518888" cy="32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484100" y="2499875"/>
            <a:ext cx="28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b="1">
                <a:solidFill>
                  <a:srgbClr val="0000FF"/>
                </a:solidFill>
              </a:rPr>
              <a:t>스크래치에도 리스트변수가 있음 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변수의 형태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88323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리스트 변수는 다음과 같은 형태들이 있습니다.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&gt;&gt;&gt; num_list = [1, 2, 3, 4, 5]    # 숫자 항목 만으로 구성된 리스트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&gt;&gt;&gt; str_list = [ “hello”, “world”, “favorite”, “thing” ]  # 문자 항목 만으로 구성된 리스트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&gt;&gt;&gt; num_str_list = [ 1, 2, “hello”, 4, 5, “world”]   # 문자 숫자 항목으로 구성된 리스트 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sub_list = [ [1, 2, 3], [4, 5, 6], [7, 8, 9]]  # 항목이 리스트로 된 리스트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 - 인덱스 번호 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리스트 변수에는 인덱스 번호라는 것 있습니다. </a:t>
            </a:r>
            <a:endParaRPr/>
          </a:p>
          <a:p>
            <a:r>
              <a:rPr lang="en"/>
              <a:t>리스트 변수의 항목의 순서를 나타내는 숫자 </a:t>
            </a:r>
            <a:endParaRPr/>
          </a:p>
          <a:p>
            <a:r>
              <a:rPr lang="en"/>
              <a:t>인덱스 숫자는 0부터 시작 </a:t>
            </a:r>
            <a:endParaRPr/>
          </a:p>
          <a:p>
            <a:r>
              <a:rPr lang="en"/>
              <a:t>Ex.: num_list의 3번째 항목은 3, 5번째 항목은 2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73975" y="3501950"/>
            <a:ext cx="7991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4000">
                <a:solidFill>
                  <a:srgbClr val="0000FF"/>
                </a:solidFill>
              </a:rPr>
              <a:t>&gt;&gt;&gt;num_list = [ 1, 4, 7, 3, 9, 2]  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54550" y="4366225"/>
            <a:ext cx="6577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4000"/>
              <a:t>Index 번호    0  1  2  3  4  5  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 만들기, 항목 추가하기 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8520600" cy="51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/>
              <a:t>항목이 정해진 리스트 변수 만들기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num_list = [1 , 2, 6, 8, 8]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str_list = [ “hello”, “this”, “is”, “test” ]</a:t>
            </a:r>
            <a:endParaRPr sz="2100" b="1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빈 리스트 변수 만들기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some_list= [ ]</a:t>
            </a:r>
            <a:endParaRPr sz="2100" b="1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리스트 변수 맨뒤에 항목 추가하기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some_list.append(“hello”)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some_list.append(4)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print(some_list)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 “hello”, 4 ]</a:t>
            </a:r>
            <a:endParaRPr sz="2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항목 읽기 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835700" y="1536624"/>
            <a:ext cx="8520600" cy="51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" dirty="0"/>
              <a:t>리스트 변수에서 하나의 항목을 읽기는 다음과 같이 합니다.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animal_list[0]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dog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animal_list[3]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fish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animal_list[2]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bear</a:t>
            </a:r>
            <a:endParaRPr sz="2100"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 dirty="0"/>
              <a:t>읽는 방법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       </a:t>
            </a:r>
            <a:r>
              <a:rPr lang="en" sz="2100" dirty="0"/>
              <a:t> </a:t>
            </a:r>
            <a:r>
              <a:rPr lang="en" sz="2100" b="1" dirty="0">
                <a:solidFill>
                  <a:srgbClr val="0000FF"/>
                </a:solidFill>
              </a:rPr>
              <a:t>&gt;&gt;&gt; “리스트변수이름” [ “인덱스번호” ] 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 슬라이싱 </a:t>
            </a:r>
            <a:endParaRPr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835700" y="1290775"/>
            <a:ext cx="8520600" cy="54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"/>
              <a:t>리스트변수는 “슬라이싱”을 통해서 일부 항목을 읽을 수 있습니다. </a:t>
            </a:r>
            <a:endParaRPr/>
          </a:p>
          <a:p>
            <a:r>
              <a:rPr lang="en"/>
              <a:t>“슬라이싱”을 통해서 새로운 리스트 변수를 만들 수도 있습니다.</a:t>
            </a:r>
            <a:endParaRPr/>
          </a:p>
          <a:p>
            <a:r>
              <a:rPr lang="en"/>
              <a:t>“슬라이싱” 다음과 같은 방법으로 실행합니다.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 = [ ‘a’, ‘b’, ‘c’, ‘d’, ‘e’ ] 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 : ] 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[ ‘a’, ‘b’, ‘c’, ‘d’, ‘e’ ] 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 :3]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[ ‘a’, ‘b’, ‘c’]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letters[3:]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[ ‘d’, ‘e’ ] 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letters[1:3]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[‘b’, ‘c’ ]</a:t>
            </a:r>
            <a:endParaRPr sz="2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리스트변수 항목을 다른 데이터로 교체하기 </a:t>
            </a:r>
            <a:endParaRPr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리스트 변수의 특정 항목을 다른 데이터로 교체하려면 다음과 같이 합니다.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animal_list[3] = ‘lion’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print(animal_list)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100" b="1">
                <a:solidFill>
                  <a:srgbClr val="0000FF"/>
                </a:solidFill>
              </a:rPr>
              <a:t>[ “dog”, “cat”, “bear”, “lion”, “bird” ]</a:t>
            </a:r>
            <a:endParaRPr sz="210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rgbClr val="0000FF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5104525" y="3533575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7344625" y="1979900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 변수의 항목 사이에 다른 항목을 추가하기 </a:t>
            </a:r>
            <a:endParaRPr b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리스트변수의 기존 항목 사이에 새로운 항목을 추가하려면 다음과 같이 합니다.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animal_list.insert(3, ‘lion’)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“cat”, “bear”, “lion”,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 dirty="0"/>
              <a:t>append() : 리스트변수 끝에 새로운 항목을 추가 </a:t>
            </a:r>
            <a:endParaRPr dirty="0"/>
          </a:p>
          <a:p>
            <a:r>
              <a:rPr lang="en" dirty="0"/>
              <a:t>insert(): 리스트 변수 중간, 지정된 항목 뒤에 새로운 항목을 추가 </a:t>
            </a:r>
            <a:endParaRPr dirty="0"/>
          </a:p>
        </p:txBody>
      </p:sp>
      <p:sp>
        <p:nvSpPr>
          <p:cNvPr id="111" name="Google Shape;111;p21"/>
          <p:cNvSpPr/>
          <p:nvPr/>
        </p:nvSpPr>
        <p:spPr>
          <a:xfrm>
            <a:off x="7445650" y="2282950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5229725" y="3804700"/>
            <a:ext cx="17940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1201</Words>
  <Application>Microsoft Office PowerPoint</Application>
  <PresentationFormat>와이드스크린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6. 파이썬 기초  리스트 </vt:lpstr>
      <vt:lpstr>리스트란? </vt:lpstr>
      <vt:lpstr>리스트 변수의 형태 </vt:lpstr>
      <vt:lpstr>리스트 변수 - 인덱스 번호 </vt:lpstr>
      <vt:lpstr>리스트 변수 만들기, 항목 추가하기 </vt:lpstr>
      <vt:lpstr>항목 읽기 </vt:lpstr>
      <vt:lpstr>리스트 변수 슬라이싱 </vt:lpstr>
      <vt:lpstr>리스트변수 항목을 다른 데이터로 교체하기 </vt:lpstr>
      <vt:lpstr>리스트 변수의 항목 사이에 다른 항목을 추가하기 </vt:lpstr>
      <vt:lpstr>리스트 변수에서 항목 지우기 </vt:lpstr>
      <vt:lpstr>리스트 변수에서 항목 지우기 </vt:lpstr>
      <vt:lpstr>pop() 명령, index() 명령  </vt:lpstr>
      <vt:lpstr>리스트변수 정렬하기 </vt:lpstr>
      <vt:lpstr>리스트변수와 for문 </vt:lpstr>
      <vt:lpstr>2차원 리스트 변수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파이썬 기초  리스트 </dc:title>
  <cp:lastModifiedBy>준용 정</cp:lastModifiedBy>
  <cp:revision>3</cp:revision>
  <dcterms:modified xsi:type="dcterms:W3CDTF">2023-10-03T04:30:32Z</dcterms:modified>
</cp:coreProperties>
</file>