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85621F-43A2-4628-BD6D-B712AB2F4B25}">
  <a:tblStyle styleId="{CC85621F-43A2-4628-BD6D-B712AB2F4B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a7c3923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9a7c3923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9a7c3923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9a7c3923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a7c3923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9a7c3923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a7c3923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9a7c3923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a7c3923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a7c3923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a7c3923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9a7c3923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a7c392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a7c392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a7c392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a7c3923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796bf7e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796bf7e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9a7c392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9a7c392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a7c392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a7c392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a7c392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a7c3923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9a7c392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9a7c3923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a7c3923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a7c3923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53F4220-4F05-7925-5367-69D7617C3B1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0D5E23C-ED85-299E-D929-79B190AA23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D33D84-0204-F703-84C1-89146C3C7EF2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CF8CCA-8180-E67D-0D56-90C63BF42A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3FACC26-D29D-D6A1-A9B9-8B6775DE158E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30A74B4-7FDD-1781-AAD4-3866C2F7469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D7C209-80F3-8524-B2D8-836E87BE8AD1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4800" b="1">
                <a:solidFill>
                  <a:srgbClr val="274E13"/>
                </a:solidFill>
              </a:rPr>
              <a:t>7. 파이썬 기초</a:t>
            </a:r>
            <a:endParaRPr sz="4800" b="1">
              <a:solidFill>
                <a:srgbClr val="274E13"/>
              </a:solidFill>
            </a:endParaRPr>
          </a:p>
          <a:p>
            <a:r>
              <a:rPr lang="en" b="1"/>
              <a:t>For문, while문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While문 </a:t>
            </a:r>
            <a:endParaRPr b="1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While문은 조건을 만족할 경우 계속 반복이 되는 제어문입니다.</a:t>
            </a:r>
            <a:endParaRPr/>
          </a:p>
          <a:p>
            <a:r>
              <a:rPr lang="en"/>
              <a:t>While문의 구조는 다음과 같습니다. 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sz="1550" b="1">
                <a:solidFill>
                  <a:srgbClr val="0000FF"/>
                </a:solidFill>
              </a:rPr>
              <a:t>while</a:t>
            </a:r>
            <a:r>
              <a:rPr lang="en" sz="1550">
                <a:solidFill>
                  <a:srgbClr val="0000FF"/>
                </a:solidFill>
              </a:rPr>
              <a:t> &lt;조건문&gt;:</a:t>
            </a:r>
            <a:endParaRPr sz="155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1550">
                <a:solidFill>
                  <a:srgbClr val="0000FF"/>
                </a:solidFill>
              </a:rPr>
              <a:t>    &lt;수행할 문장1&gt;</a:t>
            </a:r>
            <a:endParaRPr sz="155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1550">
                <a:solidFill>
                  <a:srgbClr val="0000FF"/>
                </a:solidFill>
              </a:rPr>
              <a:t>    &lt;수행할 문장2&gt;</a:t>
            </a:r>
            <a:endParaRPr sz="155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1550">
                <a:solidFill>
                  <a:srgbClr val="0000FF"/>
                </a:solidFill>
              </a:rPr>
              <a:t>    &lt;수행할 문장3&gt;</a:t>
            </a:r>
            <a:endParaRPr sz="1550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1550">
                <a:solidFill>
                  <a:srgbClr val="0000FF"/>
                </a:solidFill>
              </a:rPr>
              <a:t>    ...</a:t>
            </a:r>
            <a:endParaRPr sz="155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/>
              <a:t>While문은 스크래치의 무한반복이나 ~ 까지 반복하기와 비슷합니다.  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439" y="4921075"/>
            <a:ext cx="5057775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2"/>
          <p:cNvCxnSpPr/>
          <p:nvPr/>
        </p:nvCxnSpPr>
        <p:spPr>
          <a:xfrm rot="10800000">
            <a:off x="3965525" y="2582275"/>
            <a:ext cx="581100" cy="237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22"/>
          <p:cNvSpPr txBox="1"/>
          <p:nvPr/>
        </p:nvSpPr>
        <p:spPr>
          <a:xfrm>
            <a:off x="4546625" y="258227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콜론으로 마무리</a:t>
            </a:r>
            <a:endParaRPr/>
          </a:p>
        </p:txBody>
      </p:sp>
      <p:cxnSp>
        <p:nvCxnSpPr>
          <p:cNvPr id="130" name="Google Shape;130;p22"/>
          <p:cNvCxnSpPr/>
          <p:nvPr/>
        </p:nvCxnSpPr>
        <p:spPr>
          <a:xfrm rot="10800000">
            <a:off x="4113725" y="3501288"/>
            <a:ext cx="785400" cy="308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2"/>
          <p:cNvSpPr txBox="1"/>
          <p:nvPr/>
        </p:nvSpPr>
        <p:spPr>
          <a:xfrm>
            <a:off x="4862600" y="3516488"/>
            <a:ext cx="343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파이썬 코드, 파이썬 코드는</a:t>
            </a:r>
            <a:endParaRPr/>
          </a:p>
          <a:p>
            <a:r>
              <a:rPr lang="en"/>
              <a:t>여러개가 있어도 됩니다.  </a:t>
            </a:r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 rot="10800000" flipH="1">
            <a:off x="2019300" y="3075725"/>
            <a:ext cx="171600" cy="238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2"/>
          <p:cNvSpPr txBox="1"/>
          <p:nvPr/>
        </p:nvSpPr>
        <p:spPr>
          <a:xfrm>
            <a:off x="1524000" y="329487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들여쓰기</a:t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2124000" y="2937950"/>
            <a:ext cx="4572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While문의 동작 </a:t>
            </a:r>
            <a:endParaRPr b="1"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While문은 동작이 참(True)인 동안 아래의 코드를 반복해서 수행합니다.</a:t>
            </a:r>
            <a:endParaRPr/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>
              <a:spcBef>
                <a:spcPts val="1200"/>
              </a:spcBef>
            </a:pPr>
            <a:r>
              <a:rPr lang="en"/>
              <a:t>Count 변수가 10보다 작을 경우 계속 count 변수를 1씩 증가시킵니다.</a:t>
            </a:r>
            <a:endParaRPr/>
          </a:p>
          <a:p>
            <a:r>
              <a:rPr lang="en"/>
              <a:t>한번 반복을 할때마다 count 값이 10보다 작은지 조건을 점검 해서 조건이 False이면 반복이 종료 됩니다.  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689" y="2190950"/>
            <a:ext cx="69627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700" y="4969225"/>
            <a:ext cx="21336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While문과 break</a:t>
            </a:r>
            <a:endParaRPr b="1"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While 문이 반복동작을 하다가 break 명령을 만나면 그 동작을 바로 중지하고 while문을 빠져나갑니다.</a:t>
            </a:r>
            <a:endParaRPr/>
          </a:p>
          <a:p>
            <a:r>
              <a:rPr lang="en"/>
              <a:t>아래 코드는 사용자 입력을 무한반복으로 받아서 해당 사항을 프린트 합니다. 그리고 4가 입력되면 while문을 종료 합니다.  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50" y="3008639"/>
            <a:ext cx="69913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While문과 continue</a:t>
            </a:r>
            <a:endParaRPr b="1"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무한반복 while</a:t>
            </a:r>
            <a:endParaRPr b="1"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While문으로 무한반복을 구현할 수 있습니다.</a:t>
            </a:r>
            <a:endParaRPr/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>
              <a:spcBef>
                <a:spcPts val="1200"/>
              </a:spcBef>
            </a:pPr>
            <a:r>
              <a:rPr lang="en"/>
              <a:t>조건문에 True를 입력하면 무한루프로 동작합니다. </a:t>
            </a:r>
            <a:endParaRPr/>
          </a:p>
          <a:p>
            <a:r>
              <a:rPr lang="en"/>
              <a:t>무한반복은 게임을 구현할 때 많이 사용이 됩니다. </a:t>
            </a:r>
            <a:endParaRPr/>
          </a:p>
          <a:p>
            <a:r>
              <a:rPr lang="en"/>
              <a:t>무한 동작하고 있는 파이썬 코드를 정지시키려면 컨트롤키 + “C”를 입력합니다.  </a:t>
            </a:r>
            <a:endParaRPr/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150" y="2109275"/>
            <a:ext cx="69913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While문 퀴즈 </a:t>
            </a:r>
            <a:endParaRPr b="1"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숫자(1 ~ 10)를 입력받아서, 입력받은 숫자만큼 입력숫자를 반복 프린트 하세요. </a:t>
            </a:r>
            <a:endParaRPr/>
          </a:p>
          <a:p>
            <a:r>
              <a:rPr lang="en"/>
              <a:t>숫자(1 ~ 10)를 입력받아서, 제곱을 구해서 프린트 하세요. ‘11’를 입력하기 전까지는 동작이 멈추지 않고 계속 동작하도록 코딩해 보세요.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코드의 반복구조  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35700" y="3623826"/>
            <a:ext cx="8520600" cy="16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파이썬에서 for문은 반복구조 입니다. </a:t>
            </a:r>
            <a:endParaRPr/>
          </a:p>
          <a:p>
            <a:r>
              <a:rPr lang="en"/>
              <a:t>즉 파이썬 for문은 일정한 코드를 반복하도록 해 줍니다.</a:t>
            </a:r>
            <a:endParaRPr/>
          </a:p>
          <a:p>
            <a:r>
              <a:rPr lang="en"/>
              <a:t>스크래치의 다음 블럭과 비슷한 일을 합니다. 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625" y="1432593"/>
            <a:ext cx="5317534" cy="196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826" y="5161651"/>
            <a:ext cx="2119583" cy="12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250" y="4314162"/>
            <a:ext cx="39052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For문의 구조 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835700" y="1536624"/>
            <a:ext cx="8520600" cy="3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For문은 다음과 같이 만들 수 있습니다. </a:t>
            </a:r>
            <a:endParaRPr/>
          </a:p>
          <a:p>
            <a:pPr indent="0">
              <a:spcBef>
                <a:spcPts val="1200"/>
              </a:spcBef>
              <a:buNone/>
            </a:pPr>
            <a:r>
              <a:rPr lang="en" sz="1350" b="1">
                <a:solidFill>
                  <a:srgbClr val="0000FF"/>
                </a:solidFill>
              </a:rPr>
              <a:t>for 변수 in 리스트(또는 튜플, 문자열):</a:t>
            </a:r>
            <a:endParaRPr sz="135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1350" b="1">
                <a:solidFill>
                  <a:srgbClr val="0000FF"/>
                </a:solidFill>
              </a:rPr>
              <a:t>      수행할 문장1</a:t>
            </a:r>
            <a:endParaRPr sz="135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1350" b="1">
                <a:solidFill>
                  <a:srgbClr val="0000FF"/>
                </a:solidFill>
              </a:rPr>
              <a:t>      수행할 문장2</a:t>
            </a:r>
            <a:endParaRPr sz="1350" b="1">
              <a:solidFill>
                <a:srgbClr val="0000FF"/>
              </a:solidFill>
            </a:endParaRPr>
          </a:p>
          <a:p>
            <a:pPr indent="0">
              <a:spcBef>
                <a:spcPts val="1200"/>
              </a:spcBef>
              <a:buNone/>
            </a:pPr>
            <a:r>
              <a:rPr lang="en" sz="1350" b="1">
                <a:solidFill>
                  <a:srgbClr val="0000FF"/>
                </a:solidFill>
              </a:rPr>
              <a:t>      …</a:t>
            </a:r>
            <a:endParaRPr sz="1350" b="1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 flipH="1">
            <a:off x="7359625" y="4387425"/>
            <a:ext cx="681600" cy="1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8041225" y="417537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콜론으로 마무리</a:t>
            </a:r>
            <a:endParaRPr/>
          </a:p>
        </p:txBody>
      </p:sp>
      <p:cxnSp>
        <p:nvCxnSpPr>
          <p:cNvPr id="73" name="Google Shape;73;p15"/>
          <p:cNvCxnSpPr>
            <a:stCxn id="74" idx="1"/>
          </p:cNvCxnSpPr>
          <p:nvPr/>
        </p:nvCxnSpPr>
        <p:spPr>
          <a:xfrm>
            <a:off x="3823250" y="4980286"/>
            <a:ext cx="386700" cy="10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 rot="10800000" flipH="1">
            <a:off x="3771900" y="5086275"/>
            <a:ext cx="171600" cy="238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3276600" y="530542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들여쓰기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5457750" y="5276850"/>
            <a:ext cx="352500" cy="762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5486400" y="6067425"/>
            <a:ext cx="343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파이썬 코드, 파이썬 코드는</a:t>
            </a:r>
            <a:endParaRPr/>
          </a:p>
          <a:p>
            <a:r>
              <a:rPr lang="en"/>
              <a:t>여러개가 있어도 됩니다.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range() 함수 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리스트변수와 for문 </a:t>
            </a:r>
            <a:endParaRPr b="1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835700" y="3296950"/>
            <a:ext cx="8520600" cy="27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</a:pPr>
            <a:r>
              <a:rPr lang="en"/>
              <a:t>For문의 in 다음에는 주로 리스트변수가 많이 사용됩니다. </a:t>
            </a:r>
            <a:endParaRPr/>
          </a:p>
          <a:p>
            <a:r>
              <a:rPr lang="en"/>
              <a:t>위 코드에서 for문은 리스트변수 list_str의 항목 숫자만큼 반복을 합니다. 즉 여기서는 모두 4번 반복을 합니다.  </a:t>
            </a:r>
            <a:endParaRPr/>
          </a:p>
          <a:p>
            <a:r>
              <a:rPr lang="en"/>
              <a:t>4번 반복할 때 마다, for문의 a변수에는 순서대로 list_str의 항목이 대입이 됩니다.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250" y="1310429"/>
            <a:ext cx="69151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250" y="2360654"/>
            <a:ext cx="838200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7"/>
          <p:cNvGraphicFramePr/>
          <p:nvPr/>
        </p:nvGraphicFramePr>
        <p:xfrm>
          <a:off x="2365750" y="51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{CC85621F-43A2-4628-BD6D-B712AB2F4B25}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1회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2회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3회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4회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‘dog’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= ‘cat’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= ‘bird’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= ‘fish’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리스트변수와 for 문 - 예제 </a:t>
            </a:r>
            <a:endParaRPr b="1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놀이동산에서 키가 100cm 이상인 어린이만 놀이기구를 탈 수 있습니다. </a:t>
            </a:r>
            <a:endParaRPr/>
          </a:p>
          <a:p>
            <a:r>
              <a:rPr lang="en"/>
              <a:t>어린이 5명의 키카 리스트변수로 주어졌을 때, 100cm 키를 판별하는 파이썬 코드를 만들어 봅시다. </a:t>
            </a:r>
            <a:endParaRPr/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964" y="2709851"/>
            <a:ext cx="69627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For문과 continue()</a:t>
            </a:r>
            <a:endParaRPr b="1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835700" y="1536631"/>
            <a:ext cx="8520600" cy="15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For문에서는 continue 명령을 사용할 수 있습니다. </a:t>
            </a:r>
            <a:endParaRPr/>
          </a:p>
          <a:p>
            <a:r>
              <a:rPr lang="en"/>
              <a:t>For문에서 반복이 실행되다가 continue 명령을 만나면, 바로 실행이 중단되고 for문 처음으로 돌아갑니다. </a:t>
            </a:r>
            <a:endParaRPr/>
          </a:p>
          <a:p>
            <a:r>
              <a:rPr lang="en"/>
              <a:t>그리고 다음 반복이 실행 됩니다. 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525" y="3058531"/>
            <a:ext cx="68961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525" y="5041731"/>
            <a:ext cx="50482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For문과 range() </a:t>
            </a:r>
            <a:endParaRPr b="1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For문 퀴즈 </a:t>
            </a:r>
            <a:endParaRPr b="1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For문을 이용해서 구구단을 프린트 해보세요.</a:t>
            </a:r>
            <a:endParaRPr/>
          </a:p>
          <a:p>
            <a:r>
              <a:rPr lang="en"/>
              <a:t>힌트: for문을 중복해서 사용해야 합니다.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for i in rnage():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    for j in range():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 , ,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와이드스크린</PresentationFormat>
  <Paragraphs>81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7. 파이썬 기초 For문, while문 </vt:lpstr>
      <vt:lpstr>파이썬 코드의 반복구조  </vt:lpstr>
      <vt:lpstr>For문의 구조 </vt:lpstr>
      <vt:lpstr>range() 함수 </vt:lpstr>
      <vt:lpstr>리스트변수와 for문 </vt:lpstr>
      <vt:lpstr>리스트변수와 for 문 - 예제 </vt:lpstr>
      <vt:lpstr>For문과 continue()</vt:lpstr>
      <vt:lpstr>For문과 range() </vt:lpstr>
      <vt:lpstr>For문 퀴즈 </vt:lpstr>
      <vt:lpstr>While문 </vt:lpstr>
      <vt:lpstr>While문의 동작 </vt:lpstr>
      <vt:lpstr>While문과 break</vt:lpstr>
      <vt:lpstr>While문과 continue</vt:lpstr>
      <vt:lpstr>무한반복 while</vt:lpstr>
      <vt:lpstr>While문 퀴즈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파이썬 기초 For문, while문 </dc:title>
  <cp:lastModifiedBy>준용 정</cp:lastModifiedBy>
  <cp:revision>1</cp:revision>
  <dcterms:modified xsi:type="dcterms:W3CDTF">2023-10-03T04:31:45Z</dcterms:modified>
</cp:coreProperties>
</file>