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94dd9a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94dd9a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94dd9a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994dd9a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994dd9ad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994dd9ad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94dd9ad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994dd9ad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94dd9ad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994dd9ad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94dd9a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94dd9a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238EFB-27B3-F047-403C-5886F303A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1D1B0-76AE-1707-C842-56DCE07EA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5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81FC1C-29D2-21D0-D645-AFA29740A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1E22D22-13F0-9233-FF77-3C5F176E54CB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4D71186-D7DF-2687-D076-7209817752A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860D5-E3CD-EDC4-F584-44BC9AC1E4DF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4700" b="1">
                <a:solidFill>
                  <a:srgbClr val="274E13"/>
                </a:solidFill>
              </a:rPr>
              <a:t>9. 파이썬 중급</a:t>
            </a:r>
            <a:endParaRPr sz="4700" b="1">
              <a:solidFill>
                <a:srgbClr val="274E13"/>
              </a:solidFill>
            </a:endParaRPr>
          </a:p>
          <a:p>
            <a:r>
              <a:rPr lang="en" b="1"/>
              <a:t> 모듈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파이썬에서 모듈이란 무엇인가? 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35700" y="1536629"/>
            <a:ext cx="8520600" cy="21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모듈은 변수, 함수, 클래스 등을 하나의 별도의 파일(***.py)로 만들어 놓은 것 입니다. </a:t>
            </a:r>
            <a:endParaRPr/>
          </a:p>
          <a:p>
            <a:r>
              <a:rPr lang="en"/>
              <a:t>파이썬 프로그래밍에서는  많은 모듈을 사용하게 됩니다. 내가 만든 모듈도 있고, 다른 사람이 만든 모듈도 있습니다. </a:t>
            </a:r>
            <a:endParaRPr/>
          </a:p>
          <a:p>
            <a:r>
              <a:rPr lang="en"/>
              <a:t>우리가 직접 모듈을 만들어 사용할 수도 있습니다.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351" y="3688228"/>
            <a:ext cx="1173275" cy="11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576" y="398453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351" y="5208828"/>
            <a:ext cx="1173275" cy="11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232125" y="6161150"/>
            <a:ext cx="489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my_python_file.py</a:t>
            </a:r>
            <a:endParaRPr/>
          </a:p>
        </p:txBody>
      </p:sp>
      <p:cxnSp>
        <p:nvCxnSpPr>
          <p:cNvPr id="66" name="Google Shape;66;p14"/>
          <p:cNvCxnSpPr>
            <a:endCxn id="63" idx="3"/>
          </p:cNvCxnSpPr>
          <p:nvPr/>
        </p:nvCxnSpPr>
        <p:spPr>
          <a:xfrm flipH="1">
            <a:off x="5025700" y="4274892"/>
            <a:ext cx="1596600" cy="7812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>
            <a:stCxn id="64" idx="1"/>
          </p:cNvCxnSpPr>
          <p:nvPr/>
        </p:nvCxnSpPr>
        <p:spPr>
          <a:xfrm rot="10800000">
            <a:off x="5042150" y="5285764"/>
            <a:ext cx="1597200" cy="5097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4702300" y="378167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import my_module 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812200" y="576095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import other_module 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795675" y="4074763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my_module .py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795675" y="554792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other_module.py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모듈 만들어 보기 </a:t>
            </a:r>
            <a:endParaRPr b="1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1835700" y="1536621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"/>
              <a:t>먼저 모듈을 만들어 봅시다. 두 숫자를 사칙연산하는 모듈을 만들었습니다.</a:t>
            </a:r>
            <a:endParaRPr/>
          </a:p>
          <a:p>
            <a:r>
              <a:rPr lang="en"/>
              <a:t>이 파일을 사용자 폴더에 저장합니다.  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26" y="2681121"/>
            <a:ext cx="29813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모듈 불러서 사용해 보기 </a:t>
            </a:r>
            <a:endParaRPr b="1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835700" y="1536628"/>
            <a:ext cx="8520600" cy="44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먼저 만들고 저장한 my_calc.py를 먼저 파이썬 쉘에서 사용해 봅시다. 파이썬 쉘은 꼭 my_calc.py를 저장한 폴더에서 열어야 합니다.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import my_calc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print(my_calc.add_num(3, 4)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7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print(my_calc.mul_num(3, 4)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12</a:t>
            </a:r>
            <a:endParaRPr b="1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모듈을 import 하는 방법은 다음과 같습니다. 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b="1">
                <a:solidFill>
                  <a:srgbClr val="0000FF"/>
                </a:solidFill>
              </a:rPr>
              <a:t>import 모듈이름 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모듈을 불러오는 여러 방법 </a:t>
            </a:r>
            <a:endParaRPr b="1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모듈을 불러오는 몇가지 방법이 있습니다. </a:t>
            </a:r>
            <a:endParaRPr/>
          </a:p>
          <a:p>
            <a:r>
              <a:rPr lang="en"/>
              <a:t>아까 설명한 import를 사용하는 방법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	</a:t>
            </a:r>
            <a:r>
              <a:rPr lang="en" b="1">
                <a:solidFill>
                  <a:srgbClr val="0000FF"/>
                </a:solidFill>
              </a:rPr>
              <a:t>&gt;&gt;&gt; import my_calc	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	&gt;&gt;&gt; my_calc.add_num(3, 4)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 	7</a:t>
            </a:r>
            <a:endParaRPr b="1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/>
              <a:t>from - import 명령을 사용하는 방법. “my_calc.”을 생략할 수 있습니다. 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	</a:t>
            </a:r>
            <a:r>
              <a:rPr lang="en" b="1">
                <a:solidFill>
                  <a:srgbClr val="0000FF"/>
                </a:solidFill>
              </a:rPr>
              <a:t>&gt;&gt;&gt; from my_calc import add_num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	&gt;&gt;&gt; add_num(3, 4)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	7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from … import  사용하기  </a:t>
            </a:r>
            <a:endParaRPr b="1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835700" y="1536624"/>
            <a:ext cx="8520600" cy="52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from - import 명령으로 몇개의 함수만 가져올 수 있습니다.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from my_calc import add_num, sub_num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add_num(3, 4)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sub_num(3, 4)</a:t>
            </a:r>
            <a:endParaRPr b="1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/>
              <a:t>from - import 명령과 “*” 을 사용하면 my_calc.py의 모든 함수를 사용할 수 있습니다.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from my_calc import *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add_num(3, 4)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sub_num(3, 4)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&gt;&gt;&gt; div_num(3, 4)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&gt;&gt;&gt; mul_num(3, 4)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If __name__ == “ __main__” 이란? 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5286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모듈에 다음과 같은 코드가 있은 경우가 있음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if __name__=="__main__"</a:t>
            </a:r>
            <a:endParaRPr/>
          </a:p>
          <a:p>
            <a:pPr>
              <a:spcBef>
                <a:spcPts val="1200"/>
              </a:spcBef>
            </a:pPr>
            <a:r>
              <a:rPr lang="en"/>
              <a:t>그대로 해석해보면 '__name__이라는 변수의 값이 __main__이라면 아래의 코드를 실행하라.'라는 뜻</a:t>
            </a:r>
            <a:endParaRPr/>
          </a:p>
          <a:p>
            <a:r>
              <a:rPr lang="en"/>
              <a:t>파이썬 코드에서 들여쓰기가 되지 않은 코드가 있으면, 그 코드부터 실행 </a:t>
            </a:r>
            <a:endParaRPr/>
          </a:p>
          <a:p>
            <a:r>
              <a:rPr lang="en"/>
              <a:t>파이썬 내장변수인 __name__에는:</a:t>
            </a:r>
            <a:endParaRPr/>
          </a:p>
          <a:p>
            <a:pPr lvl="1">
              <a:buClr>
                <a:srgbClr val="FF0000"/>
              </a:buClr>
            </a:pPr>
            <a:r>
              <a:rPr lang="en" b="1">
                <a:solidFill>
                  <a:srgbClr val="FF0000"/>
                </a:solidFill>
              </a:rPr>
              <a:t>직접실행: __name__ = ‘__mian__’</a:t>
            </a:r>
            <a:endParaRPr b="1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" b="1">
                <a:solidFill>
                  <a:srgbClr val="FF0000"/>
                </a:solidFill>
              </a:rPr>
              <a:t>모듈로 실행: __name__ = ‘파일이름’이 저장됨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"/>
              <a:t>if __name__=="__main__" 용도</a:t>
            </a:r>
            <a:endParaRPr/>
          </a:p>
          <a:p>
            <a:pPr lvl="1"/>
            <a:r>
              <a:rPr lang="en"/>
              <a:t>모듈로 실행 할때와  직접 실행할 때 코드를 구분하기 위함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900" y="1327218"/>
            <a:ext cx="323850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901" y="5967993"/>
            <a:ext cx="24669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463</Words>
  <Application>Microsoft Office PowerPoint</Application>
  <PresentationFormat>와이드스크린</PresentationFormat>
  <Paragraphs>54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9. 파이썬 중급  모듈 </vt:lpstr>
      <vt:lpstr>파이썬에서 모듈이란 무엇인가?  </vt:lpstr>
      <vt:lpstr>모듈 만들어 보기 </vt:lpstr>
      <vt:lpstr>모듈 불러서 사용해 보기 </vt:lpstr>
      <vt:lpstr>모듈을 불러오는 여러 방법 </vt:lpstr>
      <vt:lpstr>from … import  사용하기  </vt:lpstr>
      <vt:lpstr>If __name__ == “ __main__” 이란?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파이썬 중급  모듈 </dc:title>
  <cp:lastModifiedBy>준용 정</cp:lastModifiedBy>
  <cp:revision>2</cp:revision>
  <dcterms:modified xsi:type="dcterms:W3CDTF">2023-10-03T04:48:12Z</dcterms:modified>
</cp:coreProperties>
</file>