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40" autoAdjust="0"/>
  </p:normalViewPr>
  <p:slideViewPr>
    <p:cSldViewPr snapToGrid="0">
      <p:cViewPr varScale="1">
        <p:scale>
          <a:sx n="77" d="100"/>
          <a:sy n="77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화성</a:t>
            </a:r>
            <a:r>
              <a:rPr lang="en-US" altLang="ko-KR" dirty="0"/>
              <a:t>ICT</a:t>
            </a:r>
            <a:r>
              <a:rPr lang="ko-KR" altLang="en-US" dirty="0"/>
              <a:t>생활문화센터</a:t>
            </a:r>
            <a:br>
              <a:rPr lang="en-US" altLang="ko-KR" dirty="0"/>
            </a:br>
            <a:r>
              <a:rPr lang="en-US" altLang="ko-KR" dirty="0" err="1"/>
              <a:t>ACTground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분기 자율주행로봇 교육인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2023. 6.  .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6B56-0343-F9B2-C694-8DEE1AC8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867BF-A7CE-BA42-FD06-7CB7EE9D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장난감을 구분해서 정리할 장난감을 알려주는 교육용 로봇</a:t>
            </a:r>
            <a:endParaRPr lang="en-US" altLang="ko-KR" dirty="0"/>
          </a:p>
          <a:p>
            <a:r>
              <a:rPr lang="ko-KR" altLang="en-US" dirty="0"/>
              <a:t>이것을 구동해 보면서 다음을 학습함 </a:t>
            </a:r>
            <a:endParaRPr lang="en-US" altLang="ko-KR" dirty="0"/>
          </a:p>
          <a:p>
            <a:pPr lvl="1"/>
            <a:r>
              <a:rPr lang="ko-KR" altLang="en-US" dirty="0"/>
              <a:t>자율주행로봇의 센서동작 </a:t>
            </a:r>
            <a:endParaRPr lang="en-US" altLang="ko-KR" dirty="0"/>
          </a:p>
          <a:p>
            <a:pPr lvl="1"/>
            <a:r>
              <a:rPr lang="ko-KR" altLang="en-US" dirty="0"/>
              <a:t>장난감을 구분하는 인공지능 동작원리 </a:t>
            </a:r>
            <a:endParaRPr lang="en-US" altLang="ko-KR" dirty="0"/>
          </a:p>
          <a:p>
            <a:pPr lvl="1"/>
            <a:r>
              <a:rPr lang="ko-KR" altLang="en-US" dirty="0"/>
              <a:t>로봇의 자율주행 동작 원리 </a:t>
            </a:r>
            <a:endParaRPr lang="en-US" altLang="ko-KR" dirty="0"/>
          </a:p>
          <a:p>
            <a:r>
              <a:rPr lang="ko-KR" altLang="en-US" dirty="0"/>
              <a:t>교육 필요 교재 및 장비 </a:t>
            </a:r>
            <a:endParaRPr lang="en-US" altLang="ko-KR" dirty="0"/>
          </a:p>
          <a:p>
            <a:pPr lvl="1"/>
            <a:r>
              <a:rPr lang="ko-KR" altLang="en-US" dirty="0"/>
              <a:t>노트북</a:t>
            </a:r>
            <a:r>
              <a:rPr lang="en-US" altLang="ko-KR" dirty="0"/>
              <a:t>(</a:t>
            </a:r>
            <a:r>
              <a:rPr lang="ko-KR" altLang="en-US" dirty="0"/>
              <a:t>권장</a:t>
            </a:r>
            <a:r>
              <a:rPr lang="en-US" altLang="ko-KR" dirty="0"/>
              <a:t>, </a:t>
            </a:r>
            <a:r>
              <a:rPr lang="ko-KR" altLang="en-US" dirty="0" err="1"/>
              <a:t>테블릿은</a:t>
            </a:r>
            <a:r>
              <a:rPr lang="ko-KR" altLang="en-US" dirty="0"/>
              <a:t> 테스트가 되지 않았음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로봇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(</a:t>
            </a:r>
            <a:r>
              <a:rPr lang="ko-KR" altLang="en-US" dirty="0"/>
              <a:t>배터리 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CoPlay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이미 </a:t>
            </a:r>
            <a:r>
              <a:rPr lang="en-US" altLang="ko-KR" dirty="0"/>
              <a:t>R&amp;D </a:t>
            </a:r>
            <a:r>
              <a:rPr lang="ko-KR" altLang="en-US" dirty="0"/>
              <a:t>그라운드에 설치되어 있고</a:t>
            </a:r>
            <a:r>
              <a:rPr lang="en-US" altLang="ko-KR" dirty="0"/>
              <a:t>, </a:t>
            </a:r>
            <a:r>
              <a:rPr lang="ko-KR" altLang="en-US" dirty="0"/>
              <a:t>네트워크 연결이 필요함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3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AC905-F7BC-72BD-E2AD-0BDFAF6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9A433-0D73-A2BD-C788-DE9060686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로봇을 원격조종해 보면서 로봇의 동작을 확인한다</a:t>
            </a:r>
            <a:r>
              <a:rPr lang="en-US" altLang="ko-KR" dirty="0"/>
              <a:t>(20</a:t>
            </a:r>
            <a:r>
              <a:rPr lang="ko-KR" altLang="en-US" dirty="0"/>
              <a:t>분</a:t>
            </a:r>
            <a:r>
              <a:rPr lang="en-US" altLang="ko-KR" dirty="0"/>
              <a:t>). </a:t>
            </a:r>
          </a:p>
          <a:p>
            <a:r>
              <a:rPr lang="ko-KR" altLang="en-US" dirty="0"/>
              <a:t>로봇의 자율주행을 돕는 센서를 학습한다</a:t>
            </a:r>
            <a:r>
              <a:rPr lang="en-US" altLang="ko-KR" dirty="0"/>
              <a:t>(40</a:t>
            </a:r>
            <a:r>
              <a:rPr lang="ko-KR" altLang="en-US" dirty="0"/>
              <a:t>분</a:t>
            </a:r>
            <a:r>
              <a:rPr lang="en-US" altLang="ko-KR" dirty="0"/>
              <a:t>). </a:t>
            </a:r>
          </a:p>
          <a:p>
            <a:pPr lvl="1"/>
            <a:r>
              <a:rPr lang="ko-KR" altLang="en-US" dirty="0"/>
              <a:t>로봇에</a:t>
            </a:r>
            <a:r>
              <a:rPr lang="en-US" altLang="ko-KR" dirty="0"/>
              <a:t> </a:t>
            </a:r>
            <a:r>
              <a:rPr lang="ko-KR" altLang="en-US" dirty="0"/>
              <a:t>사용되는 센서의 종류와 역할을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거리센서</a:t>
            </a:r>
            <a:r>
              <a:rPr lang="en-US" altLang="ko-KR" dirty="0"/>
              <a:t>: </a:t>
            </a:r>
            <a:r>
              <a:rPr lang="ko-KR" altLang="en-US" dirty="0" err="1"/>
              <a:t>블럭언어로</a:t>
            </a:r>
            <a:r>
              <a:rPr lang="ko-KR" altLang="en-US" dirty="0"/>
              <a:t> 거리센서를 코딩해서 동작을 확인한다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IMU</a:t>
            </a:r>
            <a:r>
              <a:rPr lang="ko-KR" altLang="en-US" dirty="0"/>
              <a:t>센서</a:t>
            </a:r>
            <a:r>
              <a:rPr lang="en-US" altLang="ko-KR" dirty="0"/>
              <a:t>: </a:t>
            </a:r>
            <a:r>
              <a:rPr lang="ko-KR" altLang="en-US" dirty="0" err="1"/>
              <a:t>블럭언어로</a:t>
            </a:r>
            <a:r>
              <a:rPr lang="ko-KR" altLang="en-US" dirty="0"/>
              <a:t> 로봇의 회전을 컨트롤한다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인공지능으로 이미지를 학습하는 원리 학습</a:t>
            </a:r>
            <a:r>
              <a:rPr lang="en-US" altLang="ko-KR" dirty="0"/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Teachable machine</a:t>
            </a:r>
            <a:r>
              <a:rPr lang="ko-KR" altLang="en-US" dirty="0"/>
              <a:t>을 통해서 인공지능 이미지 학습원리 학습 </a:t>
            </a:r>
            <a:endParaRPr lang="en-US" altLang="ko-KR" dirty="0"/>
          </a:p>
          <a:p>
            <a:pPr lvl="1"/>
            <a:r>
              <a:rPr lang="ko-KR" altLang="en-US" dirty="0"/>
              <a:t>로봇을 </a:t>
            </a:r>
            <a:r>
              <a:rPr lang="ko-KR" altLang="en-US" dirty="0" err="1"/>
              <a:t>수동조종하여</a:t>
            </a:r>
            <a:r>
              <a:rPr lang="ko-KR" altLang="en-US" dirty="0"/>
              <a:t> 장난감과 비장난감을 학습해서 구분하기 실습 </a:t>
            </a:r>
            <a:endParaRPr lang="en-US" altLang="ko-KR" dirty="0"/>
          </a:p>
          <a:p>
            <a:r>
              <a:rPr lang="ko-KR" altLang="en-US" dirty="0"/>
              <a:t>로봇의 자율주행 경험</a:t>
            </a:r>
            <a:r>
              <a:rPr lang="en-US" altLang="ko-KR" dirty="0"/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로봇이 자율주행을 하는 원리를 학습</a:t>
            </a:r>
            <a:endParaRPr lang="en-US" altLang="ko-KR" dirty="0"/>
          </a:p>
          <a:p>
            <a:pPr lvl="1"/>
            <a:r>
              <a:rPr lang="ko-KR" altLang="en-US" dirty="0"/>
              <a:t>로봇을 </a:t>
            </a:r>
            <a:r>
              <a:rPr lang="ko-KR" altLang="en-US" dirty="0" err="1"/>
              <a:t>블럭언어로</a:t>
            </a:r>
            <a:r>
              <a:rPr lang="ko-KR" altLang="en-US" dirty="0"/>
              <a:t> 자율주행을 시켜서 장난감을 찾아가기 실습  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0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4FEC0-4511-8E89-B566-CB98D1E1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로봇원격조종 화면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A170A5-4518-1819-1900-AFBC8022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963" y="1813099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4387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5F316-7AA8-EB70-C067-425F88F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거리센서 </a:t>
            </a:r>
            <a:r>
              <a:rPr lang="ko-KR" altLang="en-US" dirty="0" err="1"/>
              <a:t>블럭코딩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9F169-F924-B5A3-9FB2-CBB7E95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로봇 </a:t>
            </a:r>
            <a:r>
              <a:rPr lang="en-US" altLang="ko-KR" dirty="0"/>
              <a:t>4</a:t>
            </a:r>
            <a:r>
              <a:rPr lang="ko-KR" altLang="en-US" dirty="0"/>
              <a:t>방향에 설치된 거리센서를 </a:t>
            </a:r>
            <a:r>
              <a:rPr lang="ko-KR" altLang="en-US" dirty="0" err="1"/>
              <a:t>블럭코딩해서</a:t>
            </a:r>
            <a:r>
              <a:rPr lang="ko-KR" altLang="en-US" dirty="0"/>
              <a:t> 로봇을 조종 </a:t>
            </a:r>
            <a:endParaRPr lang="en-US" altLang="ko-KR" dirty="0"/>
          </a:p>
          <a:p>
            <a:r>
              <a:rPr lang="ko-KR" altLang="en-US" dirty="0"/>
              <a:t>거리센서의 원리와 로봇 동작에서 어떤 역할을 하는지 학습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B7A75-92E5-EBF8-5144-A263C340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16" y="1825625"/>
            <a:ext cx="563006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018-DCFF-4A2B-4D04-CFB9AE27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IMU</a:t>
            </a:r>
            <a:r>
              <a:rPr lang="ko-KR" altLang="en-US" dirty="0"/>
              <a:t>센서 회전 제어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6B3A2-E6AC-193D-BFB5-94FD9E07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184" cy="4351338"/>
          </a:xfrm>
        </p:spPr>
        <p:txBody>
          <a:bodyPr/>
          <a:lstStyle/>
          <a:p>
            <a:r>
              <a:rPr lang="ko-KR" altLang="en-US" dirty="0"/>
              <a:t>로봇의 회전을 감지하는 </a:t>
            </a:r>
            <a:r>
              <a:rPr lang="en-US" altLang="ko-KR" dirty="0"/>
              <a:t>IMU</a:t>
            </a:r>
            <a:r>
              <a:rPr lang="ko-KR" altLang="en-US" dirty="0"/>
              <a:t>센서를 </a:t>
            </a:r>
            <a:r>
              <a:rPr lang="ko-KR" altLang="en-US" dirty="0" err="1"/>
              <a:t>블럭언어로</a:t>
            </a:r>
            <a:r>
              <a:rPr lang="ko-KR" altLang="en-US" dirty="0"/>
              <a:t> 코딩</a:t>
            </a:r>
            <a:endParaRPr lang="en-US" altLang="ko-KR" dirty="0"/>
          </a:p>
          <a:p>
            <a:r>
              <a:rPr lang="en-US" altLang="ko-KR" dirty="0"/>
              <a:t>IMU</a:t>
            </a:r>
            <a:r>
              <a:rPr lang="ko-KR" altLang="en-US" dirty="0"/>
              <a:t>센서의 원리와 로봇 제어에서 역할을 설명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148EAC-DE10-4A56-ADC7-8DCEA25C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75" y="2239768"/>
            <a:ext cx="5178848" cy="29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7D9B9-75DE-8A66-7EBF-110B1C32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이미지 분류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0F6D7-1546-4E67-A18C-95CCB030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131"/>
          </a:xfrm>
        </p:spPr>
        <p:txBody>
          <a:bodyPr/>
          <a:lstStyle/>
          <a:p>
            <a:r>
              <a:rPr lang="ko-KR" altLang="en-US" dirty="0"/>
              <a:t>인공지능 이미지 분류의 원리에 대해서 간단히 학습 </a:t>
            </a:r>
            <a:endParaRPr lang="en-US" altLang="ko-KR" dirty="0"/>
          </a:p>
          <a:p>
            <a:r>
              <a:rPr lang="ko-KR" altLang="en-US" dirty="0"/>
              <a:t>분류할 이미지를 학습하고</a:t>
            </a:r>
            <a:r>
              <a:rPr lang="en-US" altLang="ko-KR" dirty="0"/>
              <a:t>, </a:t>
            </a:r>
            <a:r>
              <a:rPr lang="ko-KR" altLang="en-US" dirty="0"/>
              <a:t>로봇을 수동 조종해서 이미지 물체에 접근해서 분류하기 실습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9C161-94E3-E127-8574-EF0F83F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4241702"/>
            <a:ext cx="1101243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0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A89C9-8061-3582-64AD-C3F087F7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자율주행으로 물체 찾고 분류하기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247C-494B-2A49-87E7-36DE1FEF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로봇의 자율주행 원리를 간단히 설명 </a:t>
            </a:r>
            <a:endParaRPr lang="en-US" altLang="ko-KR" dirty="0"/>
          </a:p>
          <a:p>
            <a:r>
              <a:rPr lang="ko-KR" altLang="en-US" dirty="0"/>
              <a:t>로봇을 </a:t>
            </a:r>
            <a:r>
              <a:rPr lang="ko-KR" altLang="en-US" dirty="0" err="1"/>
              <a:t>블럭언어로</a:t>
            </a:r>
            <a:r>
              <a:rPr lang="ko-KR" altLang="en-US" dirty="0"/>
              <a:t> 자율주행해서 물체를 찾기 </a:t>
            </a:r>
            <a:endParaRPr lang="en-US" altLang="ko-KR" dirty="0"/>
          </a:p>
          <a:p>
            <a:r>
              <a:rPr lang="ko-KR" altLang="en-US"/>
              <a:t>물체를 분류하기 </a:t>
            </a:r>
          </a:p>
        </p:txBody>
      </p:sp>
    </p:spTree>
    <p:extLst>
      <p:ext uri="{BB962C8B-B14F-4D97-AF65-F5344CB8AC3E}">
        <p14:creationId xmlns:p14="http://schemas.microsoft.com/office/powerpoint/2010/main" val="210105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236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화성ICT생활문화센터 ACTground  3분기 자율주행로봇 교육인 </vt:lpstr>
      <vt:lpstr>교육개요 </vt:lpstr>
      <vt:lpstr>교육순서 </vt:lpstr>
      <vt:lpstr>로봇원격조종 화면 </vt:lpstr>
      <vt:lpstr>거리센서 블럭코딩 </vt:lpstr>
      <vt:lpstr>IMU센서 회전 제어 </vt:lpstr>
      <vt:lpstr>인공지능 이미지 분류 </vt:lpstr>
      <vt:lpstr>자율주행으로 물체 찾고 분류하기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20</cp:revision>
  <dcterms:created xsi:type="dcterms:W3CDTF">2022-07-12T14:59:20Z</dcterms:created>
  <dcterms:modified xsi:type="dcterms:W3CDTF">2023-06-27T02:56:44Z</dcterms:modified>
</cp:coreProperties>
</file>