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83" r:id="rId2"/>
    <p:sldId id="284" r:id="rId3"/>
    <p:sldId id="515" r:id="rId4"/>
    <p:sldId id="485" r:id="rId5"/>
    <p:sldId id="512" r:id="rId6"/>
    <p:sldId id="514" r:id="rId7"/>
    <p:sldId id="489" r:id="rId8"/>
    <p:sldId id="497" r:id="rId9"/>
    <p:sldId id="487" r:id="rId10"/>
    <p:sldId id="488" r:id="rId11"/>
    <p:sldId id="495" r:id="rId12"/>
    <p:sldId id="494" r:id="rId13"/>
    <p:sldId id="516" r:id="rId14"/>
    <p:sldId id="517" r:id="rId15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13" autoAdjust="0"/>
    <p:restoredTop sz="94660"/>
  </p:normalViewPr>
  <p:slideViewPr>
    <p:cSldViewPr>
      <p:cViewPr varScale="1">
        <p:scale>
          <a:sx n="79" d="100"/>
          <a:sy n="79" d="100"/>
        </p:scale>
        <p:origin x="36" y="468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FEAAE2A3-0D72-49E4-9F3E-208B44E0EC80}"/>
    <pc:docChg chg="custSel modSld">
      <pc:chgData name=" " userId="f1cac8d9-9172-4d6c-9b10-74cb51d57900" providerId="ADAL" clId="{FEAAE2A3-0D72-49E4-9F3E-208B44E0EC80}" dt="2023-05-12T07:06:29.972" v="227" actId="20577"/>
      <pc:docMkLst>
        <pc:docMk/>
      </pc:docMkLst>
      <pc:sldChg chg="delSp modSp">
        <pc:chgData name=" " userId="f1cac8d9-9172-4d6c-9b10-74cb51d57900" providerId="ADAL" clId="{FEAAE2A3-0D72-49E4-9F3E-208B44E0EC80}" dt="2023-05-12T07:01:04.128" v="34" actId="478"/>
        <pc:sldMkLst>
          <pc:docMk/>
          <pc:sldMk cId="2446655669" sldId="483"/>
        </pc:sldMkLst>
        <pc:spChg chg="mod">
          <ac:chgData name=" " userId="f1cac8d9-9172-4d6c-9b10-74cb51d57900" providerId="ADAL" clId="{FEAAE2A3-0D72-49E4-9F3E-208B44E0EC80}" dt="2023-05-12T07:00:59.804" v="33" actId="6549"/>
          <ac:spMkLst>
            <pc:docMk/>
            <pc:sldMk cId="2446655669" sldId="483"/>
            <ac:spMk id="13" creationId="{00000000-0000-0000-0000-000000000000}"/>
          </ac:spMkLst>
        </pc:spChg>
        <pc:spChg chg="del">
          <ac:chgData name=" " userId="f1cac8d9-9172-4d6c-9b10-74cb51d57900" providerId="ADAL" clId="{FEAAE2A3-0D72-49E4-9F3E-208B44E0EC80}" dt="2023-05-12T07:01:04.128" v="34" actId="478"/>
          <ac:spMkLst>
            <pc:docMk/>
            <pc:sldMk cId="2446655669" sldId="483"/>
            <ac:spMk id="14" creationId="{00000000-0000-0000-0000-000000000000}"/>
          </ac:spMkLst>
        </pc:spChg>
      </pc:sldChg>
      <pc:sldChg chg="modSp">
        <pc:chgData name=" " userId="f1cac8d9-9172-4d6c-9b10-74cb51d57900" providerId="ADAL" clId="{FEAAE2A3-0D72-49E4-9F3E-208B44E0EC80}" dt="2023-05-12T07:05:28.164" v="166" actId="6549"/>
        <pc:sldMkLst>
          <pc:docMk/>
          <pc:sldMk cId="3981925105" sldId="489"/>
        </pc:sldMkLst>
        <pc:graphicFrameChg chg="mod modGraphic">
          <ac:chgData name=" " userId="f1cac8d9-9172-4d6c-9b10-74cb51d57900" providerId="ADAL" clId="{FEAAE2A3-0D72-49E4-9F3E-208B44E0EC80}" dt="2023-05-12T07:05:28.164" v="166" actId="6549"/>
          <ac:graphicFrameMkLst>
            <pc:docMk/>
            <pc:sldMk cId="3981925105" sldId="489"/>
            <ac:graphicFrameMk id="6" creationId="{B81E367B-C083-4C1B-8FEC-CC9AAF3D6C96}"/>
          </ac:graphicFrameMkLst>
        </pc:graphicFrameChg>
      </pc:sldChg>
      <pc:sldChg chg="modSp">
        <pc:chgData name=" " userId="f1cac8d9-9172-4d6c-9b10-74cb51d57900" providerId="ADAL" clId="{FEAAE2A3-0D72-49E4-9F3E-208B44E0EC80}" dt="2023-05-12T07:06:29.972" v="227" actId="20577"/>
        <pc:sldMkLst>
          <pc:docMk/>
          <pc:sldMk cId="3189395393" sldId="497"/>
        </pc:sldMkLst>
        <pc:spChg chg="mod">
          <ac:chgData name=" " userId="f1cac8d9-9172-4d6c-9b10-74cb51d57900" providerId="ADAL" clId="{FEAAE2A3-0D72-49E4-9F3E-208B44E0EC80}" dt="2023-05-12T07:06:29.972" v="227" actId="20577"/>
          <ac:spMkLst>
            <pc:docMk/>
            <pc:sldMk cId="3189395393" sldId="497"/>
            <ac:spMk id="3" creationId="{79A01C33-1B94-4985-A91B-F8AFABB44A88}"/>
          </ac:spMkLst>
        </pc:spChg>
      </pc:sldChg>
      <pc:sldChg chg="addSp delSp modSp">
        <pc:chgData name=" " userId="f1cac8d9-9172-4d6c-9b10-74cb51d57900" providerId="ADAL" clId="{FEAAE2A3-0D72-49E4-9F3E-208B44E0EC80}" dt="2023-05-12T07:02:29.878" v="51" actId="1038"/>
        <pc:sldMkLst>
          <pc:docMk/>
          <pc:sldMk cId="2564669891" sldId="512"/>
        </pc:sldMkLst>
        <pc:spChg chg="add mod ord">
          <ac:chgData name=" " userId="f1cac8d9-9172-4d6c-9b10-74cb51d57900" providerId="ADAL" clId="{FEAAE2A3-0D72-49E4-9F3E-208B44E0EC80}" dt="2023-05-12T07:02:29.878" v="51" actId="1038"/>
          <ac:spMkLst>
            <pc:docMk/>
            <pc:sldMk cId="2564669891" sldId="512"/>
            <ac:spMk id="5" creationId="{30D14917-8E1B-404C-8006-3A8C352B0FFF}"/>
          </ac:spMkLst>
        </pc:spChg>
        <pc:picChg chg="del">
          <ac:chgData name=" " userId="f1cac8d9-9172-4d6c-9b10-74cb51d57900" providerId="ADAL" clId="{FEAAE2A3-0D72-49E4-9F3E-208B44E0EC80}" dt="2023-05-12T07:01:55.387" v="39" actId="478"/>
          <ac:picMkLst>
            <pc:docMk/>
            <pc:sldMk cId="2564669891" sldId="512"/>
            <ac:picMk id="4" creationId="{772F1E1C-C787-49FC-BE3E-DC0A938C42ED}"/>
          </ac:picMkLst>
        </pc:picChg>
        <pc:picChg chg="add mod">
          <ac:chgData name=" " userId="f1cac8d9-9172-4d6c-9b10-74cb51d57900" providerId="ADAL" clId="{FEAAE2A3-0D72-49E4-9F3E-208B44E0EC80}" dt="2023-05-12T07:02:14.611" v="43" actId="14100"/>
          <ac:picMkLst>
            <pc:docMk/>
            <pc:sldMk cId="2564669891" sldId="512"/>
            <ac:picMk id="6" creationId="{A7B40C38-4FAE-438A-9817-593C87EA9283}"/>
          </ac:picMkLst>
        </pc:picChg>
      </pc:sldChg>
      <pc:sldChg chg="modSp">
        <pc:chgData name=" " userId="f1cac8d9-9172-4d6c-9b10-74cb51d57900" providerId="ADAL" clId="{FEAAE2A3-0D72-49E4-9F3E-208B44E0EC80}" dt="2023-05-12T07:02:59.151" v="99" actId="6549"/>
        <pc:sldMkLst>
          <pc:docMk/>
          <pc:sldMk cId="2058276961" sldId="514"/>
        </pc:sldMkLst>
        <pc:spChg chg="mod">
          <ac:chgData name=" " userId="f1cac8d9-9172-4d6c-9b10-74cb51d57900" providerId="ADAL" clId="{FEAAE2A3-0D72-49E4-9F3E-208B44E0EC80}" dt="2023-05-12T07:02:59.151" v="99" actId="6549"/>
          <ac:spMkLst>
            <pc:docMk/>
            <pc:sldMk cId="2058276961" sldId="514"/>
            <ac:spMk id="3" creationId="{10FAE985-BBFD-45E3-9257-92331EA14826}"/>
          </ac:spMkLst>
        </pc:spChg>
      </pc:sldChg>
    </pc:docChg>
  </pc:docChgLst>
  <pc:docChgLst>
    <pc:chgData name="강환수" userId="f1cac8d9-9172-4d6c-9b10-74cb51d57900" providerId="ADAL" clId="{8E343F9A-8B59-4885-83D9-07FCCB2D35D8}"/>
    <pc:docChg chg="delSld">
      <pc:chgData name="강환수" userId="f1cac8d9-9172-4d6c-9b10-74cb51d57900" providerId="ADAL" clId="{8E343F9A-8B59-4885-83D9-07FCCB2D35D8}" dt="2023-05-19T03:34:05.197" v="12" actId="2696"/>
      <pc:docMkLst>
        <pc:docMk/>
      </pc:docMkLst>
      <pc:sldChg chg="del">
        <pc:chgData name="강환수" userId="f1cac8d9-9172-4d6c-9b10-74cb51d57900" providerId="ADAL" clId="{8E343F9A-8B59-4885-83D9-07FCCB2D35D8}" dt="2023-05-19T03:34:05.132" v="5" actId="2696"/>
        <pc:sldMkLst>
          <pc:docMk/>
          <pc:sldMk cId="2876290142" sldId="350"/>
        </pc:sldMkLst>
      </pc:sldChg>
      <pc:sldChg chg="del">
        <pc:chgData name="강환수" userId="f1cac8d9-9172-4d6c-9b10-74cb51d57900" providerId="ADAL" clId="{8E343F9A-8B59-4885-83D9-07FCCB2D35D8}" dt="2023-05-19T03:34:05.150" v="7" actId="2696"/>
        <pc:sldMkLst>
          <pc:docMk/>
          <pc:sldMk cId="2104383640" sldId="351"/>
        </pc:sldMkLst>
      </pc:sldChg>
      <pc:sldChg chg="del">
        <pc:chgData name="강환수" userId="f1cac8d9-9172-4d6c-9b10-74cb51d57900" providerId="ADAL" clId="{8E343F9A-8B59-4885-83D9-07FCCB2D35D8}" dt="2023-05-19T03:34:05.168" v="9" actId="2696"/>
        <pc:sldMkLst>
          <pc:docMk/>
          <pc:sldMk cId="2043447163" sldId="427"/>
        </pc:sldMkLst>
      </pc:sldChg>
      <pc:sldChg chg="del">
        <pc:chgData name="강환수" userId="f1cac8d9-9172-4d6c-9b10-74cb51d57900" providerId="ADAL" clId="{8E343F9A-8B59-4885-83D9-07FCCB2D35D8}" dt="2023-05-19T03:34:05.186" v="11" actId="2696"/>
        <pc:sldMkLst>
          <pc:docMk/>
          <pc:sldMk cId="2614395129" sldId="441"/>
        </pc:sldMkLst>
      </pc:sldChg>
      <pc:sldChg chg="del">
        <pc:chgData name="강환수" userId="f1cac8d9-9172-4d6c-9b10-74cb51d57900" providerId="ADAL" clId="{8E343F9A-8B59-4885-83D9-07FCCB2D35D8}" dt="2023-05-19T03:34:05.197" v="12" actId="2696"/>
        <pc:sldMkLst>
          <pc:docMk/>
          <pc:sldMk cId="1096796889" sldId="446"/>
        </pc:sldMkLst>
      </pc:sldChg>
      <pc:sldChg chg="del">
        <pc:chgData name="강환수" userId="f1cac8d9-9172-4d6c-9b10-74cb51d57900" providerId="ADAL" clId="{8E343F9A-8B59-4885-83D9-07FCCB2D35D8}" dt="2023-05-19T03:34:05.124" v="4" actId="2696"/>
        <pc:sldMkLst>
          <pc:docMk/>
          <pc:sldMk cId="1701597363" sldId="458"/>
        </pc:sldMkLst>
      </pc:sldChg>
      <pc:sldChg chg="del">
        <pc:chgData name="강환수" userId="f1cac8d9-9172-4d6c-9b10-74cb51d57900" providerId="ADAL" clId="{8E343F9A-8B59-4885-83D9-07FCCB2D35D8}" dt="2023-05-19T03:34:05.139" v="6" actId="2696"/>
        <pc:sldMkLst>
          <pc:docMk/>
          <pc:sldMk cId="2450323674" sldId="459"/>
        </pc:sldMkLst>
      </pc:sldChg>
      <pc:sldChg chg="del">
        <pc:chgData name="강환수" userId="f1cac8d9-9172-4d6c-9b10-74cb51d57900" providerId="ADAL" clId="{8E343F9A-8B59-4885-83D9-07FCCB2D35D8}" dt="2023-05-19T03:34:05.178" v="10" actId="2696"/>
        <pc:sldMkLst>
          <pc:docMk/>
          <pc:sldMk cId="156070758" sldId="460"/>
        </pc:sldMkLst>
      </pc:sldChg>
      <pc:sldChg chg="del">
        <pc:chgData name="강환수" userId="f1cac8d9-9172-4d6c-9b10-74cb51d57900" providerId="ADAL" clId="{8E343F9A-8B59-4885-83D9-07FCCB2D35D8}" dt="2023-05-19T03:34:05.087" v="0" actId="2696"/>
        <pc:sldMkLst>
          <pc:docMk/>
          <pc:sldMk cId="1020839207" sldId="490"/>
        </pc:sldMkLst>
      </pc:sldChg>
      <pc:sldChg chg="del">
        <pc:chgData name="강환수" userId="f1cac8d9-9172-4d6c-9b10-74cb51d57900" providerId="ADAL" clId="{8E343F9A-8B59-4885-83D9-07FCCB2D35D8}" dt="2023-05-19T03:34:05.095" v="1" actId="2696"/>
        <pc:sldMkLst>
          <pc:docMk/>
          <pc:sldMk cId="1199835637" sldId="491"/>
        </pc:sldMkLst>
      </pc:sldChg>
      <pc:sldChg chg="del">
        <pc:chgData name="강환수" userId="f1cac8d9-9172-4d6c-9b10-74cb51d57900" providerId="ADAL" clId="{8E343F9A-8B59-4885-83D9-07FCCB2D35D8}" dt="2023-05-19T03:34:05.102" v="2" actId="2696"/>
        <pc:sldMkLst>
          <pc:docMk/>
          <pc:sldMk cId="1393633228" sldId="492"/>
        </pc:sldMkLst>
      </pc:sldChg>
      <pc:sldChg chg="del">
        <pc:chgData name="강환수" userId="f1cac8d9-9172-4d6c-9b10-74cb51d57900" providerId="ADAL" clId="{8E343F9A-8B59-4885-83D9-07FCCB2D35D8}" dt="2023-05-19T03:34:05.113" v="3" actId="2696"/>
        <pc:sldMkLst>
          <pc:docMk/>
          <pc:sldMk cId="1602814737" sldId="493"/>
        </pc:sldMkLst>
      </pc:sldChg>
      <pc:sldChg chg="del">
        <pc:chgData name="강환수" userId="f1cac8d9-9172-4d6c-9b10-74cb51d57900" providerId="ADAL" clId="{8E343F9A-8B59-4885-83D9-07FCCB2D35D8}" dt="2023-05-19T03:34:05.158" v="8" actId="2696"/>
        <pc:sldMkLst>
          <pc:docMk/>
          <pc:sldMk cId="165237182" sldId="516"/>
        </pc:sldMkLst>
      </pc:sldChg>
    </pc:docChg>
  </pc:docChgLst>
  <pc:docChgLst>
    <pc:chgData name="강환수" userId="f1cac8d9-9172-4d6c-9b10-74cb51d57900" providerId="ADAL" clId="{095785E2-37B2-4D85-BA52-53AA7F987CAE}"/>
    <pc:docChg chg="custSel modSld">
      <pc:chgData name="강환수" userId="f1cac8d9-9172-4d6c-9b10-74cb51d57900" providerId="ADAL" clId="{095785E2-37B2-4D85-BA52-53AA7F987CAE}" dt="2023-05-20T06:08:32.032" v="729" actId="20577"/>
      <pc:docMkLst>
        <pc:docMk/>
      </pc:docMkLst>
      <pc:sldChg chg="modSp mod">
        <pc:chgData name="강환수" userId="f1cac8d9-9172-4d6c-9b10-74cb51d57900" providerId="ADAL" clId="{095785E2-37B2-4D85-BA52-53AA7F987CAE}" dt="2023-05-20T06:08:32.032" v="729" actId="20577"/>
        <pc:sldMkLst>
          <pc:docMk/>
          <pc:sldMk cId="3981925105" sldId="489"/>
        </pc:sldMkLst>
        <pc:graphicFrameChg chg="mod modGraphic">
          <ac:chgData name="강환수" userId="f1cac8d9-9172-4d6c-9b10-74cb51d57900" providerId="ADAL" clId="{095785E2-37B2-4D85-BA52-53AA7F987CAE}" dt="2023-05-20T06:08:32.032" v="729" actId="20577"/>
          <ac:graphicFrameMkLst>
            <pc:docMk/>
            <pc:sldMk cId="3981925105" sldId="489"/>
            <ac:graphicFrameMk id="6" creationId="{B81E367B-C083-4C1B-8FEC-CC9AAF3D6C96}"/>
          </ac:graphicFrameMkLst>
        </pc:graphicFrameChg>
      </pc:sldChg>
      <pc:sldChg chg="modSp mod">
        <pc:chgData name="강환수" userId="f1cac8d9-9172-4d6c-9b10-74cb51d57900" providerId="ADAL" clId="{095785E2-37B2-4D85-BA52-53AA7F987CAE}" dt="2023-05-20T06:00:38.681" v="47" actId="6549"/>
        <pc:sldMkLst>
          <pc:docMk/>
          <pc:sldMk cId="3189395393" sldId="497"/>
        </pc:sldMkLst>
        <pc:spChg chg="mod">
          <ac:chgData name="강환수" userId="f1cac8d9-9172-4d6c-9b10-74cb51d57900" providerId="ADAL" clId="{095785E2-37B2-4D85-BA52-53AA7F987CAE}" dt="2023-05-20T06:00:38.681" v="47" actId="6549"/>
          <ac:spMkLst>
            <pc:docMk/>
            <pc:sldMk cId="3189395393" sldId="497"/>
            <ac:spMk id="3" creationId="{79A01C33-1B94-4985-A91B-F8AFABB44A88}"/>
          </ac:spMkLst>
        </pc:spChg>
      </pc:sldChg>
    </pc:docChg>
  </pc:docChgLst>
  <pc:docChgLst>
    <pc:chgData name=" " userId="f1cac8d9-9172-4d6c-9b10-74cb51d57900" providerId="ADAL" clId="{8E343F9A-8B59-4885-83D9-07FCCB2D35D8}"/>
    <pc:docChg chg="custSel addSld delSld modSld">
      <pc:chgData name=" " userId="f1cac8d9-9172-4d6c-9b10-74cb51d57900" providerId="ADAL" clId="{8E343F9A-8B59-4885-83D9-07FCCB2D35D8}" dt="2023-05-19T09:06:19.350" v="239"/>
      <pc:docMkLst>
        <pc:docMk/>
      </pc:docMkLst>
      <pc:sldChg chg="add">
        <pc:chgData name=" " userId="f1cac8d9-9172-4d6c-9b10-74cb51d57900" providerId="ADAL" clId="{8E343F9A-8B59-4885-83D9-07FCCB2D35D8}" dt="2023-05-19T03:30:56.579" v="175"/>
        <pc:sldMkLst>
          <pc:docMk/>
          <pc:sldMk cId="2876290142" sldId="350"/>
        </pc:sldMkLst>
      </pc:sldChg>
      <pc:sldChg chg="add">
        <pc:chgData name=" " userId="f1cac8d9-9172-4d6c-9b10-74cb51d57900" providerId="ADAL" clId="{8E343F9A-8B59-4885-83D9-07FCCB2D35D8}" dt="2023-05-19T03:30:56.579" v="175"/>
        <pc:sldMkLst>
          <pc:docMk/>
          <pc:sldMk cId="2104383640" sldId="351"/>
        </pc:sldMkLst>
      </pc:sldChg>
      <pc:sldChg chg="add">
        <pc:chgData name=" " userId="f1cac8d9-9172-4d6c-9b10-74cb51d57900" providerId="ADAL" clId="{8E343F9A-8B59-4885-83D9-07FCCB2D35D8}" dt="2023-05-19T03:30:56.579" v="175"/>
        <pc:sldMkLst>
          <pc:docMk/>
          <pc:sldMk cId="2043447163" sldId="427"/>
        </pc:sldMkLst>
      </pc:sldChg>
      <pc:sldChg chg="add">
        <pc:chgData name=" " userId="f1cac8d9-9172-4d6c-9b10-74cb51d57900" providerId="ADAL" clId="{8E343F9A-8B59-4885-83D9-07FCCB2D35D8}" dt="2023-05-19T03:30:56.579" v="175"/>
        <pc:sldMkLst>
          <pc:docMk/>
          <pc:sldMk cId="2614395129" sldId="441"/>
        </pc:sldMkLst>
      </pc:sldChg>
      <pc:sldChg chg="add">
        <pc:chgData name=" " userId="f1cac8d9-9172-4d6c-9b10-74cb51d57900" providerId="ADAL" clId="{8E343F9A-8B59-4885-83D9-07FCCB2D35D8}" dt="2023-05-19T03:30:56.579" v="175"/>
        <pc:sldMkLst>
          <pc:docMk/>
          <pc:sldMk cId="1096796889" sldId="446"/>
        </pc:sldMkLst>
      </pc:sldChg>
      <pc:sldChg chg="add">
        <pc:chgData name=" " userId="f1cac8d9-9172-4d6c-9b10-74cb51d57900" providerId="ADAL" clId="{8E343F9A-8B59-4885-83D9-07FCCB2D35D8}" dt="2023-05-19T03:30:56.579" v="175"/>
        <pc:sldMkLst>
          <pc:docMk/>
          <pc:sldMk cId="1701597363" sldId="458"/>
        </pc:sldMkLst>
      </pc:sldChg>
      <pc:sldChg chg="add">
        <pc:chgData name=" " userId="f1cac8d9-9172-4d6c-9b10-74cb51d57900" providerId="ADAL" clId="{8E343F9A-8B59-4885-83D9-07FCCB2D35D8}" dt="2023-05-19T03:30:56.579" v="175"/>
        <pc:sldMkLst>
          <pc:docMk/>
          <pc:sldMk cId="2450323674" sldId="459"/>
        </pc:sldMkLst>
      </pc:sldChg>
      <pc:sldChg chg="add">
        <pc:chgData name=" " userId="f1cac8d9-9172-4d6c-9b10-74cb51d57900" providerId="ADAL" clId="{8E343F9A-8B59-4885-83D9-07FCCB2D35D8}" dt="2023-05-19T03:30:56.579" v="175"/>
        <pc:sldMkLst>
          <pc:docMk/>
          <pc:sldMk cId="156070758" sldId="460"/>
        </pc:sldMkLst>
      </pc:sldChg>
      <pc:sldChg chg="modSp">
        <pc:chgData name=" " userId="f1cac8d9-9172-4d6c-9b10-74cb51d57900" providerId="ADAL" clId="{8E343F9A-8B59-4885-83D9-07FCCB2D35D8}" dt="2023-05-19T03:17:02.815" v="76" actId="1036"/>
        <pc:sldMkLst>
          <pc:docMk/>
          <pc:sldMk cId="2446655669" sldId="483"/>
        </pc:sldMkLst>
        <pc:spChg chg="mod">
          <ac:chgData name=" " userId="f1cac8d9-9172-4d6c-9b10-74cb51d57900" providerId="ADAL" clId="{8E343F9A-8B59-4885-83D9-07FCCB2D35D8}" dt="2023-05-19T03:16:54.801" v="72" actId="20577"/>
          <ac:spMkLst>
            <pc:docMk/>
            <pc:sldMk cId="2446655669" sldId="483"/>
            <ac:spMk id="12" creationId="{00000000-0000-0000-0000-000000000000}"/>
          </ac:spMkLst>
        </pc:spChg>
        <pc:spChg chg="mod">
          <ac:chgData name=" " userId="f1cac8d9-9172-4d6c-9b10-74cb51d57900" providerId="ADAL" clId="{8E343F9A-8B59-4885-83D9-07FCCB2D35D8}" dt="2023-05-19T03:17:02.815" v="76" actId="1036"/>
          <ac:spMkLst>
            <pc:docMk/>
            <pc:sldMk cId="2446655669" sldId="483"/>
            <ac:spMk id="13" creationId="{00000000-0000-0000-0000-000000000000}"/>
          </ac:spMkLst>
        </pc:spChg>
      </pc:sldChg>
      <pc:sldChg chg="del">
        <pc:chgData name=" " userId="f1cac8d9-9172-4d6c-9b10-74cb51d57900" providerId="ADAL" clId="{8E343F9A-8B59-4885-83D9-07FCCB2D35D8}" dt="2023-05-19T03:24:38.207" v="127" actId="2696"/>
        <pc:sldMkLst>
          <pc:docMk/>
          <pc:sldMk cId="1333343038" sldId="486"/>
        </pc:sldMkLst>
      </pc:sldChg>
      <pc:sldChg chg="delSp modSp">
        <pc:chgData name=" " userId="f1cac8d9-9172-4d6c-9b10-74cb51d57900" providerId="ADAL" clId="{8E343F9A-8B59-4885-83D9-07FCCB2D35D8}" dt="2023-05-19T09:04:40.480" v="213" actId="478"/>
        <pc:sldMkLst>
          <pc:docMk/>
          <pc:sldMk cId="2147797313" sldId="488"/>
        </pc:sldMkLst>
        <pc:spChg chg="mod">
          <ac:chgData name=" " userId="f1cac8d9-9172-4d6c-9b10-74cb51d57900" providerId="ADAL" clId="{8E343F9A-8B59-4885-83D9-07FCCB2D35D8}" dt="2023-05-19T03:26:52.254" v="173" actId="27636"/>
          <ac:spMkLst>
            <pc:docMk/>
            <pc:sldMk cId="2147797313" sldId="488"/>
            <ac:spMk id="3" creationId="{5CE752D0-A07B-43B6-8596-CCDCE79AB7DA}"/>
          </ac:spMkLst>
        </pc:spChg>
        <pc:spChg chg="del">
          <ac:chgData name=" " userId="f1cac8d9-9172-4d6c-9b10-74cb51d57900" providerId="ADAL" clId="{8E343F9A-8B59-4885-83D9-07FCCB2D35D8}" dt="2023-05-19T09:04:40.480" v="213" actId="478"/>
          <ac:spMkLst>
            <pc:docMk/>
            <pc:sldMk cId="2147797313" sldId="488"/>
            <ac:spMk id="4" creationId="{4C0E5BF9-6945-4050-9E96-944965DDFAC3}"/>
          </ac:spMkLst>
        </pc:spChg>
      </pc:sldChg>
      <pc:sldChg chg="del">
        <pc:chgData name=" " userId="f1cac8d9-9172-4d6c-9b10-74cb51d57900" providerId="ADAL" clId="{8E343F9A-8B59-4885-83D9-07FCCB2D35D8}" dt="2023-05-19T03:21:35.729" v="95" actId="2696"/>
        <pc:sldMkLst>
          <pc:docMk/>
          <pc:sldMk cId="2467771815" sldId="496"/>
        </pc:sldMkLst>
      </pc:sldChg>
      <pc:sldChg chg="addSp delSp modSp">
        <pc:chgData name=" " userId="f1cac8d9-9172-4d6c-9b10-74cb51d57900" providerId="ADAL" clId="{8E343F9A-8B59-4885-83D9-07FCCB2D35D8}" dt="2023-05-19T03:24:10.803" v="126" actId="1076"/>
        <pc:sldMkLst>
          <pc:docMk/>
          <pc:sldMk cId="3189395393" sldId="497"/>
        </pc:sldMkLst>
        <pc:spChg chg="mod">
          <ac:chgData name=" " userId="f1cac8d9-9172-4d6c-9b10-74cb51d57900" providerId="ADAL" clId="{8E343F9A-8B59-4885-83D9-07FCCB2D35D8}" dt="2023-05-19T03:22:27.658" v="123" actId="15"/>
          <ac:spMkLst>
            <pc:docMk/>
            <pc:sldMk cId="3189395393" sldId="497"/>
            <ac:spMk id="3" creationId="{79A01C33-1B94-4985-A91B-F8AFABB44A88}"/>
          </ac:spMkLst>
        </pc:spChg>
        <pc:picChg chg="add mod">
          <ac:chgData name=" " userId="f1cac8d9-9172-4d6c-9b10-74cb51d57900" providerId="ADAL" clId="{8E343F9A-8B59-4885-83D9-07FCCB2D35D8}" dt="2023-05-19T03:24:10.803" v="126" actId="1076"/>
          <ac:picMkLst>
            <pc:docMk/>
            <pc:sldMk cId="3189395393" sldId="497"/>
            <ac:picMk id="2050" creationId="{A1073730-B1FB-44E0-9BF2-D474FEC3FC84}"/>
          </ac:picMkLst>
        </pc:picChg>
        <pc:picChg chg="del">
          <ac:chgData name=" " userId="f1cac8d9-9172-4d6c-9b10-74cb51d57900" providerId="ADAL" clId="{8E343F9A-8B59-4885-83D9-07FCCB2D35D8}" dt="2023-05-19T03:24:02.690" v="124" actId="478"/>
          <ac:picMkLst>
            <pc:docMk/>
            <pc:sldMk cId="3189395393" sldId="497"/>
            <ac:picMk id="6146" creationId="{50542E0C-7C03-43DC-871F-4A0396BBAD9F}"/>
          </ac:picMkLst>
        </pc:picChg>
      </pc:sldChg>
      <pc:sldChg chg="del">
        <pc:chgData name=" " userId="f1cac8d9-9172-4d6c-9b10-74cb51d57900" providerId="ADAL" clId="{8E343F9A-8B59-4885-83D9-07FCCB2D35D8}" dt="2023-05-19T03:30:54.161" v="174" actId="2696"/>
        <pc:sldMkLst>
          <pc:docMk/>
          <pc:sldMk cId="696850468" sldId="499"/>
        </pc:sldMkLst>
      </pc:sldChg>
      <pc:sldChg chg="addSp delSp modSp">
        <pc:chgData name=" " userId="f1cac8d9-9172-4d6c-9b10-74cb51d57900" providerId="ADAL" clId="{8E343F9A-8B59-4885-83D9-07FCCB2D35D8}" dt="2023-05-19T03:20:53.439" v="94" actId="1076"/>
        <pc:sldMkLst>
          <pc:docMk/>
          <pc:sldMk cId="2058276961" sldId="514"/>
        </pc:sldMkLst>
        <pc:picChg chg="add mod">
          <ac:chgData name=" " userId="f1cac8d9-9172-4d6c-9b10-74cb51d57900" providerId="ADAL" clId="{8E343F9A-8B59-4885-83D9-07FCCB2D35D8}" dt="2023-05-19T03:20:53.439" v="94" actId="1076"/>
          <ac:picMkLst>
            <pc:docMk/>
            <pc:sldMk cId="2058276961" sldId="514"/>
            <ac:picMk id="4" creationId="{3824D6A6-F412-4FF1-9374-4355DC89F818}"/>
          </ac:picMkLst>
        </pc:picChg>
        <pc:picChg chg="del">
          <ac:chgData name=" " userId="f1cac8d9-9172-4d6c-9b10-74cb51d57900" providerId="ADAL" clId="{8E343F9A-8B59-4885-83D9-07FCCB2D35D8}" dt="2023-05-19T03:20:43.591" v="88" actId="478"/>
          <ac:picMkLst>
            <pc:docMk/>
            <pc:sldMk cId="2058276961" sldId="514"/>
            <ac:picMk id="5" creationId="{DEC36BA5-7E52-4784-A0D0-234689D1AB6E}"/>
          </ac:picMkLst>
        </pc:picChg>
      </pc:sldChg>
      <pc:sldChg chg="addSp delSp modSp">
        <pc:chgData name=" " userId="f1cac8d9-9172-4d6c-9b10-74cb51d57900" providerId="ADAL" clId="{8E343F9A-8B59-4885-83D9-07FCCB2D35D8}" dt="2023-05-19T03:18:49.867" v="87" actId="1076"/>
        <pc:sldMkLst>
          <pc:docMk/>
          <pc:sldMk cId="1985866536" sldId="515"/>
        </pc:sldMkLst>
        <pc:graphicFrameChg chg="del">
          <ac:chgData name=" " userId="f1cac8d9-9172-4d6c-9b10-74cb51d57900" providerId="ADAL" clId="{8E343F9A-8B59-4885-83D9-07FCCB2D35D8}" dt="2023-05-19T03:18:09.440" v="77" actId="478"/>
          <ac:graphicFrameMkLst>
            <pc:docMk/>
            <pc:sldMk cId="1985866536" sldId="515"/>
            <ac:graphicFrameMk id="4" creationId="{CDD02F6E-9D80-4151-8910-40CAECBC5328}"/>
          </ac:graphicFrameMkLst>
        </pc:graphicFrameChg>
        <pc:graphicFrameChg chg="add mod modGraphic">
          <ac:chgData name=" " userId="f1cac8d9-9172-4d6c-9b10-74cb51d57900" providerId="ADAL" clId="{8E343F9A-8B59-4885-83D9-07FCCB2D35D8}" dt="2023-05-19T03:18:49.867" v="87" actId="1076"/>
          <ac:graphicFrameMkLst>
            <pc:docMk/>
            <pc:sldMk cId="1985866536" sldId="515"/>
            <ac:graphicFrameMk id="5" creationId="{8A15C026-AA08-46FB-92D4-739EEA88F099}"/>
          </ac:graphicFrameMkLst>
        </pc:graphicFrameChg>
      </pc:sldChg>
      <pc:sldChg chg="add">
        <pc:chgData name=" " userId="f1cac8d9-9172-4d6c-9b10-74cb51d57900" providerId="ADAL" clId="{8E343F9A-8B59-4885-83D9-07FCCB2D35D8}" dt="2023-05-19T03:30:56.579" v="175"/>
        <pc:sldMkLst>
          <pc:docMk/>
          <pc:sldMk cId="165237182" sldId="516"/>
        </pc:sldMkLst>
      </pc:sldChg>
      <pc:sldChg chg="modSp add">
        <pc:chgData name=" " userId="f1cac8d9-9172-4d6c-9b10-74cb51d57900" providerId="ADAL" clId="{8E343F9A-8B59-4885-83D9-07FCCB2D35D8}" dt="2023-05-19T09:04:46.826" v="215" actId="15"/>
        <pc:sldMkLst>
          <pc:docMk/>
          <pc:sldMk cId="2806077104" sldId="516"/>
        </pc:sldMkLst>
        <pc:spChg chg="mod">
          <ac:chgData name=" " userId="f1cac8d9-9172-4d6c-9b10-74cb51d57900" providerId="ADAL" clId="{8E343F9A-8B59-4885-83D9-07FCCB2D35D8}" dt="2023-05-19T09:02:45.816" v="207"/>
          <ac:spMkLst>
            <pc:docMk/>
            <pc:sldMk cId="2806077104" sldId="516"/>
            <ac:spMk id="2" creationId="{AFDC5E78-8419-43BE-9F41-8CF79BFE9B96}"/>
          </ac:spMkLst>
        </pc:spChg>
        <pc:spChg chg="mod">
          <ac:chgData name=" " userId="f1cac8d9-9172-4d6c-9b10-74cb51d57900" providerId="ADAL" clId="{8E343F9A-8B59-4885-83D9-07FCCB2D35D8}" dt="2023-05-19T09:04:46.826" v="215" actId="15"/>
          <ac:spMkLst>
            <pc:docMk/>
            <pc:sldMk cId="2806077104" sldId="516"/>
            <ac:spMk id="3" creationId="{81C943D1-93DF-4A72-A717-BBC491C7F890}"/>
          </ac:spMkLst>
        </pc:spChg>
      </pc:sldChg>
      <pc:sldChg chg="modSp add">
        <pc:chgData name=" " userId="f1cac8d9-9172-4d6c-9b10-74cb51d57900" providerId="ADAL" clId="{8E343F9A-8B59-4885-83D9-07FCCB2D35D8}" dt="2023-05-19T09:06:19.350" v="239"/>
        <pc:sldMkLst>
          <pc:docMk/>
          <pc:sldMk cId="4214681255" sldId="517"/>
        </pc:sldMkLst>
        <pc:spChg chg="mod">
          <ac:chgData name=" " userId="f1cac8d9-9172-4d6c-9b10-74cb51d57900" providerId="ADAL" clId="{8E343F9A-8B59-4885-83D9-07FCCB2D35D8}" dt="2023-05-19T09:06:19.350" v="239"/>
          <ac:spMkLst>
            <pc:docMk/>
            <pc:sldMk cId="4214681255" sldId="517"/>
            <ac:spMk id="2" creationId="{48DA1516-B604-4D3C-81BC-BC8B6BB4BF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로고2-37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689182" y="332129"/>
            <a:ext cx="1664211" cy="203095"/>
          </a:xfrm>
          <a:prstGeom prst="rect">
            <a:avLst/>
          </a:prstGeom>
        </p:spPr>
      </p:pic>
      <p:pic>
        <p:nvPicPr>
          <p:cNvPr id="8" name="그림 7" descr="211220_DMUAI PPT-29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8148" y="7165007"/>
            <a:ext cx="972000" cy="162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383059" y="7191859"/>
            <a:ext cx="2076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rgbClr val="004DA1"/>
                </a:solidFill>
                <a:latin typeface="나눔스퀘어OTF Bold" pitchFamily="34" charset="-127"/>
                <a:ea typeface="나눔스퀘어OTF Bold" pitchFamily="34" charset="-127"/>
              </a:rPr>
              <a:t>DMUAI </a:t>
            </a:r>
            <a:r>
              <a:rPr lang="ko-KR" altLang="en-US" sz="700" dirty="0">
                <a:solidFill>
                  <a:srgbClr val="004DA1"/>
                </a:solidFill>
                <a:latin typeface="나눔스퀘어OTF Bold" pitchFamily="34" charset="-127"/>
                <a:ea typeface="나눔스퀘어OTF Bold" pitchFamily="34" charset="-127"/>
              </a:rPr>
              <a:t> 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동양미래대학교 인공지능소프트웨어학과 </a:t>
            </a:r>
            <a:endParaRPr lang="ko-KR" altLang="en-US" sz="700" dirty="0">
              <a:solidFill>
                <a:srgbClr val="004DA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63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922598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E33271-D89A-4FBA-A5D5-993221BF43D9}"/>
              </a:ext>
            </a:extLst>
          </p:cNvPr>
          <p:cNvSpPr/>
          <p:nvPr userDrawn="1"/>
        </p:nvSpPr>
        <p:spPr>
          <a:xfrm>
            <a:off x="8289293" y="468263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2023-05-20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korea.tistory.com/11" TargetMode="External"/><Relationship Id="rId7" Type="http://schemas.openxmlformats.org/officeDocument/2006/relationships/hyperlink" Target="https://mywaycoding.tistory.com/50" TargetMode="External"/><Relationship Id="rId2" Type="http://schemas.openxmlformats.org/officeDocument/2006/relationships/hyperlink" Target="https://www.lesstif.com/gitbook/git-home-27984628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agilog.tistory.com/377" TargetMode="External"/><Relationship Id="rId5" Type="http://schemas.openxmlformats.org/officeDocument/2006/relationships/hyperlink" Target="http://www.incodom.kr/GitHub" TargetMode="External"/><Relationship Id="rId4" Type="http://schemas.openxmlformats.org/officeDocument/2006/relationships/hyperlink" Target="https://www.44bits.io/ko/keyword/github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jiny.dev/" TargetMode="External"/><Relationship Id="rId2" Type="http://schemas.openxmlformats.org/officeDocument/2006/relationships/hyperlink" Target="https://github.com/ai7dnn/2023-OSS-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hyperlink" Target="https://thebook.io/080212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.kernel.org/pub/scm/git/git.git" TargetMode="External"/><Relationship Id="rId3" Type="http://schemas.openxmlformats.org/officeDocument/2006/relationships/hyperlink" Target="https://github.com/Python-World/python-mini-projects" TargetMode="External"/><Relationship Id="rId7" Type="http://schemas.openxmlformats.org/officeDocument/2006/relationships/hyperlink" Target="https://github.com/microsoft/vscode" TargetMode="External"/><Relationship Id="rId12" Type="http://schemas.openxmlformats.org/officeDocument/2006/relationships/hyperlink" Target="https://realpython.com/" TargetMode="External"/><Relationship Id="rId2" Type="http://schemas.openxmlformats.org/officeDocument/2006/relationships/hyperlink" Target="https://github.com/ai7dnn/github-basi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eachim6/hello-world/" TargetMode="External"/><Relationship Id="rId11" Type="http://schemas.openxmlformats.org/officeDocument/2006/relationships/hyperlink" Target="https://www.pythoncheatsheet.org/" TargetMode="External"/><Relationship Id="rId5" Type="http://schemas.openxmlformats.org/officeDocument/2006/relationships/hyperlink" Target="https://github.com/talkpython/python-for-absolute-beginners-course" TargetMode="External"/><Relationship Id="rId10" Type="http://schemas.openxmlformats.org/officeDocument/2006/relationships/hyperlink" Target="https://github.com/tensorflow/tensorflow" TargetMode="External"/><Relationship Id="rId4" Type="http://schemas.openxmlformats.org/officeDocument/2006/relationships/hyperlink" Target="https://github.com/ndleah/python-mini-project" TargetMode="External"/><Relationship Id="rId9" Type="http://schemas.openxmlformats.org/officeDocument/2006/relationships/hyperlink" Target="https://github.com/git/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186750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1476375"/>
            <a:ext cx="455124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오픈소스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소프트웨어와 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버전관리시스템 깃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164" y="4105538"/>
            <a:ext cx="29482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2023.05.22(</a:t>
            </a:r>
            <a:r>
              <a:rPr lang="ko-KR" altLang="en-US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월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) ~ </a:t>
            </a:r>
            <a:r>
              <a:rPr lang="en-US" altLang="ko-KR" sz="1500" b="1" dirty="0">
                <a:solidFill>
                  <a:srgbClr val="8E8F90"/>
                </a:solidFill>
                <a:ea typeface="Pretendard" pitchFamily="50" charset="-127"/>
              </a:rPr>
              <a:t>2023.06.5(</a:t>
            </a:r>
            <a:r>
              <a:rPr lang="ko-KR" altLang="en-US" sz="1500" b="1" dirty="0">
                <a:solidFill>
                  <a:srgbClr val="8E8F90"/>
                </a:solidFill>
                <a:ea typeface="Pretendard" pitchFamily="50" charset="-127"/>
              </a:rPr>
              <a:t>월</a:t>
            </a:r>
            <a:r>
              <a:rPr lang="en-US" altLang="ko-KR" sz="1500" b="1" dirty="0">
                <a:solidFill>
                  <a:srgbClr val="8E8F90"/>
                </a:solidFill>
                <a:ea typeface="Pretendard" pitchFamily="50" charset="-127"/>
              </a:rPr>
              <a:t>)</a:t>
            </a:r>
            <a:endParaRPr lang="ko-KR" altLang="en-US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37119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C22EB2B-7EFF-46BE-B270-83F3D8053C9D}"/>
              </a:ext>
            </a:extLst>
          </p:cNvPr>
          <p:cNvSpPr/>
          <p:nvPr/>
        </p:nvSpPr>
        <p:spPr>
          <a:xfrm>
            <a:off x="419130" y="214979"/>
            <a:ext cx="99517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AI+ 인공지능 인재양성을 위한 비교과프로그램 개발 및 운영</a:t>
            </a:r>
          </a:p>
        </p:txBody>
      </p:sp>
    </p:spTree>
    <p:extLst>
      <p:ext uri="{BB962C8B-B14F-4D97-AF65-F5344CB8AC3E}">
        <p14:creationId xmlns:p14="http://schemas.microsoft.com/office/powerpoint/2010/main" val="2446655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C73F9-F747-43CC-BBCA-8122FBD34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깃과 </a:t>
            </a:r>
            <a:r>
              <a:rPr lang="ko-KR" altLang="en-US" dirty="0" err="1"/>
              <a:t>깃허브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752D0-A07B-43B6-8596-CCDCE79A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깃</a:t>
            </a:r>
            <a:endParaRPr lang="en-US" altLang="ko-KR" dirty="0"/>
          </a:p>
          <a:p>
            <a:pPr lvl="1"/>
            <a:r>
              <a:rPr lang="ko-KR" altLang="en-US" dirty="0"/>
              <a:t>버전관리시스템</a:t>
            </a:r>
            <a:endParaRPr lang="en-US" altLang="ko-KR" dirty="0"/>
          </a:p>
          <a:p>
            <a:pPr lvl="2"/>
            <a:r>
              <a:rPr lang="en-US" altLang="ko-KR" dirty="0"/>
              <a:t>VCS: version control system</a:t>
            </a:r>
          </a:p>
          <a:p>
            <a:pPr lvl="1"/>
            <a:r>
              <a:rPr lang="ko-KR" altLang="en-US" dirty="0"/>
              <a:t>소스 코드 관리</a:t>
            </a:r>
            <a:endParaRPr lang="en-US" altLang="ko-KR" dirty="0"/>
          </a:p>
          <a:p>
            <a:pPr lvl="2"/>
            <a:r>
              <a:rPr lang="en-US" altLang="ko-KR" dirty="0"/>
              <a:t>SCM: Source Code Management</a:t>
            </a:r>
          </a:p>
          <a:p>
            <a:pPr lvl="1"/>
            <a:r>
              <a:rPr lang="en-US" altLang="ko-KR" dirty="0"/>
              <a:t>URL</a:t>
            </a:r>
          </a:p>
          <a:p>
            <a:pPr lvl="2"/>
            <a:r>
              <a:rPr lang="en-US" altLang="ko-KR" dirty="0"/>
              <a:t>git-scm.com</a:t>
            </a:r>
          </a:p>
          <a:p>
            <a:endParaRPr lang="en-US" altLang="ko-KR" dirty="0"/>
          </a:p>
          <a:p>
            <a:r>
              <a:rPr lang="ko-KR" altLang="en-US" dirty="0" err="1"/>
              <a:t>깃허브</a:t>
            </a:r>
            <a:endParaRPr lang="en-US" altLang="ko-KR" dirty="0"/>
          </a:p>
          <a:p>
            <a:pPr lvl="1"/>
            <a:r>
              <a:rPr lang="ko-KR" altLang="en-US" dirty="0"/>
              <a:t>버전관리 깃의 원격 저장소 웹 호스팅 서비스</a:t>
            </a:r>
            <a:endParaRPr lang="en-US" altLang="ko-KR" dirty="0"/>
          </a:p>
          <a:p>
            <a:pPr lvl="1"/>
            <a:r>
              <a:rPr lang="ko-KR" altLang="en-US" dirty="0"/>
              <a:t>소프트웨어 개발 활용</a:t>
            </a:r>
            <a:r>
              <a:rPr lang="en-US" altLang="ko-KR" dirty="0"/>
              <a:t> </a:t>
            </a:r>
            <a:r>
              <a:rPr lang="ko-KR" altLang="en-US" dirty="0"/>
              <a:t>소셜 코딩 플랫폼</a:t>
            </a:r>
            <a:endParaRPr lang="en-US" altLang="ko-KR" dirty="0"/>
          </a:p>
          <a:p>
            <a:pPr lvl="1"/>
            <a:r>
              <a:rPr lang="ko-KR" altLang="en-US" dirty="0"/>
              <a:t>전 세계 개발자를 위한 프로젝트 수행 협업 서비스</a:t>
            </a:r>
            <a:endParaRPr lang="en-US" altLang="ko-KR" dirty="0"/>
          </a:p>
          <a:p>
            <a:pPr lvl="1"/>
            <a:r>
              <a:rPr lang="ko-KR" altLang="en-US" dirty="0"/>
              <a:t>프로젝트 개발 및 운영 서비스</a:t>
            </a:r>
            <a:endParaRPr lang="en-US" altLang="ko-KR" dirty="0"/>
          </a:p>
          <a:p>
            <a:pPr lvl="2"/>
            <a:r>
              <a:rPr lang="en-US" altLang="ko-KR" dirty="0"/>
              <a:t>DevOps(</a:t>
            </a:r>
            <a:r>
              <a:rPr lang="ko-KR" altLang="en-US" dirty="0" err="1"/>
              <a:t>데브옵스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조직구성</a:t>
            </a:r>
            <a:endParaRPr lang="en-US" altLang="ko-KR" dirty="0"/>
          </a:p>
          <a:p>
            <a:pPr lvl="1"/>
            <a:r>
              <a:rPr lang="ko-KR" altLang="en-US" dirty="0" err="1"/>
              <a:t>깃허브</a:t>
            </a:r>
            <a:r>
              <a:rPr lang="ko-KR" altLang="en-US" dirty="0"/>
              <a:t> 홈 페이지 제공</a:t>
            </a:r>
            <a:endParaRPr lang="en-US" altLang="ko-KR" dirty="0"/>
          </a:p>
          <a:p>
            <a:pPr lvl="1"/>
            <a:r>
              <a:rPr lang="en-US" altLang="ko-KR" dirty="0"/>
              <a:t>URL</a:t>
            </a:r>
          </a:p>
          <a:p>
            <a:pPr lvl="2"/>
            <a:r>
              <a:rPr lang="en-US" altLang="ko-KR" dirty="0"/>
              <a:t>Github.com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79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F7F1E-AF76-4321-A969-8E0CEC83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2000" dirty="0"/>
              <a:t>깃 </a:t>
            </a:r>
            <a:r>
              <a:rPr lang="en-US" altLang="ko-KR" sz="2000" dirty="0"/>
              <a:t>+ </a:t>
            </a:r>
            <a:r>
              <a:rPr lang="ko-KR" altLang="en-US" sz="2000" dirty="0" err="1"/>
              <a:t>깃허브</a:t>
            </a:r>
            <a:r>
              <a:rPr lang="ko-KR" altLang="en-US" sz="2000" dirty="0"/>
              <a:t> </a:t>
            </a:r>
            <a:r>
              <a:rPr lang="en-US" altLang="ko-KR" sz="2000" dirty="0"/>
              <a:t>== Open</a:t>
            </a:r>
            <a:r>
              <a:rPr lang="ko-KR" altLang="en-US" sz="2000" dirty="0"/>
              <a:t> </a:t>
            </a:r>
            <a:r>
              <a:rPr lang="en-US" altLang="ko-KR" sz="2000" dirty="0"/>
              <a:t>Source Software || Software Development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97F7F-FEA1-463D-8F72-A335CE6C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https://cdn.digitaltoday.co.kr/news/photo/201604/69360_83865_154.png">
            <a:extLst>
              <a:ext uri="{FF2B5EF4-FFF2-40B4-BE49-F238E27FC236}">
                <a16:creationId xmlns:a16="http://schemas.microsoft.com/office/drawing/2014/main" id="{6B95FB82-67E4-42E1-B4EA-DBDFC56C1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56" y="3314689"/>
            <a:ext cx="44862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postfiles.pstatic.net/20160215_265/ufo7142_1455527548379Y7n1N_JPEG/130712_git_github_topdenota1.jpg?type=w2">
            <a:extLst>
              <a:ext uri="{FF2B5EF4-FFF2-40B4-BE49-F238E27FC236}">
                <a16:creationId xmlns:a16="http://schemas.microsoft.com/office/drawing/2014/main" id="{4244EB03-A516-443C-AB44-736DB6498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707" y="1339212"/>
            <a:ext cx="51339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10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6B097-F4FC-4D9E-A951-072970810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참고 </a:t>
            </a:r>
            <a:r>
              <a:rPr lang="en-US" altLang="ko-KR" dirty="0"/>
              <a:t>URL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CC84D-A0E6-4679-89D0-6775B8E6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https://www.lesstif.com/gitbook/git-home-27984628.html</a:t>
            </a:r>
            <a:endParaRPr lang="en-US" altLang="ko-KR" dirty="0"/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https://githubkorea.tistory.com/11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https://www.44bits.io/ko/keyword/github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http://www.incodom.kr/GitHub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6"/>
              </a:rPr>
              <a:t>https://tagilog.tistory.com/377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7"/>
              </a:rPr>
              <a:t>https://mywaycoding.tistory.com/50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12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C5E78-8419-43BE-9F41-8CF79BFE9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동영상 시청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943D1-93DF-4A72-A717-BBC491C7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</a:p>
          <a:p>
            <a:pPr lvl="1"/>
            <a:r>
              <a:rPr lang="en-US" altLang="ko-KR" dirty="0"/>
              <a:t>https://www.youtube.com/watch?v=m0nk6c8bjYo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07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A1516-B604-4D3C-81BC-BC8B6BB4BF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D000E-5DCF-4E44-B2DF-11B1ECCC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8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rgbClr val="004D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5" name="그림 4" descr="211220_DMUAI PPT-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188" y="754561"/>
            <a:ext cx="1886716" cy="405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172" y="1330625"/>
            <a:ext cx="543931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1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동양미래대학교 </a:t>
            </a:r>
          </a:p>
          <a:p>
            <a:r>
              <a:rPr lang="ko-KR" altLang="en-US" sz="41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인공지능소프트웨어학과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930" y="3058817"/>
            <a:ext cx="24416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rgbClr val="F39700"/>
                </a:solidFill>
                <a:latin typeface="나눔스퀘어OTF ExtraBold" pitchFamily="34" charset="-127"/>
                <a:ea typeface="나눔스퀘어OTF ExtraBold" pitchFamily="34" charset="-127"/>
              </a:rPr>
              <a:t>인공지능 서비스 </a:t>
            </a:r>
            <a:endParaRPr lang="en-US" altLang="ko-KR" sz="1300" dirty="0">
              <a:solidFill>
                <a:srgbClr val="F39700"/>
              </a:solidFill>
              <a:latin typeface="나눔스퀘어OTF ExtraBold" pitchFamily="34" charset="-127"/>
              <a:ea typeface="나눔스퀘어OTF ExtraBold" pitchFamily="34" charset="-127"/>
            </a:endParaRPr>
          </a:p>
          <a:p>
            <a:r>
              <a:rPr lang="ko-KR" altLang="en-US" sz="1300" dirty="0">
                <a:solidFill>
                  <a:srgbClr val="F39700"/>
                </a:solidFill>
                <a:latin typeface="나눔스퀘어OTF ExtraBold" pitchFamily="34" charset="-127"/>
                <a:ea typeface="나눔스퀘어OTF ExtraBold" pitchFamily="34" charset="-127"/>
              </a:rPr>
              <a:t>전문 소프트웨어 개발자 인재양성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930" y="3564607"/>
            <a:ext cx="16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solidFill>
                  <a:srgbClr val="F39700"/>
                </a:solidFill>
                <a:latin typeface="나눔스퀘어OTF ExtraBold" pitchFamily="34" charset="-127"/>
                <a:ea typeface="나눔스퀘어OTF ExtraBold" pitchFamily="34" charset="-127"/>
              </a:rPr>
              <a:t>Dongyang</a:t>
            </a:r>
            <a:r>
              <a:rPr lang="en-US" altLang="ko-KR" sz="800" dirty="0">
                <a:solidFill>
                  <a:srgbClr val="F39700"/>
                </a:solidFill>
                <a:latin typeface="나눔스퀘어OTF ExtraBold" pitchFamily="34" charset="-127"/>
                <a:ea typeface="나눔스퀘어OTF ExtraBold" pitchFamily="34" charset="-127"/>
              </a:rPr>
              <a:t> </a:t>
            </a:r>
            <a:r>
              <a:rPr lang="en-US" altLang="ko-KR" sz="800" dirty="0" err="1">
                <a:solidFill>
                  <a:srgbClr val="F39700"/>
                </a:solidFill>
                <a:latin typeface="나눔스퀘어OTF ExtraBold" pitchFamily="34" charset="-127"/>
                <a:ea typeface="나눔스퀘어OTF ExtraBold" pitchFamily="34" charset="-127"/>
              </a:rPr>
              <a:t>Mirae</a:t>
            </a:r>
            <a:r>
              <a:rPr lang="en-US" altLang="ko-KR" sz="800" dirty="0">
                <a:solidFill>
                  <a:srgbClr val="F39700"/>
                </a:solidFill>
                <a:latin typeface="나눔스퀘어OTF ExtraBold" pitchFamily="34" charset="-127"/>
                <a:ea typeface="나눔스퀘어OTF ExtraBold" pitchFamily="34" charset="-127"/>
              </a:rPr>
              <a:t> University</a:t>
            </a:r>
          </a:p>
          <a:p>
            <a:r>
              <a:rPr lang="en-US" altLang="ko-KR" sz="800" dirty="0">
                <a:solidFill>
                  <a:srgbClr val="F39700"/>
                </a:solidFill>
                <a:latin typeface="나눔스퀘어OTF ExtraBold" pitchFamily="34" charset="-127"/>
                <a:ea typeface="나눔스퀘어OTF ExtraBold" pitchFamily="34" charset="-127"/>
              </a:rPr>
              <a:t>Dept. Of Artificial Intelligence</a:t>
            </a:r>
            <a:endParaRPr lang="ko-KR" altLang="en-US" sz="800" dirty="0">
              <a:solidFill>
                <a:srgbClr val="F39700"/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10" name="그림 9" descr="211220_DMUAI PPT-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75092" y="324247"/>
            <a:ext cx="1475235" cy="246889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718938" y="3017418"/>
            <a:ext cx="2232248" cy="0"/>
          </a:xfrm>
          <a:prstGeom prst="line">
            <a:avLst/>
          </a:prstGeom>
          <a:ln>
            <a:solidFill>
              <a:srgbClr val="F39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BEB0DC23-14F6-458A-86DA-4609D8DEED96}"/>
              </a:ext>
            </a:extLst>
          </p:cNvPr>
          <p:cNvSpPr txBox="1">
            <a:spLocks/>
          </p:cNvSpPr>
          <p:nvPr/>
        </p:nvSpPr>
        <p:spPr>
          <a:xfrm>
            <a:off x="594172" y="4461776"/>
            <a:ext cx="8603852" cy="2847247"/>
          </a:xfrm>
          <a:prstGeom prst="rect">
            <a:avLst/>
          </a:prstGeom>
        </p:spPr>
        <p:txBody>
          <a:bodyPr/>
          <a:lstStyle>
            <a:lvl1pPr marL="438089" indent="-438089" algn="l" defTabSz="116823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4100" kern="1200">
                <a:solidFill>
                  <a:schemeClr val="tx1"/>
                </a:solidFill>
                <a:latin typeface="나눔스퀘어OTF Bold" pitchFamily="34" charset="-127"/>
                <a:ea typeface="나눔스퀘어OTF Bold" pitchFamily="34" charset="-127"/>
                <a:cs typeface="+mn-cs"/>
              </a:defRPr>
            </a:lvl1pPr>
            <a:lvl2pPr marL="949193" indent="-365074" algn="l" defTabSz="116823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3600" kern="1200">
                <a:solidFill>
                  <a:schemeClr val="tx1"/>
                </a:solidFill>
                <a:latin typeface="나눔스퀘어OTF Bold" pitchFamily="34" charset="-127"/>
                <a:ea typeface="나눔스퀘어OTF Bold" pitchFamily="34" charset="-127"/>
                <a:cs typeface="+mn-cs"/>
              </a:defRPr>
            </a:lvl2pPr>
            <a:lvl3pPr marL="1460297" indent="-292059" algn="l" defTabSz="116823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나눔스퀘어OTF Bold" pitchFamily="34" charset="-127"/>
                <a:ea typeface="나눔스퀘어OTF Bold" pitchFamily="34" charset="-127"/>
                <a:cs typeface="+mn-cs"/>
              </a:defRPr>
            </a:lvl3pPr>
            <a:lvl4pPr marL="2044416" indent="-292059" algn="l" defTabSz="1168237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나눔스퀘어OTF Bold" pitchFamily="34" charset="-127"/>
                <a:ea typeface="나눔스퀘어OTF Bold" pitchFamily="34" charset="-127"/>
                <a:cs typeface="+mn-cs"/>
              </a:defRPr>
            </a:lvl4pPr>
            <a:lvl5pPr marL="2628534" indent="-292059" algn="l" defTabSz="1168237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600" kern="1200">
                <a:solidFill>
                  <a:schemeClr val="tx1"/>
                </a:solidFill>
                <a:latin typeface="나눔스퀘어OTF Bold" pitchFamily="34" charset="-127"/>
                <a:ea typeface="나눔스퀘어OTF Bold" pitchFamily="34" charset="-127"/>
                <a:cs typeface="+mn-cs"/>
              </a:defRPr>
            </a:lvl5pPr>
            <a:lvl6pPr marL="3212653" indent="-292059" algn="l" defTabSz="116823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96772" indent="-292059" algn="l" defTabSz="116823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0890" indent="-292059" algn="l" defTabSz="116823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65009" indent="-292059" algn="l" defTabSz="116823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 err="1">
                <a:solidFill>
                  <a:srgbClr val="FFFF00"/>
                </a:solidFill>
              </a:rPr>
              <a:t>인공지능소프트웨어학과</a:t>
            </a:r>
            <a:r>
              <a:rPr lang="ko-KR" altLang="en-US" sz="2800" dirty="0">
                <a:solidFill>
                  <a:srgbClr val="FFFF00"/>
                </a:solidFill>
              </a:rPr>
              <a:t> 학과장 교수</a:t>
            </a:r>
            <a:endParaRPr lang="en-US" altLang="ko-KR" sz="2800" dirty="0">
              <a:solidFill>
                <a:srgbClr val="FFFF00"/>
              </a:solidFill>
            </a:endParaRPr>
          </a:p>
          <a:p>
            <a:pPr lvl="1"/>
            <a:r>
              <a:rPr lang="ko-KR" altLang="en-US" sz="2000" dirty="0">
                <a:solidFill>
                  <a:srgbClr val="FFFF00"/>
                </a:solidFill>
              </a:rPr>
              <a:t>연락처</a:t>
            </a:r>
            <a:r>
              <a:rPr lang="en-US" altLang="ko-KR" sz="2000" dirty="0">
                <a:solidFill>
                  <a:srgbClr val="FFFF00"/>
                </a:solidFill>
              </a:rPr>
              <a:t>: 02-2610-1941</a:t>
            </a:r>
          </a:p>
          <a:p>
            <a:pPr lvl="1"/>
            <a:r>
              <a:rPr lang="ko-KR" altLang="en-US" sz="2000" dirty="0">
                <a:solidFill>
                  <a:srgbClr val="FFFF00"/>
                </a:solidFill>
              </a:rPr>
              <a:t>연구실</a:t>
            </a:r>
            <a:r>
              <a:rPr lang="en-US" altLang="ko-KR" sz="2000" dirty="0">
                <a:solidFill>
                  <a:srgbClr val="FFFF00"/>
                </a:solidFill>
              </a:rPr>
              <a:t>: 2</a:t>
            </a:r>
            <a:r>
              <a:rPr lang="ko-KR" altLang="en-US" sz="2000" dirty="0">
                <a:solidFill>
                  <a:srgbClr val="FFFF00"/>
                </a:solidFill>
              </a:rPr>
              <a:t>호관 </a:t>
            </a:r>
            <a:r>
              <a:rPr lang="en-US" altLang="ko-KR" sz="2000" dirty="0">
                <a:solidFill>
                  <a:srgbClr val="FFFF00"/>
                </a:solidFill>
              </a:rPr>
              <a:t>706</a:t>
            </a:r>
            <a:r>
              <a:rPr lang="ko-KR" altLang="en-US" sz="2000" dirty="0">
                <a:solidFill>
                  <a:srgbClr val="FFFF00"/>
                </a:solidFill>
              </a:rPr>
              <a:t>호</a:t>
            </a:r>
          </a:p>
          <a:p>
            <a:pPr lvl="1"/>
            <a:r>
              <a:rPr lang="en-US" altLang="ko-KR" sz="2000" dirty="0">
                <a:solidFill>
                  <a:srgbClr val="FFFF00"/>
                </a:solidFill>
              </a:rPr>
              <a:t>E-mail: hskang@dongyang.ac.kr</a:t>
            </a:r>
          </a:p>
          <a:p>
            <a:pPr lvl="1"/>
            <a:r>
              <a:rPr lang="en-US" altLang="ko-KR" sz="2000" dirty="0" err="1">
                <a:solidFill>
                  <a:srgbClr val="FFFF00"/>
                </a:solidFill>
              </a:rPr>
              <a:t>Github</a:t>
            </a:r>
            <a:r>
              <a:rPr lang="en-US" altLang="ko-KR" sz="2000" dirty="0">
                <a:solidFill>
                  <a:srgbClr val="FFFF00"/>
                </a:solidFill>
              </a:rPr>
              <a:t> Homepage</a:t>
            </a:r>
          </a:p>
          <a:p>
            <a:pPr lvl="2"/>
            <a:r>
              <a:rPr lang="en-US" altLang="ko-KR" sz="1800" dirty="0">
                <a:solidFill>
                  <a:srgbClr val="FFFF00"/>
                </a:solidFill>
              </a:rPr>
              <a:t>https://github.com/ai7dnn</a:t>
            </a:r>
          </a:p>
          <a:p>
            <a:pPr marL="0" indent="0">
              <a:buNone/>
            </a:pP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14" name="Picture 2" descr="강환수 사진">
            <a:extLst>
              <a:ext uri="{FF2B5EF4-FFF2-40B4-BE49-F238E27FC236}">
                <a16:creationId xmlns:a16="http://schemas.microsoft.com/office/drawing/2014/main" id="{05FAA12C-172B-493B-B8E3-8D8FE6AC2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729" y="1692399"/>
            <a:ext cx="294322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39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7AE5F-417B-4B3B-B69D-60C161BA0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수강생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79F34-208F-42B1-8339-CE47899D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수강생 여러분께 칭찬의 말씀을 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15C026-AA08-46FB-92D4-739EEA88F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61502"/>
              </p:ext>
            </p:extLst>
          </p:nvPr>
        </p:nvGraphicFramePr>
        <p:xfrm>
          <a:off x="1890316" y="1482588"/>
          <a:ext cx="6840760" cy="5466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387">
                  <a:extLst>
                    <a:ext uri="{9D8B030D-6E8A-4147-A177-3AD203B41FA5}">
                      <a16:colId xmlns:a16="http://schemas.microsoft.com/office/drawing/2014/main" val="3041773762"/>
                    </a:ext>
                  </a:extLst>
                </a:gridCol>
                <a:gridCol w="2442498">
                  <a:extLst>
                    <a:ext uri="{9D8B030D-6E8A-4147-A177-3AD203B41FA5}">
                      <a16:colId xmlns:a16="http://schemas.microsoft.com/office/drawing/2014/main" val="335644826"/>
                    </a:ext>
                  </a:extLst>
                </a:gridCol>
                <a:gridCol w="1261069">
                  <a:extLst>
                    <a:ext uri="{9D8B030D-6E8A-4147-A177-3AD203B41FA5}">
                      <a16:colId xmlns:a16="http://schemas.microsoft.com/office/drawing/2014/main" val="138929952"/>
                    </a:ext>
                  </a:extLst>
                </a:gridCol>
                <a:gridCol w="867263">
                  <a:extLst>
                    <a:ext uri="{9D8B030D-6E8A-4147-A177-3AD203B41FA5}">
                      <a16:colId xmlns:a16="http://schemas.microsoft.com/office/drawing/2014/main" val="628442487"/>
                    </a:ext>
                  </a:extLst>
                </a:gridCol>
                <a:gridCol w="1380543">
                  <a:extLst>
                    <a:ext uri="{9D8B030D-6E8A-4147-A177-3AD203B41FA5}">
                      <a16:colId xmlns:a16="http://schemas.microsoft.com/office/drawing/2014/main" val="1813129420"/>
                    </a:ext>
                  </a:extLst>
                </a:gridCol>
              </a:tblGrid>
              <a:tr h="14260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>
                          <a:effectLst/>
                        </a:rPr>
                        <a:t>오픈소스소프트웨어와 버전관리시스템 깃 </a:t>
                      </a:r>
                      <a:endParaRPr lang="ko-KR" alt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96817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연번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소속 학과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학번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성명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3799385955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인공지능소프트웨어학과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20232515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강덕모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3090591530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인공지능소프트웨어학과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20231573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김동연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1792119868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인공지능소프트웨어학과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20231553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김성민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681984093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인공지능소프트웨어학과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20231588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김재현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3588431278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인공지능소프트웨어학과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20232680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김충정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354373385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인공지능소프트웨어학과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20232880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박한별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1314814654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인공지능소프트웨어학과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20232884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송창현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371308660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인공지능소프트웨어학과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20231557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윤현빈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1411857924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인공지능소프트웨어학과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20231575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은지담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3306088302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자동화공학과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20230366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정비제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154569526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전기공학과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20202679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박세현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1151200981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정보전자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20233827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최형진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3307666327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정보통신공학과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20232785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윤선영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3909195160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정보통신공학과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20232277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이하은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4084087023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컴퓨터소프트웨어공학과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20200762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김서현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2814061596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컴퓨터소프트웨어공학과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20230886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김수현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3767708850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컴퓨터소프트웨어공학과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20230930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김정연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3673880471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컴퓨터소프트웨어공학과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20182267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김주성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771999711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컴퓨터소프트웨어공학과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20230870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김한빈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2474959453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컴퓨터소프트웨어공학과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20220734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김호겸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742097179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컴퓨터소프트웨어공학과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20232803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나혜윤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4163606069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컴퓨터소프트웨어공학과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20211023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문시원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3904994245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컴퓨터소프트웨어공학과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20230856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심기준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1694639229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컴퓨터소프트웨어공학과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20211021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오석준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2340230529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컴퓨터소프트웨어공학과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20230880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유승민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1263194080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컴퓨터소프트웨어공학과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20212247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이진솔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642249838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컴퓨터소프트웨어공학과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20211037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이채은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427874692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컴퓨터소프트웨어공학과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20221015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최서현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2876270091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컴퓨터소프트웨어공학과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20230936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최수정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1835097046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컴퓨터소프트웨어공학과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20232798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최진서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2702103004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컴퓨터정보공학과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20232482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김민석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3049878964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컴퓨터정보공학과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20232486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김승환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4125017108"/>
                  </a:ext>
                </a:extLst>
              </a:tr>
              <a:tr h="1426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33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컴퓨터정보공학과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20232485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r>
                        <a:rPr lang="ko-KR" altLang="en-US" sz="1000" u="none" strike="noStrike">
                          <a:effectLst/>
                        </a:rPr>
                        <a:t>학년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서동현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65" marR="3565" marT="3565" marB="0" anchor="ctr"/>
                </a:tc>
                <a:extLst>
                  <a:ext uri="{0D108BD9-81ED-4DB2-BD59-A6C34878D82A}">
                    <a16:rowId xmlns:a16="http://schemas.microsoft.com/office/drawing/2014/main" val="924081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86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0BDD5-038E-4441-A146-399EB8E53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신산업분야 선도 전문대학 지원사업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F1FA4-B01E-41FA-B0B1-68768B685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교육부</a:t>
            </a:r>
            <a:r>
              <a:rPr lang="en-US" altLang="ko-KR" dirty="0"/>
              <a:t> </a:t>
            </a:r>
            <a:r>
              <a:rPr lang="ko-KR" altLang="en-US" dirty="0"/>
              <a:t>사업</a:t>
            </a:r>
            <a:endParaRPr lang="en-US" altLang="ko-KR" dirty="0"/>
          </a:p>
          <a:p>
            <a:pPr lvl="1"/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ko-KR" altLang="en-US" dirty="0" err="1"/>
              <a:t>인공지능소프트웨어학과</a:t>
            </a:r>
            <a:r>
              <a:rPr lang="ko-KR" altLang="en-US" dirty="0"/>
              <a:t> 운영 계획으로 선정</a:t>
            </a:r>
            <a:endParaRPr lang="en-US" altLang="ko-KR" dirty="0"/>
          </a:p>
          <a:p>
            <a:pPr lvl="1"/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ko-KR" altLang="en-US" dirty="0" err="1"/>
              <a:t>인공지능소프트웨어학과</a:t>
            </a:r>
            <a:r>
              <a:rPr lang="ko-KR" altLang="en-US" dirty="0"/>
              <a:t> 신설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AI+ </a:t>
            </a:r>
            <a:r>
              <a:rPr lang="ko-KR" altLang="en-US" dirty="0"/>
              <a:t>인공지능 인재양성을 위한 비교과프로그램 개발 및 운영</a:t>
            </a:r>
            <a:endParaRPr lang="en-US" altLang="ko-KR" dirty="0"/>
          </a:p>
          <a:p>
            <a:pPr lvl="1"/>
            <a:r>
              <a:rPr lang="ko-KR" altLang="en-US" dirty="0" err="1"/>
              <a:t>인공지능소프트웨어학과와</a:t>
            </a:r>
            <a:r>
              <a:rPr lang="ko-KR" altLang="en-US" dirty="0"/>
              <a:t> 컴퓨터공학부 학생을 위한 비정규과정 교육 운영</a:t>
            </a:r>
            <a:endParaRPr lang="en-US" altLang="ko-KR" dirty="0"/>
          </a:p>
          <a:p>
            <a:pPr lvl="2"/>
            <a:r>
              <a:rPr lang="ko-KR" altLang="en-US" dirty="0"/>
              <a:t>인공지능 및 전문 소프트웨어 관련 교육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F017379-1463-4F46-9CF3-EEB9FD6E3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1763713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8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AE1A7-2573-4EE9-BE17-969CBE8FD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인공지능소프트웨어학과의</a:t>
            </a:r>
            <a:r>
              <a:rPr lang="ko-KR" altLang="en-US" dirty="0"/>
              <a:t> 정규 교육과정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AE985-BBFD-45E3-9257-92331EA1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B40C38-4FAE-438A-9817-593C87EA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96" y="1116335"/>
            <a:ext cx="9389725" cy="58326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0D14917-8E1B-404C-8006-3A8C352B0FFF}"/>
              </a:ext>
            </a:extLst>
          </p:cNvPr>
          <p:cNvSpPr/>
          <p:nvPr/>
        </p:nvSpPr>
        <p:spPr>
          <a:xfrm>
            <a:off x="3382388" y="4788744"/>
            <a:ext cx="1296144" cy="288032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66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AE1A7-2573-4EE9-BE17-969CBE8FD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마이크로전공트랙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AE985-BBFD-45E3-9257-92331EA1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인공지능소프트웨어학과의</a:t>
            </a:r>
            <a:r>
              <a:rPr lang="ko-KR" altLang="en-US" dirty="0"/>
              <a:t> 타학과생을 위한 정규과정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 교과 이수로 완화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24D6A6-F412-4FF1-9374-4355DC89F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30" y="2196455"/>
            <a:ext cx="957215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7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0BDD5-038E-4441-A146-399EB8E53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버전관리시스템을 위한 깃과 </a:t>
            </a:r>
            <a:r>
              <a:rPr lang="ko-KR" altLang="en-US" dirty="0" err="1"/>
              <a:t>깃허브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F1FA4-B01E-41FA-B0B1-68768B685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2022</a:t>
            </a:r>
            <a:r>
              <a:rPr lang="ko-KR" altLang="en-US" dirty="0"/>
              <a:t>년 첫 </a:t>
            </a:r>
            <a:r>
              <a:rPr lang="ko-KR" altLang="en-US" dirty="0" err="1"/>
              <a:t>비교과</a:t>
            </a:r>
            <a:r>
              <a:rPr lang="ko-KR" altLang="en-US" dirty="0"/>
              <a:t> 프로그램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일 </a:t>
            </a:r>
            <a:r>
              <a:rPr lang="en-US" altLang="ko-KR" dirty="0"/>
              <a:t>3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24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F017379-1463-4F46-9CF3-EEB9FD6E3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1763713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81E367B-C083-4C1B-8FEC-CC9AAF3D6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27146"/>
              </p:ext>
            </p:extLst>
          </p:nvPr>
        </p:nvGraphicFramePr>
        <p:xfrm>
          <a:off x="1026220" y="1836415"/>
          <a:ext cx="8676964" cy="5422707"/>
        </p:xfrm>
        <a:graphic>
          <a:graphicData uri="http://schemas.openxmlformats.org/drawingml/2006/table">
            <a:tbl>
              <a:tblPr/>
              <a:tblGrid>
                <a:gridCol w="2730997">
                  <a:extLst>
                    <a:ext uri="{9D8B030D-6E8A-4147-A177-3AD203B41FA5}">
                      <a16:colId xmlns:a16="http://schemas.microsoft.com/office/drawing/2014/main" val="3930222218"/>
                    </a:ext>
                  </a:extLst>
                </a:gridCol>
                <a:gridCol w="5945967">
                  <a:extLst>
                    <a:ext uri="{9D8B030D-6E8A-4147-A177-3AD203B41FA5}">
                      <a16:colId xmlns:a16="http://schemas.microsoft.com/office/drawing/2014/main" val="1340626374"/>
                    </a:ext>
                  </a:extLst>
                </a:gridCol>
              </a:tblGrid>
              <a:tr h="3714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날짜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(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요일</a:t>
                      </a:r>
                      <a:r>
                        <a:rPr lang="en-US" altLang="ko-KR" sz="1800" b="1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) </a:t>
                      </a: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시간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356" marR="17356" marT="17356" marB="17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바탕" panose="02030600000101010101" pitchFamily="18" charset="-127"/>
                        </a:rPr>
                        <a:t>교 육 내 용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356" marR="17356" marT="17356" marB="17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60403"/>
                  </a:ext>
                </a:extLst>
              </a:tr>
              <a:tr h="5720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1</a:t>
                      </a:r>
                      <a:r>
                        <a:rPr lang="ko-KR" altLang="en-US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일차</a:t>
                      </a: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  2022.5.22.(</a:t>
                      </a:r>
                      <a:r>
                        <a:rPr lang="ko-KR" altLang="en-US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월</a:t>
                      </a: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) </a:t>
                      </a:r>
                      <a:r>
                        <a:rPr lang="en-US" altLang="ko-KR" sz="1600" kern="0" spc="-16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18:00~21:00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356" marR="17356" marT="17356" marB="17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 버전관리와 및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github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 개요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한컴 윤고딕 72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  -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오픈소스소프트웨어와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버전관리 시스템 깃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한컴 윤고딕 720"/>
                        <a:ea typeface="한컴 윤고딕 72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 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협업을 위한 원격 저장소 웹 호스팅 서비스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깃허브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 개요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356" marR="17356" marT="17356" marB="17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423932"/>
                  </a:ext>
                </a:extLst>
              </a:tr>
              <a:tr h="4784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2</a:t>
                      </a:r>
                      <a:r>
                        <a:rPr lang="ko-KR" altLang="en-US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일차 </a:t>
                      </a: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2022.5.23.(</a:t>
                      </a:r>
                      <a:r>
                        <a:rPr lang="ko-KR" altLang="en-US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화</a:t>
                      </a: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) </a:t>
                      </a:r>
                      <a:r>
                        <a:rPr lang="en-US" altLang="ko-KR" sz="1600" kern="0" spc="-16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18:00~21:00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356" marR="17356" marT="17356" marB="17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 깃 명령어 기초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한컴 윤고딕 72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 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깃 설치와 실행                                                                             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깃 설정과 저장소 생성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356" marR="17356" marT="17356" marB="17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61906"/>
                  </a:ext>
                </a:extLst>
              </a:tr>
              <a:tr h="4784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3</a:t>
                      </a:r>
                      <a:r>
                        <a:rPr lang="ko-KR" altLang="en-US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일차 </a:t>
                      </a: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2022.5.24.(</a:t>
                      </a:r>
                      <a:r>
                        <a:rPr lang="ko-KR" altLang="en-US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수</a:t>
                      </a: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) </a:t>
                      </a:r>
                      <a:r>
                        <a:rPr lang="en-US" altLang="ko-KR" sz="1600" kern="0" spc="-16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18:00~21:00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356" marR="17356" marT="17356" marB="17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깃의 버전관리 기초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비주얼 스튜디오코드와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리눅스명령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                        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깃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커밋과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 로그</a:t>
                      </a:r>
                    </a:p>
                  </a:txBody>
                  <a:tcPr marL="17356" marR="17356" marT="17356" marB="17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705225"/>
                  </a:ext>
                </a:extLst>
              </a:tr>
              <a:tr h="5018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4</a:t>
                      </a:r>
                      <a:r>
                        <a:rPr lang="ko-KR" altLang="en-US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일차 </a:t>
                      </a: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2022.5.26.(</a:t>
                      </a:r>
                      <a:r>
                        <a:rPr lang="ko-KR" altLang="en-US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금</a:t>
                      </a: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) </a:t>
                      </a:r>
                      <a:r>
                        <a:rPr lang="en-US" altLang="ko-KR" sz="1600" kern="0" spc="-16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18:00~21:00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356" marR="17356" marT="17356" marB="17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43056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깃의 과거로의 여행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lvl="0" indent="0" algn="just" defTabSz="1043056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로그 이력과 과거 여행                                      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 </a:t>
                      </a:r>
                    </a:p>
                  </a:txBody>
                  <a:tcPr marL="17356" marR="17356" marT="17356" marB="17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694517"/>
                  </a:ext>
                </a:extLst>
              </a:tr>
              <a:tr h="6098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5</a:t>
                      </a:r>
                      <a:r>
                        <a:rPr lang="ko-KR" altLang="en-US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일차 </a:t>
                      </a: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2022.5.30.(</a:t>
                      </a:r>
                      <a:r>
                        <a:rPr lang="ko-KR" altLang="en-US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화</a:t>
                      </a: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) </a:t>
                      </a:r>
                      <a:r>
                        <a:rPr lang="en-US" altLang="ko-KR" sz="1600" kern="0" spc="-16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18:00~21:00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356" marR="17356" marT="17356" marB="17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Vs code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에서 깃과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깃허브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 활용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Vs code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설정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                                                        -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게시와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push pull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356" marR="17356" marT="17356" marB="17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31004"/>
                  </a:ext>
                </a:extLst>
              </a:tr>
              <a:tr h="6273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6</a:t>
                      </a:r>
                      <a:r>
                        <a:rPr lang="ko-KR" altLang="en-US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일차 </a:t>
                      </a: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2022.6.01.(</a:t>
                      </a:r>
                      <a:r>
                        <a:rPr lang="ko-KR" altLang="en-US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목</a:t>
                      </a: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) </a:t>
                      </a:r>
                      <a:r>
                        <a:rPr lang="en-US" altLang="ko-KR" sz="1600" kern="0" spc="-16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18:00~21:00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356" marR="17356" marT="17356" marB="17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356" marR="17356" marT="17356" marB="17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319093"/>
                  </a:ext>
                </a:extLst>
              </a:tr>
              <a:tr h="6420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7</a:t>
                      </a:r>
                      <a:r>
                        <a:rPr lang="ko-KR" altLang="en-US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일차 </a:t>
                      </a: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2022.6.02.(</a:t>
                      </a:r>
                      <a:r>
                        <a:rPr lang="ko-KR" altLang="en-US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금</a:t>
                      </a: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) </a:t>
                      </a:r>
                      <a:r>
                        <a:rPr lang="en-US" altLang="ko-KR" sz="1600" kern="0" spc="-16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18:00~21:00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356" marR="17356" marT="17356" marB="17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356" marR="17356" marT="17356" marB="17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925508"/>
                  </a:ext>
                </a:extLst>
              </a:tr>
              <a:tr h="7604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8</a:t>
                      </a:r>
                      <a:r>
                        <a:rPr lang="ko-KR" altLang="en-US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일차 </a:t>
                      </a: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2022.6.05.(</a:t>
                      </a:r>
                      <a:r>
                        <a:rPr lang="ko-KR" altLang="en-US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월</a:t>
                      </a:r>
                      <a:r>
                        <a:rPr lang="en-US" altLang="ko-KR" sz="1600" kern="0" spc="-8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) </a:t>
                      </a:r>
                      <a:r>
                        <a:rPr lang="en-US" altLang="ko-KR" sz="1600" kern="0" spc="-160" dirty="0">
                          <a:solidFill>
                            <a:srgbClr val="000000"/>
                          </a:solidFill>
                          <a:effectLst/>
                          <a:latin typeface="한컴 윤고딕 720"/>
                          <a:ea typeface="한컴 윤고딕 720"/>
                        </a:rPr>
                        <a:t>18:00~21:00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356" marR="17356" marT="17356" marB="17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356" marR="17356" marT="17356" marB="173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291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92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3EA55-C0E9-46E4-9175-081A455F2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교재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A01C33-1B94-4985-A91B-F8AFABB44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PDF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r>
              <a:rPr lang="ko-KR" altLang="en-US" dirty="0"/>
              <a:t>버전관리시스템 깃과 </a:t>
            </a:r>
            <a:r>
              <a:rPr lang="ko-KR" altLang="en-US" dirty="0" err="1"/>
              <a:t>깃허브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수업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저장소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https://github.com/ai7dnn/2023-OSS-Git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참고 도서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팀 개발을 위한 </a:t>
            </a:r>
            <a:r>
              <a:rPr lang="en-US" altLang="ko-KR" dirty="0"/>
              <a:t>Git, GitHub </a:t>
            </a:r>
            <a:r>
              <a:rPr lang="ko-KR" altLang="en-US" dirty="0"/>
              <a:t>시작하기</a:t>
            </a:r>
            <a:endParaRPr lang="en-US" altLang="ko-KR" dirty="0"/>
          </a:p>
          <a:p>
            <a:r>
              <a:rPr lang="ko-KR" altLang="en-US" dirty="0"/>
              <a:t>참고 도서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>
                <a:hlinkClick r:id="rId3"/>
              </a:rPr>
              <a:t>https://git.jiny.dev/</a:t>
            </a:r>
          </a:p>
          <a:p>
            <a:r>
              <a:rPr lang="ko-KR" altLang="en-US" dirty="0"/>
              <a:t>출판사 제공 </a:t>
            </a:r>
            <a:r>
              <a:rPr lang="en-US" altLang="ko-KR" dirty="0" err="1"/>
              <a:t>ebook</a:t>
            </a:r>
            <a:endParaRPr lang="en-US" altLang="ko-KR" dirty="0">
              <a:hlinkClick r:id="rId4"/>
            </a:endParaRPr>
          </a:p>
          <a:p>
            <a:pPr lvl="1"/>
            <a:r>
              <a:rPr lang="en-US" altLang="ko-KR" dirty="0">
                <a:hlinkClick r:id="rId4"/>
              </a:rPr>
              <a:t>https://thebook.io/080212/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050" name="Picture 2" descr="팀 개발을 위한 Git, GitHub 시작하기 대표 이미지">
            <a:extLst>
              <a:ext uri="{FF2B5EF4-FFF2-40B4-BE49-F238E27FC236}">
                <a16:creationId xmlns:a16="http://schemas.microsoft.com/office/drawing/2014/main" id="{A1073730-B1FB-44E0-9BF2-D474FEC3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454" y="1191426"/>
            <a:ext cx="43624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39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3E494-8A65-4D39-9360-E2CD7068F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교육 관련 </a:t>
            </a:r>
            <a:r>
              <a:rPr lang="en-US" altLang="ko-KR" dirty="0"/>
              <a:t>URL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9F943-2E20-4B45-A637-FE3F8C1D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교육</a:t>
            </a:r>
            <a:r>
              <a:rPr lang="en-US" altLang="ko-KR" dirty="0"/>
              <a:t> </a:t>
            </a:r>
            <a:r>
              <a:rPr lang="ko-KR" altLang="en-US" dirty="0"/>
              <a:t>저장소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https://github.com/ai7dnn/github-basic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주요</a:t>
            </a:r>
            <a:r>
              <a:rPr lang="en-US" altLang="ko-KR" dirty="0"/>
              <a:t> </a:t>
            </a:r>
            <a:r>
              <a:rPr lang="ko-KR" altLang="en-US" dirty="0"/>
              <a:t>자료 저장소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https://github.com/Python-World/python-mini-projects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https://github.com/ndleah/python-mini-project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https://github.com/talkpython/python-for-absolute-beginners-course</a:t>
            </a:r>
            <a:endParaRPr lang="en-US" altLang="ko-KR" dirty="0"/>
          </a:p>
          <a:p>
            <a:pPr lvl="1"/>
            <a:r>
              <a:rPr lang="en-US" altLang="ko-KR" dirty="0">
                <a:hlinkClick r:id="rId6"/>
              </a:rPr>
              <a:t>https://github.com/leachim6/hello-world/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주요 오픈 소스 소프트웨어</a:t>
            </a:r>
            <a:r>
              <a:rPr lang="en-US" altLang="ko-KR" dirty="0"/>
              <a:t>(OSS) </a:t>
            </a:r>
            <a:r>
              <a:rPr lang="ko-KR" altLang="en-US" dirty="0"/>
              <a:t>저장소</a:t>
            </a:r>
            <a:endParaRPr lang="en-US" altLang="ko-KR" dirty="0"/>
          </a:p>
          <a:p>
            <a:pPr lvl="1"/>
            <a:r>
              <a:rPr lang="en-US" altLang="ko-KR" dirty="0">
                <a:hlinkClick r:id="rId7"/>
              </a:rPr>
              <a:t>https://github.com/torvalds/linux</a:t>
            </a:r>
          </a:p>
          <a:p>
            <a:pPr lvl="1"/>
            <a:r>
              <a:rPr lang="en-US" altLang="ko-KR" dirty="0">
                <a:hlinkClick r:id="rId7"/>
              </a:rPr>
              <a:t>https://github.com/microsoft/vscode</a:t>
            </a:r>
            <a:endParaRPr lang="en-US" altLang="ko-KR" dirty="0"/>
          </a:p>
          <a:p>
            <a:pPr lvl="1"/>
            <a:r>
              <a:rPr lang="en-US" altLang="ko-KR" dirty="0">
                <a:hlinkClick r:id="rId8"/>
              </a:rPr>
              <a:t>https://git.kernel.org/pub/scm/git/git.git</a:t>
            </a:r>
            <a:endParaRPr lang="en-US" altLang="ko-KR" dirty="0"/>
          </a:p>
          <a:p>
            <a:pPr lvl="1"/>
            <a:r>
              <a:rPr lang="en-US" altLang="ko-KR" dirty="0">
                <a:hlinkClick r:id="rId9"/>
              </a:rPr>
              <a:t>https://github.com/git/git</a:t>
            </a:r>
            <a:endParaRPr lang="en-US" altLang="ko-KR" dirty="0"/>
          </a:p>
          <a:p>
            <a:pPr lvl="1"/>
            <a:r>
              <a:rPr lang="en-US" altLang="ko-KR" dirty="0">
                <a:hlinkClick r:id="rId10"/>
              </a:rPr>
              <a:t>https://github.com/tensorflow/tensorflow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파이썬 학습 참조 사이트</a:t>
            </a:r>
            <a:endParaRPr lang="en-US" altLang="ko-KR" dirty="0"/>
          </a:p>
          <a:p>
            <a:pPr lvl="1"/>
            <a:r>
              <a:rPr lang="en-US" altLang="ko-KR" dirty="0">
                <a:hlinkClick r:id="rId11"/>
              </a:rPr>
              <a:t>https://www.pythoncheatsheet.org/</a:t>
            </a:r>
            <a:endParaRPr lang="en-US" altLang="ko-KR" dirty="0"/>
          </a:p>
          <a:p>
            <a:pPr lvl="1"/>
            <a:r>
              <a:rPr lang="en-US" altLang="ko-KR" dirty="0">
                <a:hlinkClick r:id="rId12"/>
              </a:rPr>
              <a:t>https://realpython.com/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84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7039</TotalTime>
  <Words>828</Words>
  <Application>Microsoft Office PowerPoint</Application>
  <PresentationFormat>사용자 지정</PresentationFormat>
  <Paragraphs>310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나눔스퀘어OTF Bold</vt:lpstr>
      <vt:lpstr>나눔스퀘어OTF ExtraBold</vt:lpstr>
      <vt:lpstr>맑은 고딕</vt:lpstr>
      <vt:lpstr>바탕</vt:lpstr>
      <vt:lpstr>한컴 윤고딕 720</vt:lpstr>
      <vt:lpstr>Arial</vt:lpstr>
      <vt:lpstr>Office 테마</vt:lpstr>
      <vt:lpstr>PowerPoint 프레젠테이션</vt:lpstr>
      <vt:lpstr>PowerPoint 프레젠테이션</vt:lpstr>
      <vt:lpstr>수강생 목록</vt:lpstr>
      <vt:lpstr>신산업분야 선도 전문대학 지원사업</vt:lpstr>
      <vt:lpstr>인공지능소프트웨어학과의 정규 교육과정</vt:lpstr>
      <vt:lpstr>마이크로전공트랙</vt:lpstr>
      <vt:lpstr>버전관리시스템을 위한 깃과 깃허브</vt:lpstr>
      <vt:lpstr>교재</vt:lpstr>
      <vt:lpstr>교육 관련 URL</vt:lpstr>
      <vt:lpstr>깃과 깃허브</vt:lpstr>
      <vt:lpstr>깃 + 깃허브 == Open Source Software || Software Development</vt:lpstr>
      <vt:lpstr>깃허브 참고 URL</vt:lpstr>
      <vt:lpstr>동영상 시청</vt:lpstr>
      <vt:lpstr>깃허브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강환수</cp:lastModifiedBy>
  <cp:revision>145</cp:revision>
  <dcterms:created xsi:type="dcterms:W3CDTF">2022-02-09T00:16:14Z</dcterms:created>
  <dcterms:modified xsi:type="dcterms:W3CDTF">2023-05-20T06:08:51Z</dcterms:modified>
</cp:coreProperties>
</file>