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67" r:id="rId3"/>
    <p:sldId id="357" r:id="rId4"/>
    <p:sldId id="311" r:id="rId5"/>
    <p:sldId id="289" r:id="rId6"/>
    <p:sldId id="405" r:id="rId7"/>
    <p:sldId id="365" r:id="rId8"/>
    <p:sldId id="418" r:id="rId9"/>
    <p:sldId id="419" r:id="rId10"/>
    <p:sldId id="453" r:id="rId11"/>
    <p:sldId id="454" r:id="rId12"/>
    <p:sldId id="407" r:id="rId13"/>
    <p:sldId id="376" r:id="rId14"/>
    <p:sldId id="379" r:id="rId15"/>
    <p:sldId id="378" r:id="rId16"/>
    <p:sldId id="458" r:id="rId17"/>
    <p:sldId id="350" r:id="rId18"/>
    <p:sldId id="459" r:id="rId19"/>
    <p:sldId id="351" r:id="rId20"/>
    <p:sldId id="516" r:id="rId21"/>
    <p:sldId id="427" r:id="rId22"/>
    <p:sldId id="460" r:id="rId23"/>
    <p:sldId id="441" r:id="rId24"/>
    <p:sldId id="446" r:id="rId25"/>
    <p:sldId id="551" r:id="rId26"/>
    <p:sldId id="566" r:id="rId27"/>
    <p:sldId id="571" r:id="rId28"/>
    <p:sldId id="572" r:id="rId29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47BA"/>
    <a:srgbClr val="8E8F90"/>
    <a:srgbClr val="62259D"/>
    <a:srgbClr val="0095A8"/>
    <a:srgbClr val="FFA300"/>
    <a:srgbClr val="00A0E0"/>
    <a:srgbClr val="DF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13" autoAdjust="0"/>
    <p:restoredTop sz="94660"/>
  </p:normalViewPr>
  <p:slideViewPr>
    <p:cSldViewPr>
      <p:cViewPr varScale="1">
        <p:scale>
          <a:sx n="82" d="100"/>
          <a:sy n="82" d="100"/>
        </p:scale>
        <p:origin x="90" y="654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50D8E6F2-D2AE-48A7-A63D-968883BC3405}"/>
  </pc:docChgLst>
  <pc:docChgLst>
    <pc:chgData name="강환수" userId="f1cac8d9-9172-4d6c-9b10-74cb51d57900" providerId="ADAL" clId="{DA70B0BD-10AE-4441-9A53-BF0C0DA09A13}"/>
  </pc:docChgLst>
  <pc:docChgLst>
    <pc:chgData name="강환수" userId="f1cac8d9-9172-4d6c-9b10-74cb51d57900" providerId="ADAL" clId="{D7C39D65-6956-4298-90C6-8FA828AFEF0C}"/>
  </pc:docChgLst>
  <pc:docChgLst>
    <pc:chgData name="강환수" userId="f1cac8d9-9172-4d6c-9b10-74cb51d57900" providerId="ADAL" clId="{9C2E885B-C03B-4FD7-967B-11BD368AF0F1}"/>
  </pc:docChgLst>
  <pc:docChgLst>
    <pc:chgData name="강환수" userId="f1cac8d9-9172-4d6c-9b10-74cb51d57900" providerId="ADAL" clId="{28360E64-0F41-4D39-AE89-4A17EE3E00C3}"/>
  </pc:docChgLst>
  <pc:docChgLst>
    <pc:chgData name="강환수" userId="f1cac8d9-9172-4d6c-9b10-74cb51d57900" providerId="ADAL" clId="{37DC4ED6-EBAF-44F5-952F-8CDC1DF5DA70}"/>
    <pc:docChg chg="delSld modSld">
      <pc:chgData name="강환수" userId="f1cac8d9-9172-4d6c-9b10-74cb51d57900" providerId="ADAL" clId="{37DC4ED6-EBAF-44F5-952F-8CDC1DF5DA70}" dt="2023-05-19T03:33:11.564" v="11" actId="2696"/>
      <pc:docMkLst>
        <pc:docMk/>
      </pc:docMkLst>
      <pc:sldChg chg="del">
        <pc:chgData name="강환수" userId="f1cac8d9-9172-4d6c-9b10-74cb51d57900" providerId="ADAL" clId="{37DC4ED6-EBAF-44F5-952F-8CDC1DF5DA70}" dt="2023-05-19T03:33:11.564" v="11" actId="2696"/>
        <pc:sldMkLst>
          <pc:docMk/>
          <pc:sldMk cId="0" sldId="269"/>
        </pc:sldMkLst>
      </pc:sldChg>
      <pc:sldChg chg="del">
        <pc:chgData name="강환수" userId="f1cac8d9-9172-4d6c-9b10-74cb51d57900" providerId="ADAL" clId="{37DC4ED6-EBAF-44F5-952F-8CDC1DF5DA70}" dt="2023-05-19T03:32:47.048" v="0" actId="2696"/>
        <pc:sldMkLst>
          <pc:docMk/>
          <pc:sldMk cId="656005060" sldId="344"/>
        </pc:sldMkLst>
      </pc:sldChg>
      <pc:sldChg chg="del">
        <pc:chgData name="강환수" userId="f1cac8d9-9172-4d6c-9b10-74cb51d57900" providerId="ADAL" clId="{37DC4ED6-EBAF-44F5-952F-8CDC1DF5DA70}" dt="2023-05-19T03:32:47.065" v="2" actId="2696"/>
        <pc:sldMkLst>
          <pc:docMk/>
          <pc:sldMk cId="1956614159" sldId="348"/>
        </pc:sldMkLst>
      </pc:sldChg>
      <pc:sldChg chg="del">
        <pc:chgData name="강환수" userId="f1cac8d9-9172-4d6c-9b10-74cb51d57900" providerId="ADAL" clId="{37DC4ED6-EBAF-44F5-952F-8CDC1DF5DA70}" dt="2023-05-19T03:32:47.074" v="3" actId="2696"/>
        <pc:sldMkLst>
          <pc:docMk/>
          <pc:sldMk cId="394971119" sldId="349"/>
        </pc:sldMkLst>
      </pc:sldChg>
      <pc:sldChg chg="del">
        <pc:chgData name="강환수" userId="f1cac8d9-9172-4d6c-9b10-74cb51d57900" providerId="ADAL" clId="{37DC4ED6-EBAF-44F5-952F-8CDC1DF5DA70}" dt="2023-05-19T03:32:47.103" v="6" actId="2696"/>
        <pc:sldMkLst>
          <pc:docMk/>
          <pc:sldMk cId="2015536561" sldId="352"/>
        </pc:sldMkLst>
      </pc:sldChg>
      <pc:sldChg chg="del">
        <pc:chgData name="강환수" userId="f1cac8d9-9172-4d6c-9b10-74cb51d57900" providerId="ADAL" clId="{37DC4ED6-EBAF-44F5-952F-8CDC1DF5DA70}" dt="2023-05-19T03:32:47.057" v="1" actId="2696"/>
        <pc:sldMkLst>
          <pc:docMk/>
          <pc:sldMk cId="2630972244" sldId="354"/>
        </pc:sldMkLst>
      </pc:sldChg>
      <pc:sldChg chg="del">
        <pc:chgData name="강환수" userId="f1cac8d9-9172-4d6c-9b10-74cb51d57900" providerId="ADAL" clId="{37DC4ED6-EBAF-44F5-952F-8CDC1DF5DA70}" dt="2023-05-19T03:32:47.084" v="4" actId="2696"/>
        <pc:sldMkLst>
          <pc:docMk/>
          <pc:sldMk cId="62087179" sldId="533"/>
        </pc:sldMkLst>
      </pc:sldChg>
      <pc:sldChg chg="del">
        <pc:chgData name="강환수" userId="f1cac8d9-9172-4d6c-9b10-74cb51d57900" providerId="ADAL" clId="{37DC4ED6-EBAF-44F5-952F-8CDC1DF5DA70}" dt="2023-05-19T03:32:47.092" v="5" actId="2696"/>
        <pc:sldMkLst>
          <pc:docMk/>
          <pc:sldMk cId="1413047531" sldId="534"/>
        </pc:sldMkLst>
      </pc:sldChg>
      <pc:sldChg chg="del">
        <pc:chgData name="강환수" userId="f1cac8d9-9172-4d6c-9b10-74cb51d57900" providerId="ADAL" clId="{37DC4ED6-EBAF-44F5-952F-8CDC1DF5DA70}" dt="2023-05-19T03:32:47.112" v="7" actId="2696"/>
        <pc:sldMkLst>
          <pc:docMk/>
          <pc:sldMk cId="770846287" sldId="535"/>
        </pc:sldMkLst>
      </pc:sldChg>
      <pc:sldChg chg="del">
        <pc:chgData name="강환수" userId="f1cac8d9-9172-4d6c-9b10-74cb51d57900" providerId="ADAL" clId="{37DC4ED6-EBAF-44F5-952F-8CDC1DF5DA70}" dt="2023-05-19T03:32:47.118" v="8" actId="2696"/>
        <pc:sldMkLst>
          <pc:docMk/>
          <pc:sldMk cId="2961581471" sldId="539"/>
        </pc:sldMkLst>
      </pc:sldChg>
      <pc:sldChg chg="modSp">
        <pc:chgData name="강환수" userId="f1cac8d9-9172-4d6c-9b10-74cb51d57900" providerId="ADAL" clId="{37DC4ED6-EBAF-44F5-952F-8CDC1DF5DA70}" dt="2023-05-19T03:32:59.771" v="10" actId="6549"/>
        <pc:sldMkLst>
          <pc:docMk/>
          <pc:sldMk cId="2395022136" sldId="551"/>
        </pc:sldMkLst>
        <pc:spChg chg="mod">
          <ac:chgData name="강환수" userId="f1cac8d9-9172-4d6c-9b10-74cb51d57900" providerId="ADAL" clId="{37DC4ED6-EBAF-44F5-952F-8CDC1DF5DA70}" dt="2023-05-19T03:32:59.771" v="10" actId="6549"/>
          <ac:spMkLst>
            <pc:docMk/>
            <pc:sldMk cId="2395022136" sldId="551"/>
            <ac:spMk id="24" creationId="{00000000-0000-0000-0000-000000000000}"/>
          </ac:spMkLst>
        </pc:spChg>
      </pc:sldChg>
    </pc:docChg>
  </pc:docChgLst>
  <pc:docChgLst>
    <pc:chgData name="강환수" userId="f1cac8d9-9172-4d6c-9b10-74cb51d57900" providerId="ADAL" clId="{ACC2DA4A-00BE-4ACC-A20C-C73A40136E98}"/>
  </pc:docChgLst>
  <pc:docChgLst>
    <pc:chgData name=" " userId="f1cac8d9-9172-4d6c-9b10-74cb51d57900" providerId="ADAL" clId="{64EC8000-0F90-4119-B92C-A812D633FB0D}"/>
    <pc:docChg chg="delSld">
      <pc:chgData name=" " userId="f1cac8d9-9172-4d6c-9b10-74cb51d57900" providerId="ADAL" clId="{64EC8000-0F90-4119-B92C-A812D633FB0D}" dt="2023-05-12T07:10:30.349" v="6" actId="2696"/>
      <pc:docMkLst>
        <pc:docMk/>
      </pc:docMkLst>
    </pc:docChg>
  </pc:docChgLst>
  <pc:docChgLst>
    <pc:chgData name="강환수" userId="f1cac8d9-9172-4d6c-9b10-74cb51d57900" providerId="ADAL" clId="{46DCA983-04C1-4486-84C4-7449DA6B4520}"/>
  </pc:docChgLst>
  <pc:docChgLst>
    <pc:chgData name=" " userId="f1cac8d9-9172-4d6c-9b10-74cb51d57900" providerId="ADAL" clId="{37DC4ED6-EBAF-44F5-952F-8CDC1DF5DA70}"/>
    <pc:docChg chg="custSel modSld">
      <pc:chgData name=" " userId="f1cac8d9-9172-4d6c-9b10-74cb51d57900" providerId="ADAL" clId="{37DC4ED6-EBAF-44F5-952F-8CDC1DF5DA70}" dt="2023-05-19T03:55:36.656" v="32" actId="478"/>
      <pc:docMkLst>
        <pc:docMk/>
      </pc:docMkLst>
      <pc:sldChg chg="delSp modSp">
        <pc:chgData name=" " userId="f1cac8d9-9172-4d6c-9b10-74cb51d57900" providerId="ADAL" clId="{37DC4ED6-EBAF-44F5-952F-8CDC1DF5DA70}" dt="2023-05-19T03:55:36.656" v="32" actId="478"/>
        <pc:sldMkLst>
          <pc:docMk/>
          <pc:sldMk cId="0" sldId="256"/>
        </pc:sldMkLst>
        <pc:spChg chg="mod">
          <ac:chgData name=" " userId="f1cac8d9-9172-4d6c-9b10-74cb51d57900" providerId="ADAL" clId="{37DC4ED6-EBAF-44F5-952F-8CDC1DF5DA70}" dt="2023-05-19T03:55:30.863" v="31" actId="6549"/>
          <ac:spMkLst>
            <pc:docMk/>
            <pc:sldMk cId="0" sldId="256"/>
            <ac:spMk id="12" creationId="{00000000-0000-0000-0000-000000000000}"/>
          </ac:spMkLst>
        </pc:spChg>
        <pc:spChg chg="del">
          <ac:chgData name=" " userId="f1cac8d9-9172-4d6c-9b10-74cb51d57900" providerId="ADAL" clId="{37DC4ED6-EBAF-44F5-952F-8CDC1DF5DA70}" dt="2023-05-19T03:55:36.656" v="32" actId="478"/>
          <ac:spMkLst>
            <pc:docMk/>
            <pc:sldMk cId="0" sldId="256"/>
            <ac:spMk id="13" creationId="{00000000-0000-0000-0000-000000000000}"/>
          </ac:spMkLst>
        </pc:spChg>
        <pc:spChg chg="mod">
          <ac:chgData name=" " userId="f1cac8d9-9172-4d6c-9b10-74cb51d57900" providerId="ADAL" clId="{37DC4ED6-EBAF-44F5-952F-8CDC1DF5DA70}" dt="2023-05-19T03:55:05.019" v="5" actId="6549"/>
          <ac:spMkLst>
            <pc:docMk/>
            <pc:sldMk cId="0" sldId="256"/>
            <ac:spMk id="14" creationId="{00000000-0000-0000-0000-000000000000}"/>
          </ac:spMkLst>
        </pc:spChg>
      </pc:sldChg>
    </pc:docChg>
  </pc:docChgLst>
  <pc:docChgLst>
    <pc:chgData name="강환수" userId="f1cac8d9-9172-4d6c-9b10-74cb51d57900" providerId="ADAL" clId="{89B8B65D-C28C-49FD-B60B-7A01D67718E6}"/>
  </pc:docChgLst>
  <pc:docChgLst>
    <pc:chgData name="강환수" userId="f1cac8d9-9172-4d6c-9b10-74cb51d57900" providerId="ADAL" clId="{AC1B6E21-83A5-48CD-9AC2-6913CD9DA73B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5E848-AEB5-4F35-9377-BE8BDA818B02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E4DB-4DC5-4D64-8DB7-0E3B26114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pic>
        <p:nvPicPr>
          <p:cNvPr id="18" name="그림 17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922598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E33271-D89A-4FBA-A5D5-993221BF43D9}"/>
              </a:ext>
            </a:extLst>
          </p:cNvPr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26F0-715F-4F7E-B620-038BB9D470FF}" type="datetimeFigureOut">
              <a:rPr lang="ko-KR" altLang="en-US" smtClean="0"/>
              <a:pPr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microsoft.com/ko-kr/learn/browse/?terms=githu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eport.com/blog/what-is-github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vscode" TargetMode="External"/><Relationship Id="rId2" Type="http://schemas.openxmlformats.org/officeDocument/2006/relationships/hyperlink" Target="https://github.com/tensorflow/tensorflo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bout.gitlab.com/" TargetMode="External"/><Relationship Id="rId4" Type="http://schemas.openxmlformats.org/officeDocument/2006/relationships/hyperlink" Target="https://bitbucket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github.com/e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ocs.github.com/en/get-started/quickstart/hello-worl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aaa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4692" y="1044327"/>
            <a:ext cx="4762908" cy="4610105"/>
          </a:xfrm>
          <a:prstGeom prst="rect">
            <a:avLst/>
          </a:prstGeom>
        </p:spPr>
      </p:pic>
      <p:pic>
        <p:nvPicPr>
          <p:cNvPr id="11" name="그림 10" descr="aaa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" y="6156895"/>
            <a:ext cx="10692406" cy="179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130" y="900311"/>
            <a:ext cx="402546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 저장소와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포크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endParaRPr lang="ko-KR" altLang="en-US" sz="4400" b="1" spc="-30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164" y="471673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47BA"/>
                </a:solidFill>
                <a:latin typeface="+mj-ea"/>
                <a:ea typeface="+mj-ea"/>
              </a:rPr>
              <a:t>2023.05</a:t>
            </a:r>
            <a:endParaRPr lang="ko-KR" altLang="en-US" sz="1200" b="1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164" y="55808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47BA"/>
                </a:solidFill>
                <a:latin typeface="+mj-ea"/>
                <a:ea typeface="+mj-ea"/>
              </a:rPr>
              <a:t>강환수 교수</a:t>
            </a:r>
          </a:p>
        </p:txBody>
      </p:sp>
      <p:pic>
        <p:nvPicPr>
          <p:cNvPr id="16" name="그림 15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172" y="6948983"/>
            <a:ext cx="2228453" cy="267080"/>
          </a:xfrm>
          <a:prstGeom prst="rect">
            <a:avLst/>
          </a:prstGeom>
        </p:spPr>
      </p:pic>
      <p:pic>
        <p:nvPicPr>
          <p:cNvPr id="17" name="그림 16" descr="aaa-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5012" y="6804967"/>
            <a:ext cx="1872208" cy="400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8DC2E-77BF-43F1-8838-A60CA95C5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학습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474FA-B847-4093-81CA-A4577A6E2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 </a:t>
            </a:r>
            <a:r>
              <a:rPr lang="ko-KR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공식</a:t>
            </a:r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사이트</a:t>
            </a:r>
            <a:endParaRPr lang="en-US" altLang="ko-KR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altLang="ko-KR" dirty="0">
                <a:hlinkClick r:id="rId2"/>
              </a:rPr>
              <a:t>https://docs.microsoft.com/ko-kr/learn/browse/?terms=github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698D7F-9E74-473D-B02C-A2472866F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356" y="2065662"/>
            <a:ext cx="5517069" cy="50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F58BE-9D47-4187-826F-C279EF971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4555C-50DC-4579-A2E7-17C7EB1C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</a:p>
          <a:p>
            <a:pPr lvl="1"/>
            <a:r>
              <a:rPr lang="ko-KR" altLang="en-US" dirty="0"/>
              <a:t>코드를 호스팅 및 검토하고</a:t>
            </a:r>
            <a:r>
              <a:rPr lang="en-US" altLang="ko-KR" dirty="0"/>
              <a:t>, </a:t>
            </a:r>
            <a:r>
              <a:rPr lang="ko-KR" altLang="en-US" dirty="0"/>
              <a:t>프로젝트를 관리하며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천만 명이 넘는 개발자와 함께 소프트웨어를 빌드하는 개발 플랫폼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모두가 </a:t>
            </a:r>
            <a:r>
              <a:rPr lang="en-US" altLang="ko-KR" dirty="0"/>
              <a:t>GitHub</a:t>
            </a:r>
            <a:r>
              <a:rPr lang="ko-KR" altLang="en-US" dirty="0"/>
              <a:t>에서 빌드하는 이유는 무엇일까요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규모에 상관없이 모든 회사와 조직에서 원하는 공개 및 비공개 프로젝트에 필요한 중요 </a:t>
            </a:r>
            <a:r>
              <a:rPr lang="en-US" altLang="ko-KR" dirty="0"/>
              <a:t>DevOps </a:t>
            </a:r>
            <a:r>
              <a:rPr lang="ko-KR" altLang="en-US" dirty="0"/>
              <a:t>기능을 제공하기 때문</a:t>
            </a:r>
            <a:endParaRPr lang="en-US" altLang="ko-KR" dirty="0"/>
          </a:p>
          <a:p>
            <a:pPr lvl="1"/>
            <a:r>
              <a:rPr lang="ko-KR" altLang="en-US" dirty="0"/>
              <a:t>계획 수립 기능</a:t>
            </a:r>
            <a:r>
              <a:rPr lang="en-US" altLang="ko-KR" dirty="0"/>
              <a:t>, </a:t>
            </a:r>
            <a:r>
              <a:rPr lang="ko-KR" altLang="en-US" dirty="0"/>
              <a:t>버그 수정</a:t>
            </a:r>
            <a:r>
              <a:rPr lang="en-US" altLang="ko-KR" dirty="0"/>
              <a:t>, </a:t>
            </a:r>
            <a:r>
              <a:rPr lang="ko-KR" altLang="en-US" dirty="0"/>
              <a:t>변경 사항 관련 협업 등을 진행할 때 </a:t>
            </a:r>
            <a:r>
              <a:rPr lang="en-US" altLang="ko-KR" dirty="0"/>
              <a:t>GitHub</a:t>
            </a:r>
            <a:r>
              <a:rPr lang="ko-KR" altLang="en-US" dirty="0"/>
              <a:t>를 사용하면 전 세계 소프트웨어 개발자와 함께 작업 가능</a:t>
            </a:r>
            <a:endParaRPr lang="en-US" altLang="ko-KR" dirty="0"/>
          </a:p>
          <a:p>
            <a:pPr lvl="1"/>
            <a:r>
              <a:rPr lang="ko-KR" altLang="en-US" dirty="0"/>
              <a:t>그리고 더 나은 제품을 만들 가능성 향상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기능</a:t>
            </a:r>
            <a:endParaRPr lang="en-US" altLang="ko-KR" dirty="0"/>
          </a:p>
          <a:p>
            <a:pPr lvl="1"/>
            <a:r>
              <a:rPr lang="ko-KR" altLang="en-US" dirty="0"/>
              <a:t>문제</a:t>
            </a:r>
            <a:r>
              <a:rPr lang="en-US" altLang="ko-KR" dirty="0"/>
              <a:t>, </a:t>
            </a:r>
            <a:r>
              <a:rPr lang="ko-KR" altLang="en-US" dirty="0"/>
              <a:t>알림</a:t>
            </a:r>
            <a:endParaRPr lang="en-US" altLang="ko-KR" dirty="0"/>
          </a:p>
          <a:p>
            <a:pPr lvl="1"/>
            <a:r>
              <a:rPr lang="ko-KR" altLang="en-US" dirty="0"/>
              <a:t>분기</a:t>
            </a:r>
            <a:r>
              <a:rPr lang="en-US" altLang="ko-KR" dirty="0"/>
              <a:t>,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lvl="1"/>
            <a:r>
              <a:rPr lang="ko-KR" altLang="en-US" dirty="0" err="1"/>
              <a:t>끌어오기</a:t>
            </a:r>
            <a:r>
              <a:rPr lang="ko-KR" altLang="en-US" dirty="0"/>
              <a:t> 요청</a:t>
            </a:r>
            <a:r>
              <a:rPr lang="en-US" altLang="ko-KR" dirty="0"/>
              <a:t>(PR: Pull Request)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66BBB2-5A54-4522-B05E-F3C0F00F1308}"/>
              </a:ext>
            </a:extLst>
          </p:cNvPr>
          <p:cNvSpPr/>
          <p:nvPr/>
        </p:nvSpPr>
        <p:spPr>
          <a:xfrm>
            <a:off x="1674292" y="6641206"/>
            <a:ext cx="74888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https://docs.microsoft.com/ko-kr/learn/modules/introduction-to-github/1-introduction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063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951639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02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94772" y="2613238"/>
            <a:ext cx="26725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계정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, </a:t>
            </a:r>
          </a:p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저장소 생성과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삭제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6066780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92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77623-B495-4CE6-9A8B-C13275148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en-US" altLang="ko-KR" dirty="0"/>
              <a:t> </a:t>
            </a:r>
            <a:r>
              <a:rPr lang="ko-KR" altLang="en-US" dirty="0"/>
              <a:t>계정</a:t>
            </a:r>
            <a:r>
              <a:rPr lang="en-US" altLang="ko-KR" dirty="0"/>
              <a:t> </a:t>
            </a:r>
            <a:r>
              <a:rPr lang="ko-KR" altLang="en-US" dirty="0"/>
              <a:t>만들기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3D96B-4F7F-421B-9AD3-BDE31446F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Sign up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FB2F4D-CE22-42B2-BDF6-FCC3B791C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54" y="1680170"/>
            <a:ext cx="3757613" cy="2676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B7EA4C-9082-4BF8-A960-02B5B52B5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711" y="2700014"/>
            <a:ext cx="3392772" cy="26015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90C38E-A10E-4C25-BEB8-D4494B551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075" y="4025113"/>
            <a:ext cx="3813113" cy="292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0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F8FCA-47E7-4650-8953-C27644C67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계정</a:t>
            </a:r>
            <a:r>
              <a:rPr lang="en-US" altLang="ko-KR" dirty="0"/>
              <a:t> </a:t>
            </a:r>
            <a:r>
              <a:rPr lang="ko-KR" altLang="en-US" dirty="0"/>
              <a:t>만들기 </a:t>
            </a:r>
            <a:r>
              <a:rPr lang="en-US" altLang="ko-KR" dirty="0"/>
              <a:t>2/2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D630E-D131-41D5-ACC4-F8E0DAA5D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메일로</a:t>
            </a:r>
            <a:r>
              <a:rPr lang="en-US" altLang="ko-KR" dirty="0"/>
              <a:t> </a:t>
            </a:r>
            <a:r>
              <a:rPr lang="ko-KR" altLang="en-US" dirty="0"/>
              <a:t>수신된 코드 입력까지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80FB51-7C2F-46E4-8242-2CDC8F2A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0" y="2052439"/>
            <a:ext cx="4064909" cy="39966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795FB2-6302-4725-BE39-442B5AC26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791" y="1980431"/>
            <a:ext cx="347459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8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F493C-945D-42FA-ACA0-DF2E264D8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계정 생성 성공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DDFC9-CD8A-419B-9CE3-99BFB894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Github.com</a:t>
            </a:r>
          </a:p>
          <a:p>
            <a:pPr lvl="1"/>
            <a:r>
              <a:rPr lang="en-US" altLang="ko-KR" dirty="0"/>
              <a:t>Github.com/</a:t>
            </a:r>
            <a:r>
              <a:rPr lang="ko-KR" altLang="en-US" dirty="0"/>
              <a:t>계정이름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C595A2-784D-48BD-AC0F-D00ED6DA1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941" y="1861542"/>
            <a:ext cx="5365510" cy="509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2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EE17B-AAE5-4270-B49B-C27727D43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초기화면 또는</a:t>
            </a:r>
            <a:r>
              <a:rPr lang="en-US" altLang="ko-KR" dirty="0"/>
              <a:t> github.com </a:t>
            </a:r>
            <a:r>
              <a:rPr lang="ko-KR" altLang="en-US" dirty="0"/>
              <a:t>접속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F70D3-98AC-420C-87C6-36416C946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❶ </a:t>
            </a:r>
            <a:r>
              <a:rPr lang="ko-KR" altLang="en-US" dirty="0" err="1"/>
              <a:t>깃허브</a:t>
            </a:r>
            <a:r>
              <a:rPr lang="en-US" altLang="ko-KR" dirty="0"/>
              <a:t>(github.com)</a:t>
            </a:r>
            <a:r>
              <a:rPr lang="ko-KR" altLang="en-US" dirty="0"/>
              <a:t>에 접속해 로그인합니다</a:t>
            </a:r>
            <a:r>
              <a:rPr lang="en-US" altLang="ko-KR" dirty="0"/>
              <a:t>(</a:t>
            </a:r>
            <a:r>
              <a:rPr lang="ko-KR" altLang="en-US" dirty="0"/>
              <a:t>다음은 저장소가 하나도 없을 때 보이는 화면입니다</a:t>
            </a:r>
            <a:r>
              <a:rPr lang="en-US" altLang="ko-KR" dirty="0"/>
              <a:t>). </a:t>
            </a:r>
          </a:p>
          <a:p>
            <a:r>
              <a:rPr lang="ko-KR" altLang="en-US" dirty="0" err="1"/>
              <a:t>깃허브에</a:t>
            </a:r>
            <a:r>
              <a:rPr lang="ko-KR" altLang="en-US" dirty="0"/>
              <a:t> 등록된 공개 저장소를 검색하는 ❷ 검색창과 ❸ 저장소를 만드는</a:t>
            </a:r>
            <a:r>
              <a:rPr lang="en-US" altLang="ko-KR" dirty="0"/>
              <a:t>[Create repository] </a:t>
            </a:r>
            <a:r>
              <a:rPr lang="ko-KR" altLang="en-US" dirty="0"/>
              <a:t>버튼이 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13410A-1D2F-4FBA-878A-1F9C6589F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332" y="2484487"/>
            <a:ext cx="5152056" cy="48965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188B669-3A16-4246-B7FF-F63D4AB045E0}"/>
              </a:ext>
            </a:extLst>
          </p:cNvPr>
          <p:cNvSpPr/>
          <p:nvPr/>
        </p:nvSpPr>
        <p:spPr>
          <a:xfrm>
            <a:off x="2262548" y="3751938"/>
            <a:ext cx="914400" cy="31672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F50477-11C9-4FF2-BC23-003D633E434C}"/>
              </a:ext>
            </a:extLst>
          </p:cNvPr>
          <p:cNvSpPr/>
          <p:nvPr/>
        </p:nvSpPr>
        <p:spPr>
          <a:xfrm>
            <a:off x="2519604" y="2801487"/>
            <a:ext cx="1386935" cy="31672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547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F18C4-D8C0-4837-8585-5DAAF51BE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저장소 생성 </a:t>
            </a:r>
            <a:r>
              <a:rPr lang="en-US" altLang="ko-KR" dirty="0"/>
              <a:t>1/3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E0731F-E1D2-4D09-BA1D-90DFB23D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계정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깃허브</a:t>
            </a:r>
            <a:r>
              <a:rPr lang="ko-KR" altLang="en-US" dirty="0"/>
              <a:t> 저장소 생성</a:t>
            </a:r>
            <a:endParaRPr lang="en-US" altLang="ko-KR" dirty="0"/>
          </a:p>
          <a:p>
            <a:pPr lvl="1"/>
            <a:r>
              <a:rPr lang="en-US" altLang="ko-KR" dirty="0"/>
              <a:t>hello-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97FDC3-2FC8-497A-9E0E-C0FBD90DA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005" y="2268463"/>
            <a:ext cx="5331321" cy="43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37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F5B7-7099-4DD1-AF6D-4B217E9DE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저장소 생성 </a:t>
            </a:r>
            <a:r>
              <a:rPr lang="en-US" altLang="ko-KR" dirty="0"/>
              <a:t>2/3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90FBF-6B0E-41C3-9CB9-92188A81D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C5F9BE-189D-4FA2-8680-8B2C3CBF2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5101"/>
            <a:ext cx="10693400" cy="379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66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5B44A-52A3-4AF0-BA9C-9FFC46F59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저장소 생성 </a:t>
            </a:r>
            <a:r>
              <a:rPr lang="en-US" altLang="ko-KR" dirty="0"/>
              <a:t>3/3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0FBFA-6918-4273-8B62-F8F956C2F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저장소 이름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AC8E75-F424-47B1-B47D-3EBC073C5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66" y="1555458"/>
            <a:ext cx="4244234" cy="5393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E4B783-7E6C-4A1B-A172-E97D22813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764" y="2070335"/>
            <a:ext cx="4005480" cy="34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2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951639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01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94772" y="2613238"/>
            <a:ext cx="1717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개요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6066780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596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9117B-53AD-4D78-8E3E-3C093ADA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README.md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029BA-7D92-44AA-A9B6-8F78D416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 hello-</a:t>
            </a:r>
            <a:r>
              <a:rPr lang="en-US" altLang="ko-KR" dirty="0" err="1"/>
              <a:t>githublearning</a:t>
            </a:r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r>
              <a:rPr lang="en-US" altLang="ko-KR" dirty="0"/>
              <a:t>### </a:t>
            </a:r>
            <a:r>
              <a:rPr lang="ko-KR" altLang="en-US" dirty="0"/>
              <a:t>분산 버전 관리 툴인 깃 저장소 호스팅을 지원하는 웹 서비스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루비 온 </a:t>
            </a:r>
            <a:r>
              <a:rPr lang="ko-KR" altLang="en-US" dirty="0" err="1"/>
              <a:t>레일스로</a:t>
            </a:r>
            <a:r>
              <a:rPr lang="ko-KR" altLang="en-US" dirty="0"/>
              <a:t> 작성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영리적인 서비스와 오픈소스를 위한 무상 서비스를 모두 제공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현재 가장 인기있는 버전관리 저장소 호스팅 서비스</a:t>
            </a:r>
          </a:p>
        </p:txBody>
      </p:sp>
    </p:spTree>
    <p:extLst>
      <p:ext uri="{BB962C8B-B14F-4D97-AF65-F5344CB8AC3E}">
        <p14:creationId xmlns:p14="http://schemas.microsoft.com/office/powerpoint/2010/main" val="4285989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92A9F-271E-4508-B155-24840C53C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저장소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21588-C382-4F8B-85E2-622532D2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메뉴 </a:t>
            </a:r>
            <a:r>
              <a:rPr lang="en-US" altLang="ko-KR" dirty="0"/>
              <a:t>Settings</a:t>
            </a:r>
          </a:p>
          <a:p>
            <a:pPr lvl="1"/>
            <a:r>
              <a:rPr lang="ko-KR" altLang="en-US" dirty="0"/>
              <a:t>화면 오른쪽 가장 하단</a:t>
            </a:r>
            <a:endParaRPr lang="en-US" altLang="ko-KR" dirty="0"/>
          </a:p>
          <a:p>
            <a:pPr lvl="2"/>
            <a:r>
              <a:rPr lang="en-US" altLang="ko-KR" dirty="0"/>
              <a:t>Delete this repository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6C00BA-5BFE-49CF-ACCF-7B6010100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16" y="2580249"/>
            <a:ext cx="6390096" cy="400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63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CBC67-D580-453E-A1E4-C57F20A399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개인</a:t>
            </a:r>
            <a:r>
              <a:rPr lang="en-US" altLang="ko-KR" dirty="0"/>
              <a:t> </a:t>
            </a:r>
            <a:r>
              <a:rPr lang="en-US" altLang="ko-KR" dirty="0" err="1"/>
              <a:t>페이지</a:t>
            </a:r>
            <a:r>
              <a:rPr lang="en-US" altLang="ko-KR" dirty="0"/>
              <a:t> </a:t>
            </a:r>
            <a:r>
              <a:rPr lang="en-US" altLang="ko-KR" dirty="0" err="1"/>
              <a:t>살펴보기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61AC5-684D-4C64-987A-D4F6F340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주소창</a:t>
            </a:r>
            <a:endParaRPr lang="en-US" altLang="ko-KR" dirty="0"/>
          </a:p>
          <a:p>
            <a:pPr lvl="1"/>
            <a:r>
              <a:rPr lang="en-US" altLang="ko-KR" dirty="0"/>
              <a:t>github.com/{Username}을 </a:t>
            </a:r>
            <a:r>
              <a:rPr lang="en-US" altLang="ko-KR" dirty="0" err="1"/>
              <a:t>입력</a:t>
            </a:r>
            <a:endParaRPr lang="en-US" altLang="ko-KR" dirty="0"/>
          </a:p>
          <a:p>
            <a:r>
              <a:rPr lang="en-US" altLang="ko-KR" dirty="0" err="1"/>
              <a:t>메인</a:t>
            </a:r>
            <a:r>
              <a:rPr lang="en-US" altLang="ko-KR" dirty="0"/>
              <a:t> </a:t>
            </a:r>
            <a:r>
              <a:rPr lang="en-US" altLang="ko-KR" dirty="0" err="1"/>
              <a:t>페이지의</a:t>
            </a:r>
            <a:r>
              <a:rPr lang="en-US" altLang="ko-KR" dirty="0"/>
              <a:t> ‘</a:t>
            </a:r>
            <a:r>
              <a:rPr lang="en-US" altLang="ko-KR" dirty="0" err="1"/>
              <a:t>우측</a:t>
            </a:r>
            <a:r>
              <a:rPr lang="en-US" altLang="ko-KR" dirty="0"/>
              <a:t> </a:t>
            </a:r>
            <a:r>
              <a:rPr lang="en-US" altLang="ko-KR" dirty="0" err="1"/>
              <a:t>상단</a:t>
            </a:r>
            <a:r>
              <a:rPr lang="en-US" altLang="ko-KR" dirty="0"/>
              <a:t> </a:t>
            </a:r>
            <a:r>
              <a:rPr lang="en-US" altLang="ko-KR" dirty="0" err="1"/>
              <a:t>아이콘</a:t>
            </a:r>
            <a:r>
              <a:rPr lang="en-US" altLang="ko-KR" dirty="0"/>
              <a:t>’ → [Your profile]을 </a:t>
            </a:r>
            <a:r>
              <a:rPr lang="en-US" altLang="ko-KR" dirty="0" err="1"/>
              <a:t>클릭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8AFA89-4876-4BC4-AE41-83300BB7A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0471"/>
            <a:ext cx="10693400" cy="388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79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24CF6-9585-4DC7-B671-03016B57D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다시</a:t>
            </a:r>
            <a:r>
              <a:rPr lang="en-US" altLang="ko-KR" dirty="0"/>
              <a:t>, </a:t>
            </a:r>
            <a:r>
              <a:rPr lang="ko-KR" altLang="en-US" dirty="0" err="1"/>
              <a:t>깃허브</a:t>
            </a:r>
            <a:r>
              <a:rPr lang="ko-KR" altLang="en-US" dirty="0"/>
              <a:t> 저장소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11F41-CBEE-4349-A72A-581263CA2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48" y="1116335"/>
            <a:ext cx="3816424" cy="5832648"/>
          </a:xfrm>
        </p:spPr>
        <p:txBody>
          <a:bodyPr/>
          <a:lstStyle/>
          <a:p>
            <a:r>
              <a:rPr lang="ko-KR" altLang="en-US" dirty="0"/>
              <a:t>이름과 설명만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초기화에서 </a:t>
            </a:r>
            <a:endParaRPr lang="en-US" altLang="ko-KR" dirty="0"/>
          </a:p>
          <a:p>
            <a:pPr lvl="1"/>
            <a:r>
              <a:rPr lang="en-US" altLang="ko-KR" dirty="0"/>
              <a:t>Add a README file</a:t>
            </a:r>
          </a:p>
          <a:p>
            <a:pPr lvl="2"/>
            <a:r>
              <a:rPr lang="ko-KR" altLang="en-US" dirty="0"/>
              <a:t>체크하지 않으면</a:t>
            </a:r>
            <a:endParaRPr lang="en-US" altLang="ko-KR" dirty="0"/>
          </a:p>
          <a:p>
            <a:pPr lvl="2"/>
            <a:r>
              <a:rPr lang="ko-KR" altLang="en-US" dirty="0"/>
              <a:t>저장소에서 </a:t>
            </a:r>
            <a:r>
              <a:rPr lang="ko-KR" altLang="en-US" dirty="0" err="1"/>
              <a:t>브랜치가</a:t>
            </a:r>
            <a:r>
              <a:rPr lang="ko-KR" altLang="en-US" dirty="0"/>
              <a:t> 하나도 없는 상황이 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10923F-9046-40FD-BE54-CC35A239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596" y="1116335"/>
            <a:ext cx="5056033" cy="58326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A8585F-17D2-4A06-A8BB-18C04745BC35}"/>
              </a:ext>
            </a:extLst>
          </p:cNvPr>
          <p:cNvSpPr/>
          <p:nvPr/>
        </p:nvSpPr>
        <p:spPr>
          <a:xfrm>
            <a:off x="4554612" y="4140671"/>
            <a:ext cx="3096344" cy="2016224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7071AC-EE6E-429B-AE49-E4231BAE11DB}"/>
              </a:ext>
            </a:extLst>
          </p:cNvPr>
          <p:cNvSpPr/>
          <p:nvPr/>
        </p:nvSpPr>
        <p:spPr>
          <a:xfrm>
            <a:off x="4551041" y="6588943"/>
            <a:ext cx="1199999" cy="360040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452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5C17B-54D3-4AED-BB1C-7B16E4522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CC96C-0954-474B-A5DC-9E838D906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FFDA1D-4F26-4DD6-985B-8920E2F6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16" y="1404367"/>
            <a:ext cx="6035820" cy="545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94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250081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03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93214" y="2613238"/>
            <a:ext cx="3709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타인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저장소 복제 기능 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Fork</a:t>
            </a:r>
            <a:endParaRPr lang="ko-KR" altLang="en-US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365222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022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1C45A-8209-4D39-8A5B-01868F204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Fork </a:t>
            </a:r>
            <a:r>
              <a:rPr lang="ko-KR" altLang="en-US" dirty="0"/>
              <a:t>개요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85961-B785-495C-9E37-9AF2CCD8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</a:p>
          <a:p>
            <a:pPr lvl="1"/>
            <a:r>
              <a:rPr lang="ko-KR" altLang="en-US" dirty="0"/>
              <a:t>다른 </a:t>
            </a:r>
            <a:r>
              <a:rPr lang="ko-KR" altLang="en-US" dirty="0" err="1"/>
              <a:t>깃허브</a:t>
            </a:r>
            <a:r>
              <a:rPr lang="ko-KR" altLang="en-US" dirty="0"/>
              <a:t> 저장소</a:t>
            </a:r>
            <a:r>
              <a:rPr lang="en-US" altLang="ko-KR" dirty="0"/>
              <a:t>(</a:t>
            </a:r>
            <a:r>
              <a:rPr lang="ko-KR" altLang="en-US" dirty="0"/>
              <a:t>오픈 소스 프로젝트</a:t>
            </a:r>
            <a:r>
              <a:rPr lang="en-US" altLang="ko-KR" dirty="0"/>
              <a:t>)</a:t>
            </a:r>
            <a:r>
              <a:rPr lang="ko-KR" altLang="en-US" dirty="0"/>
              <a:t>를 복사하는 작업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 descr="https://miro.medium.com/max/1400/1*gzc-13rEKx-WWrZaWUsmTw.png">
            <a:extLst>
              <a:ext uri="{FF2B5EF4-FFF2-40B4-BE49-F238E27FC236}">
                <a16:creationId xmlns:a16="http://schemas.microsoft.com/office/drawing/2014/main" id="{13FD8984-4825-48D6-AB91-313B19330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519" y="2556495"/>
            <a:ext cx="5695332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987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C61D6-26C8-4F5B-8A9D-986B7D68A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저장소의 다양한 이름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AC546-7D41-432C-87E2-F4D4917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upstream </a:t>
            </a:r>
          </a:p>
          <a:p>
            <a:pPr lvl="1"/>
            <a:r>
              <a:rPr lang="ko-KR" altLang="en-US" dirty="0"/>
              <a:t>타인의 오픈 프로젝트의 저장소</a:t>
            </a:r>
            <a:endParaRPr lang="en-US" altLang="ko-KR" dirty="0"/>
          </a:p>
          <a:p>
            <a:r>
              <a:rPr lang="en-US" altLang="ko-KR" dirty="0"/>
              <a:t>origin </a:t>
            </a:r>
          </a:p>
          <a:p>
            <a:pPr lvl="1"/>
            <a:r>
              <a:rPr lang="ko-KR" altLang="en-US" dirty="0"/>
              <a:t>나의 원격 저장소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ko-KR" altLang="en-US" dirty="0"/>
              <a:t>에서 내 계정에 있는 </a:t>
            </a:r>
            <a:r>
              <a:rPr lang="en-US" altLang="ko-KR" dirty="0"/>
              <a:t>fork</a:t>
            </a:r>
            <a:r>
              <a:rPr lang="ko-KR" altLang="en-US" dirty="0"/>
              <a:t>한 저장소</a:t>
            </a:r>
            <a:endParaRPr lang="en-US" altLang="ko-KR" dirty="0"/>
          </a:p>
          <a:p>
            <a:r>
              <a:rPr lang="ko-KR" altLang="en-US" dirty="0"/>
              <a:t>로컬 저장소</a:t>
            </a:r>
            <a:endParaRPr lang="en-US" altLang="ko-KR" dirty="0"/>
          </a:p>
          <a:p>
            <a:pPr lvl="1"/>
            <a:r>
              <a:rPr lang="ko-KR" altLang="en-US" dirty="0"/>
              <a:t>내가 자신의 컴퓨터에 복사한 지역 저장소</a:t>
            </a:r>
          </a:p>
        </p:txBody>
      </p:sp>
      <p:pic>
        <p:nvPicPr>
          <p:cNvPr id="4" name="Picture 2" descr="https://media.vlpt.us/images/soonitoon/post/74d36deb-5a5f-4551-a9c3-2832ef5d9433/git-workflow.png">
            <a:extLst>
              <a:ext uri="{FF2B5EF4-FFF2-40B4-BE49-F238E27FC236}">
                <a16:creationId xmlns:a16="http://schemas.microsoft.com/office/drawing/2014/main" id="{389B2322-56A0-4A5B-BAB3-EAB0021D1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201" y="3636615"/>
            <a:ext cx="6268944" cy="298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091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929F9-AA58-496F-B97D-38EBAA890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다양한 명령 기능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B814E-407A-4AF3-8BEE-82A9E262D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 descr="Chapter 31 Get upstream changes for a fork | Happy Git and GitHub for the  useR">
            <a:extLst>
              <a:ext uri="{FF2B5EF4-FFF2-40B4-BE49-F238E27FC236}">
                <a16:creationId xmlns:a16="http://schemas.microsoft.com/office/drawing/2014/main" id="{63C7BE91-D46F-4FDC-B4FE-E879D3F0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60" y="1878254"/>
            <a:ext cx="7660105" cy="430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43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17718-679F-4757-A9B6-0682826AA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8630C-2285-403A-963F-586E68FB7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endParaRPr lang="en-US" altLang="ko-KR" dirty="0"/>
          </a:p>
          <a:p>
            <a:pPr lvl="1"/>
            <a:r>
              <a:rPr lang="ko-KR" altLang="en-US" dirty="0"/>
              <a:t>버전 관리를 위한 서버 저장소 및 프로젝트 개발을 위한 협업 관리 서비스</a:t>
            </a:r>
            <a:endParaRPr lang="en-US" altLang="ko-KR" dirty="0"/>
          </a:p>
          <a:p>
            <a:pPr lvl="2"/>
            <a:r>
              <a:rPr lang="ko-KR" altLang="en-US" dirty="0"/>
              <a:t>시스템 개발자와 운영을 담당하는 정보기술 전문가 사이의 소통</a:t>
            </a:r>
            <a:r>
              <a:rPr lang="en-US" altLang="ko-KR" dirty="0"/>
              <a:t>, </a:t>
            </a:r>
            <a:r>
              <a:rPr lang="ko-KR" altLang="en-US" dirty="0"/>
              <a:t>협업</a:t>
            </a:r>
            <a:r>
              <a:rPr lang="en-US" altLang="ko-KR" dirty="0"/>
              <a:t>, </a:t>
            </a:r>
            <a:r>
              <a:rPr lang="ko-KR" altLang="en-US" dirty="0"/>
              <a:t>통합 및 자동화 지원</a:t>
            </a:r>
          </a:p>
          <a:p>
            <a:pPr lvl="2"/>
            <a:r>
              <a:rPr lang="ko-KR" altLang="en-US" dirty="0"/>
              <a:t>전 세계 개발자가 함께 개발 지원</a:t>
            </a:r>
            <a:endParaRPr lang="en-US" altLang="ko-KR" dirty="0"/>
          </a:p>
          <a:p>
            <a:pPr lvl="1"/>
            <a:r>
              <a:rPr lang="ko-KR" altLang="en-US" dirty="0"/>
              <a:t>프로젝트 소스 공유와 협업 소프트웨어 빌드 플랫폼</a:t>
            </a:r>
            <a:endParaRPr lang="en-US" altLang="ko-KR" dirty="0"/>
          </a:p>
          <a:p>
            <a:pPr lvl="2"/>
            <a:r>
              <a:rPr lang="ko-KR" altLang="en-US" dirty="0"/>
              <a:t>개발자들의 소셜 네트웍 서비스 </a:t>
            </a:r>
            <a:r>
              <a:rPr lang="en-US" altLang="ko-KR" dirty="0"/>
              <a:t>SNS</a:t>
            </a:r>
          </a:p>
          <a:p>
            <a:pPr lvl="2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0BA9FF-D476-4D4E-BD22-9C19F47F1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91" y="3492599"/>
            <a:ext cx="4439641" cy="23086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0EF045-36D7-4A0E-B009-7EB1D59C3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732" y="3020440"/>
            <a:ext cx="3372983" cy="1839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FE192F-5C27-43B7-B3E9-1BA5D702262D}"/>
              </a:ext>
            </a:extLst>
          </p:cNvPr>
          <p:cNvSpPr txBox="1"/>
          <p:nvPr/>
        </p:nvSpPr>
        <p:spPr>
          <a:xfrm>
            <a:off x="2322364" y="5738272"/>
            <a:ext cx="74991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+ </a:t>
            </a:r>
            <a:r>
              <a:rPr lang="ko-KR" altLang="en-US" dirty="0">
                <a:solidFill>
                  <a:srgbClr val="00B050"/>
                </a:solidFill>
              </a:rPr>
              <a:t>시스템 개발자와 운영을 담당하는 정보기술 전문가 사이의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   소통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협업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통합 및 자동화 지원</a:t>
            </a:r>
          </a:p>
        </p:txBody>
      </p:sp>
    </p:spTree>
    <p:extLst>
      <p:ext uri="{BB962C8B-B14F-4D97-AF65-F5344CB8AC3E}">
        <p14:creationId xmlns:p14="http://schemas.microsoft.com/office/powerpoint/2010/main" val="73312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22D4D-9EE2-4665-9704-C8418E4D2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8378A-CE25-4B88-B801-D22E9AADB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BEBAF7-E3B4-413C-ACC2-E71334BC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321" y="986304"/>
            <a:ext cx="6000750" cy="3238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0D0594-3439-469C-A911-9FCCF4FC7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329" y="4224804"/>
            <a:ext cx="6066806" cy="275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50CCE-1B3B-41E8-863E-ABDD8BF44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깃과 </a:t>
            </a:r>
            <a:r>
              <a:rPr lang="ko-KR" altLang="en-US" dirty="0" err="1"/>
              <a:t>깃허브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8E94A-F69D-4BD4-BF2C-DDB1CB7F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9BC647-6D49-4F01-B375-A39465FA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33" y="2052703"/>
            <a:ext cx="4478022" cy="30960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8BE2A02-7CC9-4709-A035-29D2AF095DE0}"/>
              </a:ext>
            </a:extLst>
          </p:cNvPr>
          <p:cNvSpPr/>
          <p:nvPr/>
        </p:nvSpPr>
        <p:spPr>
          <a:xfrm>
            <a:off x="522164" y="6423602"/>
            <a:ext cx="732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hlinkClick r:id="rId3"/>
              </a:rPr>
              <a:t>https://www.coursereport.com/blog/what-is-github</a:t>
            </a:r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4098" name="Picture 2" descr="bf546ec3acd964673bf5f6302125fd93_step-4-github-and-git-clones">
            <a:extLst>
              <a:ext uri="{FF2B5EF4-FFF2-40B4-BE49-F238E27FC236}">
                <a16:creationId xmlns:a16="http://schemas.microsoft.com/office/drawing/2014/main" id="{079B1188-882F-4E8C-BAAA-E651E376E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054" y="2041780"/>
            <a:ext cx="5566213" cy="309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94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BD92B-A116-45B4-A70A-AFCD12BEF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깃과 </a:t>
            </a:r>
            <a:r>
              <a:rPr lang="ko-KR" altLang="en-US" dirty="0" err="1"/>
              <a:t>깃허브의</a:t>
            </a:r>
            <a:r>
              <a:rPr lang="ko-KR" altLang="en-US" dirty="0"/>
              <a:t> 연산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3D33D-E8EC-4E13-A75D-4477D1398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Push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서버로 올리기</a:t>
            </a:r>
            <a:endParaRPr lang="en-US" altLang="ko-KR" dirty="0"/>
          </a:p>
          <a:p>
            <a:r>
              <a:rPr lang="en-US" altLang="ko-KR" dirty="0"/>
              <a:t>Pull</a:t>
            </a:r>
          </a:p>
          <a:p>
            <a:pPr lvl="1"/>
            <a:r>
              <a:rPr lang="ko-KR" altLang="en-US" dirty="0"/>
              <a:t>지역</a:t>
            </a:r>
            <a:r>
              <a:rPr lang="en-US" altLang="ko-KR" dirty="0"/>
              <a:t> </a:t>
            </a:r>
            <a:r>
              <a:rPr lang="ko-KR" altLang="en-US" dirty="0"/>
              <a:t>저장소로 내리기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D25B08-2EEE-4E4A-9430-F09F3FDA3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85" y="2772519"/>
            <a:ext cx="7337822" cy="357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4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3FF99-BA43-4DAD-B7B8-56B09078A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77EABC-6B1F-457A-8F66-DB39B59F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분산 버전 관리 툴인 깃 저장소 호스팅을 지원하는 웹 서비스</a:t>
            </a:r>
            <a:endParaRPr lang="en-US" altLang="ko-KR" dirty="0"/>
          </a:p>
          <a:p>
            <a:pPr lvl="1"/>
            <a:r>
              <a:rPr lang="ko-KR" altLang="en-US" dirty="0"/>
              <a:t>루비 온 </a:t>
            </a:r>
            <a:r>
              <a:rPr lang="ko-KR" altLang="en-US" dirty="0" err="1"/>
              <a:t>레일스로</a:t>
            </a:r>
            <a:r>
              <a:rPr lang="ko-KR" altLang="en-US" dirty="0"/>
              <a:t> 작성</a:t>
            </a:r>
            <a:endParaRPr lang="en-US" altLang="ko-KR" dirty="0"/>
          </a:p>
          <a:p>
            <a:pPr lvl="1"/>
            <a:r>
              <a:rPr lang="ko-KR" altLang="en-US" dirty="0"/>
              <a:t>영리적인 서비스와 오픈소스를 위한 무상 서비스를 모두 제공</a:t>
            </a:r>
            <a:endParaRPr lang="en-US" altLang="ko-KR" dirty="0"/>
          </a:p>
          <a:p>
            <a:pPr lvl="1"/>
            <a:r>
              <a:rPr lang="ko-KR" altLang="en-US" dirty="0"/>
              <a:t>현재 가장 인기있는 버전관리</a:t>
            </a:r>
            <a:r>
              <a:rPr lang="en-US" altLang="ko-KR" dirty="0"/>
              <a:t> </a:t>
            </a:r>
            <a:r>
              <a:rPr lang="ko-KR" altLang="en-US" dirty="0"/>
              <a:t>저장소 호스팅 서비스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4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마이크로소프트는 </a:t>
            </a:r>
            <a:r>
              <a:rPr lang="en-US" altLang="ko-KR" dirty="0"/>
              <a:t>75</a:t>
            </a:r>
            <a:r>
              <a:rPr lang="ko-KR" altLang="en-US" dirty="0"/>
              <a:t>억 달러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9</a:t>
            </a:r>
            <a:r>
              <a:rPr lang="ko-KR" altLang="en-US" dirty="0"/>
              <a:t>조원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err="1"/>
              <a:t>깃허브를</a:t>
            </a:r>
            <a:r>
              <a:rPr lang="ko-KR" altLang="en-US" dirty="0"/>
              <a:t> 인수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오픈 소스 소프트웨어의 성지</a:t>
            </a:r>
            <a:endParaRPr lang="en-US" altLang="ko-KR" dirty="0"/>
          </a:p>
          <a:p>
            <a:pPr lvl="1"/>
            <a:r>
              <a:rPr lang="en-US" altLang="ko-KR" dirty="0" err="1"/>
              <a:t>Tensorflow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https://github.com/tensorflow/tensorflow</a:t>
            </a:r>
            <a:endParaRPr lang="en-US" altLang="ko-KR" dirty="0"/>
          </a:p>
          <a:p>
            <a:pPr lvl="1"/>
            <a:r>
              <a:rPr lang="en-US" altLang="ko-KR" dirty="0"/>
              <a:t>Visual</a:t>
            </a:r>
            <a:r>
              <a:rPr lang="ko-KR" altLang="en-US" dirty="0"/>
              <a:t> </a:t>
            </a:r>
            <a:r>
              <a:rPr lang="en-US" altLang="ko-KR" dirty="0"/>
              <a:t>Studio Code</a:t>
            </a:r>
          </a:p>
          <a:p>
            <a:pPr lvl="2"/>
            <a:r>
              <a:rPr lang="en-US" altLang="ko-KR" dirty="0">
                <a:hlinkClick r:id="rId3"/>
              </a:rPr>
              <a:t>https://github.com/microsoft/vscode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유사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  <a:endParaRPr lang="en-US" altLang="ko-KR" dirty="0"/>
          </a:p>
          <a:p>
            <a:pPr lvl="1"/>
            <a:r>
              <a:rPr lang="en-US" altLang="ko-KR" dirty="0"/>
              <a:t>Bitbucket</a:t>
            </a:r>
          </a:p>
          <a:p>
            <a:pPr lvl="2"/>
            <a:r>
              <a:rPr lang="en-US" altLang="ko-KR" dirty="0">
                <a:hlinkClick r:id="rId4"/>
              </a:rPr>
              <a:t>https://bitbucket.org/</a:t>
            </a:r>
            <a:endParaRPr lang="en-US" altLang="ko-KR" dirty="0"/>
          </a:p>
          <a:p>
            <a:pPr lvl="1"/>
            <a:r>
              <a:rPr lang="en-US" altLang="ko-KR" dirty="0"/>
              <a:t>GitLab</a:t>
            </a:r>
          </a:p>
          <a:p>
            <a:pPr lvl="2"/>
            <a:r>
              <a:rPr lang="en-US" altLang="ko-KR" dirty="0">
                <a:hlinkClick r:id="rId5"/>
              </a:rPr>
              <a:t>https://about.gitlab.com/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55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ACC66-F34B-44B8-95A4-A033E6F06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en-US" altLang="ko-KR" dirty="0"/>
              <a:t> </a:t>
            </a:r>
            <a:r>
              <a:rPr lang="ko-KR" altLang="en-US" dirty="0"/>
              <a:t>공식 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6D76C-B376-4781-BA17-B9A4CEF86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https://docs.github.com/en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867FAE-DAF7-4B40-97AE-9D72A9AE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711" y="1689255"/>
            <a:ext cx="5691977" cy="523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1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CEB14-8F43-43E3-951A-281136A3E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hello world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5D4F3-62A5-4673-BA94-F28B834D6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https://docs.github.com/en/get-started/quickstart/hello-world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22D1F5-A8C8-45D9-934B-9276E6313C1C}"/>
              </a:ext>
            </a:extLst>
          </p:cNvPr>
          <p:cNvSpPr/>
          <p:nvPr/>
        </p:nvSpPr>
        <p:spPr>
          <a:xfrm>
            <a:off x="2610396" y="7013552"/>
            <a:ext cx="45365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https://docs.github.com/en/get-started/quickstart/hello-world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2E52F5-DED9-46F4-B76E-CAC26EEAD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364" y="1620391"/>
            <a:ext cx="5583890" cy="513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7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7329</TotalTime>
  <Words>658</Words>
  <Application>Microsoft Office PowerPoint</Application>
  <PresentationFormat>사용자 지정</PresentationFormat>
  <Paragraphs>128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Pretendard</vt:lpstr>
      <vt:lpstr>Pretendard SemiBold</vt:lpstr>
      <vt:lpstr>산돌명조B</vt:lpstr>
      <vt:lpstr>Arial</vt:lpstr>
      <vt:lpstr>Tahoma</vt:lpstr>
      <vt:lpstr>맑은 고딕</vt:lpstr>
      <vt:lpstr>Office 테마</vt:lpstr>
      <vt:lpstr>PowerPoint 프레젠테이션</vt:lpstr>
      <vt:lpstr>PowerPoint 프레젠테이션</vt:lpstr>
      <vt:lpstr>깃허브 이해</vt:lpstr>
      <vt:lpstr>깃허브 서비스</vt:lpstr>
      <vt:lpstr>깃과 깃허브</vt:lpstr>
      <vt:lpstr>깃과 깃허브의 연산 </vt:lpstr>
      <vt:lpstr>깃허브 사이트</vt:lpstr>
      <vt:lpstr>깃허브 공식 문서</vt:lpstr>
      <vt:lpstr>Github hello world</vt:lpstr>
      <vt:lpstr>깃허브 학습 사이트</vt:lpstr>
      <vt:lpstr>깃허브 소개</vt:lpstr>
      <vt:lpstr>PowerPoint 프레젠테이션</vt:lpstr>
      <vt:lpstr>깃허브 계정 만들기 1/2</vt:lpstr>
      <vt:lpstr>계정 만들기 2/2</vt:lpstr>
      <vt:lpstr>계정 생성 성공</vt:lpstr>
      <vt:lpstr>초기화면 또는 github.com 접속 </vt:lpstr>
      <vt:lpstr>저장소 생성 1/3</vt:lpstr>
      <vt:lpstr>저장소 생성 2/3</vt:lpstr>
      <vt:lpstr>저장소 생성 3/3</vt:lpstr>
      <vt:lpstr>README.md</vt:lpstr>
      <vt:lpstr>저장소 삭제</vt:lpstr>
      <vt:lpstr>개인 페이지 살펴보기</vt:lpstr>
      <vt:lpstr>다시, 깃허브 저장소 생성</vt:lpstr>
      <vt:lpstr>PowerPoint 프레젠테이션</vt:lpstr>
      <vt:lpstr>PowerPoint 프레젠테이션</vt:lpstr>
      <vt:lpstr>Fork 개요 </vt:lpstr>
      <vt:lpstr>저장소의 다양한 이름</vt:lpstr>
      <vt:lpstr>다양한 명령 기능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LDESIGN</dc:creator>
  <cp:lastModifiedBy> </cp:lastModifiedBy>
  <cp:revision>157</cp:revision>
  <dcterms:created xsi:type="dcterms:W3CDTF">2022-02-09T00:16:14Z</dcterms:created>
  <dcterms:modified xsi:type="dcterms:W3CDTF">2023-05-19T03:55:41Z</dcterms:modified>
</cp:coreProperties>
</file>