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5" r:id="rId9"/>
    <p:sldId id="289" r:id="rId10"/>
    <p:sldId id="300" r:id="rId11"/>
    <p:sldId id="260" r:id="rId12"/>
    <p:sldId id="299" r:id="rId13"/>
    <p:sldId id="261" r:id="rId14"/>
    <p:sldId id="267" r:id="rId15"/>
    <p:sldId id="268" r:id="rId16"/>
    <p:sldId id="29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286" r:id="rId4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4"/>
      <p:bold r:id="rId45"/>
      <p:italic r:id="rId46"/>
      <p:boldItalic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  <p:embeddedFont>
      <p:font typeface="Work Sans ExtraBold" pitchFamily="2" charset="0"/>
      <p:bold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2C27C-4451-45F1-B79F-22650B3B3E6E}">
  <a:tblStyle styleId="{98C2C27C-4451-45F1-B79F-22650B3B3E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6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3333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85440"/>
            <a:ext cx="4507800" cy="17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44815"/>
            <a:ext cx="450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56400" y="-294212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96745">
            <a:off x="-534652" y="4188223"/>
            <a:ext cx="3041457" cy="2129901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4646582">
            <a:off x="6140911" y="4285465"/>
            <a:ext cx="595422" cy="754819"/>
            <a:chOff x="610150" y="2836325"/>
            <a:chExt cx="257000" cy="325800"/>
          </a:xfrm>
        </p:grpSpPr>
        <p:sp>
          <p:nvSpPr>
            <p:cNvPr id="14" name="Google Shape;14;p2"/>
            <p:cNvSpPr/>
            <p:nvPr/>
          </p:nvSpPr>
          <p:spPr>
            <a:xfrm>
              <a:off x="660300" y="2870525"/>
              <a:ext cx="44150" cy="46425"/>
            </a:xfrm>
            <a:custGeom>
              <a:avLst/>
              <a:gdLst/>
              <a:ahLst/>
              <a:cxnLst/>
              <a:rect l="l" t="t" r="r" b="b"/>
              <a:pathLst>
                <a:path w="1766" h="1857" extrusionOk="0">
                  <a:moveTo>
                    <a:pt x="1694" y="0"/>
                  </a:moveTo>
                  <a:cubicBezTo>
                    <a:pt x="1697" y="7"/>
                    <a:pt x="1701" y="13"/>
                    <a:pt x="1705" y="19"/>
                  </a:cubicBezTo>
                  <a:lnTo>
                    <a:pt x="1705" y="19"/>
                  </a:lnTo>
                  <a:cubicBezTo>
                    <a:pt x="1705" y="19"/>
                    <a:pt x="1705" y="19"/>
                    <a:pt x="1706" y="19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19" y="80"/>
                    <a:pt x="926" y="160"/>
                    <a:pt x="596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60" y="1669"/>
                  </a:cubicBezTo>
                  <a:cubicBezTo>
                    <a:pt x="267" y="1800"/>
                    <a:pt x="437" y="1857"/>
                    <a:pt x="610" y="1857"/>
                  </a:cubicBezTo>
                  <a:cubicBezTo>
                    <a:pt x="703" y="1857"/>
                    <a:pt x="798" y="1840"/>
                    <a:pt x="884" y="1810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7" y="896"/>
                    <a:pt x="1730" y="589"/>
                    <a:pt x="1749" y="283"/>
                  </a:cubicBezTo>
                  <a:cubicBezTo>
                    <a:pt x="1766" y="191"/>
                    <a:pt x="1751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5300" y="2836325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7" y="0"/>
                  </a:moveTo>
                  <a:lnTo>
                    <a:pt x="1687" y="0"/>
                  </a:lnTo>
                  <a:cubicBezTo>
                    <a:pt x="1691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1" y="20"/>
                    <a:pt x="1703" y="19"/>
                    <a:pt x="1705" y="19"/>
                  </a:cubicBezTo>
                  <a:lnTo>
                    <a:pt x="1687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25" y="155"/>
                    <a:pt x="589" y="362"/>
                  </a:cubicBezTo>
                  <a:cubicBezTo>
                    <a:pt x="258" y="571"/>
                    <a:pt x="0" y="939"/>
                    <a:pt x="31" y="1332"/>
                  </a:cubicBezTo>
                  <a:cubicBezTo>
                    <a:pt x="37" y="1454"/>
                    <a:pt x="80" y="1571"/>
                    <a:pt x="153" y="1669"/>
                  </a:cubicBezTo>
                  <a:cubicBezTo>
                    <a:pt x="263" y="1798"/>
                    <a:pt x="428" y="1855"/>
                    <a:pt x="597" y="1855"/>
                  </a:cubicBezTo>
                  <a:cubicBezTo>
                    <a:pt x="692" y="1855"/>
                    <a:pt x="789" y="1837"/>
                    <a:pt x="877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3"/>
                  </a:cubicBezTo>
                  <a:cubicBezTo>
                    <a:pt x="1759" y="192"/>
                    <a:pt x="1745" y="97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3275" y="2922675"/>
              <a:ext cx="44000" cy="46375"/>
            </a:xfrm>
            <a:custGeom>
              <a:avLst/>
              <a:gdLst/>
              <a:ahLst/>
              <a:cxnLst/>
              <a:rect l="l" t="t" r="r" b="b"/>
              <a:pathLst>
                <a:path w="1760" h="1855" extrusionOk="0">
                  <a:moveTo>
                    <a:pt x="1693" y="0"/>
                  </a:moveTo>
                  <a:cubicBezTo>
                    <a:pt x="1697" y="6"/>
                    <a:pt x="1701" y="12"/>
                    <a:pt x="1704" y="19"/>
                  </a:cubicBezTo>
                  <a:lnTo>
                    <a:pt x="1704" y="19"/>
                  </a:lnTo>
                  <a:cubicBezTo>
                    <a:pt x="1705" y="19"/>
                    <a:pt x="1705" y="19"/>
                    <a:pt x="1706" y="18"/>
                  </a:cubicBezTo>
                  <a:lnTo>
                    <a:pt x="1693" y="0"/>
                  </a:lnTo>
                  <a:close/>
                  <a:moveTo>
                    <a:pt x="1704" y="19"/>
                  </a:moveTo>
                  <a:cubicBezTo>
                    <a:pt x="1324" y="80"/>
                    <a:pt x="926" y="154"/>
                    <a:pt x="595" y="362"/>
                  </a:cubicBezTo>
                  <a:cubicBezTo>
                    <a:pt x="264" y="571"/>
                    <a:pt x="0" y="939"/>
                    <a:pt x="31" y="1331"/>
                  </a:cubicBezTo>
                  <a:cubicBezTo>
                    <a:pt x="37" y="1454"/>
                    <a:pt x="86" y="1570"/>
                    <a:pt x="160" y="1669"/>
                  </a:cubicBezTo>
                  <a:cubicBezTo>
                    <a:pt x="266" y="1798"/>
                    <a:pt x="429" y="1855"/>
                    <a:pt x="598" y="1855"/>
                  </a:cubicBezTo>
                  <a:cubicBezTo>
                    <a:pt x="693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8"/>
                  </a:cubicBezTo>
                  <a:cubicBezTo>
                    <a:pt x="1650" y="896"/>
                    <a:pt x="1724" y="589"/>
                    <a:pt x="1742" y="282"/>
                  </a:cubicBezTo>
                  <a:cubicBezTo>
                    <a:pt x="1759" y="192"/>
                    <a:pt x="1745" y="96"/>
                    <a:pt x="1704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3000" y="287927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0"/>
                  </a:moveTo>
                  <a:cubicBezTo>
                    <a:pt x="1698" y="6"/>
                    <a:pt x="1702" y="12"/>
                    <a:pt x="1705" y="19"/>
                  </a:cubicBezTo>
                  <a:lnTo>
                    <a:pt x="1705" y="19"/>
                  </a:lnTo>
                  <a:cubicBezTo>
                    <a:pt x="1706" y="19"/>
                    <a:pt x="1706" y="19"/>
                    <a:pt x="1706" y="18"/>
                  </a:cubicBezTo>
                  <a:lnTo>
                    <a:pt x="1694" y="0"/>
                  </a:lnTo>
                  <a:close/>
                  <a:moveTo>
                    <a:pt x="1705" y="19"/>
                  </a:moveTo>
                  <a:cubicBezTo>
                    <a:pt x="1325" y="80"/>
                    <a:pt x="927" y="160"/>
                    <a:pt x="596" y="368"/>
                  </a:cubicBezTo>
                  <a:cubicBezTo>
                    <a:pt x="259" y="571"/>
                    <a:pt x="1" y="945"/>
                    <a:pt x="32" y="1331"/>
                  </a:cubicBezTo>
                  <a:cubicBezTo>
                    <a:pt x="38" y="1454"/>
                    <a:pt x="87" y="1570"/>
                    <a:pt x="160" y="1669"/>
                  </a:cubicBezTo>
                  <a:cubicBezTo>
                    <a:pt x="268" y="1800"/>
                    <a:pt x="438" y="1859"/>
                    <a:pt x="611" y="1859"/>
                  </a:cubicBezTo>
                  <a:cubicBezTo>
                    <a:pt x="704" y="1859"/>
                    <a:pt x="798" y="1842"/>
                    <a:pt x="884" y="1810"/>
                  </a:cubicBezTo>
                  <a:cubicBezTo>
                    <a:pt x="1173" y="1687"/>
                    <a:pt x="1399" y="1460"/>
                    <a:pt x="1528" y="1178"/>
                  </a:cubicBezTo>
                  <a:cubicBezTo>
                    <a:pt x="1657" y="896"/>
                    <a:pt x="1731" y="589"/>
                    <a:pt x="1743" y="282"/>
                  </a:cubicBezTo>
                  <a:cubicBezTo>
                    <a:pt x="1766" y="191"/>
                    <a:pt x="1752" y="100"/>
                    <a:pt x="1705" y="19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2275" y="290610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88" y="1"/>
                  </a:moveTo>
                  <a:lnTo>
                    <a:pt x="1688" y="1"/>
                  </a:lnTo>
                  <a:cubicBezTo>
                    <a:pt x="1692" y="7"/>
                    <a:pt x="1696" y="13"/>
                    <a:pt x="1700" y="20"/>
                  </a:cubicBezTo>
                  <a:lnTo>
                    <a:pt x="1700" y="20"/>
                  </a:lnTo>
                  <a:cubicBezTo>
                    <a:pt x="1702" y="20"/>
                    <a:pt x="1704" y="19"/>
                    <a:pt x="1706" y="19"/>
                  </a:cubicBezTo>
                  <a:lnTo>
                    <a:pt x="1688" y="1"/>
                  </a:lnTo>
                  <a:close/>
                  <a:moveTo>
                    <a:pt x="1700" y="20"/>
                  </a:moveTo>
                  <a:cubicBezTo>
                    <a:pt x="1315" y="81"/>
                    <a:pt x="919" y="155"/>
                    <a:pt x="590" y="362"/>
                  </a:cubicBezTo>
                  <a:cubicBezTo>
                    <a:pt x="258" y="571"/>
                    <a:pt x="1" y="939"/>
                    <a:pt x="31" y="1332"/>
                  </a:cubicBezTo>
                  <a:cubicBezTo>
                    <a:pt x="38" y="1454"/>
                    <a:pt x="80" y="1571"/>
                    <a:pt x="154" y="1669"/>
                  </a:cubicBezTo>
                  <a:cubicBezTo>
                    <a:pt x="260" y="1799"/>
                    <a:pt x="426" y="1855"/>
                    <a:pt x="596" y="1855"/>
                  </a:cubicBezTo>
                  <a:cubicBezTo>
                    <a:pt x="692" y="1855"/>
                    <a:pt x="789" y="1837"/>
                    <a:pt x="878" y="1804"/>
                  </a:cubicBezTo>
                  <a:cubicBezTo>
                    <a:pt x="1166" y="1687"/>
                    <a:pt x="1399" y="1460"/>
                    <a:pt x="1528" y="1172"/>
                  </a:cubicBezTo>
                  <a:cubicBezTo>
                    <a:pt x="1651" y="890"/>
                    <a:pt x="1724" y="589"/>
                    <a:pt x="1743" y="283"/>
                  </a:cubicBezTo>
                  <a:cubicBezTo>
                    <a:pt x="1760" y="192"/>
                    <a:pt x="1746" y="97"/>
                    <a:pt x="1700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050" y="2999025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lnTo>
                    <a:pt x="1694" y="1"/>
                  </a:lnTo>
                  <a:cubicBezTo>
                    <a:pt x="1698" y="7"/>
                    <a:pt x="1702" y="14"/>
                    <a:pt x="1706" y="20"/>
                  </a:cubicBezTo>
                  <a:lnTo>
                    <a:pt x="1706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6" y="20"/>
                  </a:moveTo>
                  <a:cubicBezTo>
                    <a:pt x="1315" y="82"/>
                    <a:pt x="925" y="162"/>
                    <a:pt x="596" y="363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44" y="1455"/>
                    <a:pt x="87" y="1571"/>
                    <a:pt x="160" y="1669"/>
                  </a:cubicBezTo>
                  <a:cubicBezTo>
                    <a:pt x="268" y="1801"/>
                    <a:pt x="438" y="1860"/>
                    <a:pt x="611" y="1860"/>
                  </a:cubicBezTo>
                  <a:cubicBezTo>
                    <a:pt x="704" y="1860"/>
                    <a:pt x="798" y="1843"/>
                    <a:pt x="884" y="1810"/>
                  </a:cubicBezTo>
                  <a:cubicBezTo>
                    <a:pt x="1173" y="1688"/>
                    <a:pt x="1400" y="1461"/>
                    <a:pt x="1528" y="1179"/>
                  </a:cubicBezTo>
                  <a:cubicBezTo>
                    <a:pt x="1657" y="896"/>
                    <a:pt x="1731" y="590"/>
                    <a:pt x="1743" y="283"/>
                  </a:cubicBezTo>
                  <a:cubicBezTo>
                    <a:pt x="1766" y="192"/>
                    <a:pt x="1752" y="101"/>
                    <a:pt x="1706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1075" y="2946900"/>
              <a:ext cx="44000" cy="46500"/>
            </a:xfrm>
            <a:custGeom>
              <a:avLst/>
              <a:gdLst/>
              <a:ahLst/>
              <a:cxnLst/>
              <a:rect l="l" t="t" r="r" b="b"/>
              <a:pathLst>
                <a:path w="1760" h="1860" extrusionOk="0">
                  <a:moveTo>
                    <a:pt x="1688" y="0"/>
                  </a:moveTo>
                  <a:lnTo>
                    <a:pt x="1688" y="0"/>
                  </a:lnTo>
                  <a:cubicBezTo>
                    <a:pt x="1692" y="7"/>
                    <a:pt x="1696" y="13"/>
                    <a:pt x="1699" y="20"/>
                  </a:cubicBezTo>
                  <a:lnTo>
                    <a:pt x="1699" y="20"/>
                  </a:lnTo>
                  <a:cubicBezTo>
                    <a:pt x="1702" y="19"/>
                    <a:pt x="1704" y="19"/>
                    <a:pt x="1706" y="19"/>
                  </a:cubicBezTo>
                  <a:lnTo>
                    <a:pt x="1688" y="0"/>
                  </a:lnTo>
                  <a:close/>
                  <a:moveTo>
                    <a:pt x="1699" y="20"/>
                  </a:moveTo>
                  <a:lnTo>
                    <a:pt x="1699" y="20"/>
                  </a:lnTo>
                  <a:cubicBezTo>
                    <a:pt x="1315" y="81"/>
                    <a:pt x="919" y="161"/>
                    <a:pt x="590" y="368"/>
                  </a:cubicBezTo>
                  <a:cubicBezTo>
                    <a:pt x="258" y="577"/>
                    <a:pt x="1" y="945"/>
                    <a:pt x="31" y="1331"/>
                  </a:cubicBezTo>
                  <a:cubicBezTo>
                    <a:pt x="37" y="1454"/>
                    <a:pt x="80" y="1577"/>
                    <a:pt x="154" y="1669"/>
                  </a:cubicBezTo>
                  <a:cubicBezTo>
                    <a:pt x="262" y="1800"/>
                    <a:pt x="431" y="1859"/>
                    <a:pt x="604" y="1859"/>
                  </a:cubicBezTo>
                  <a:cubicBezTo>
                    <a:pt x="698" y="1859"/>
                    <a:pt x="792" y="1842"/>
                    <a:pt x="878" y="1810"/>
                  </a:cubicBezTo>
                  <a:cubicBezTo>
                    <a:pt x="1166" y="1687"/>
                    <a:pt x="1399" y="1466"/>
                    <a:pt x="1528" y="1178"/>
                  </a:cubicBezTo>
                  <a:cubicBezTo>
                    <a:pt x="1651" y="896"/>
                    <a:pt x="1724" y="595"/>
                    <a:pt x="1743" y="282"/>
                  </a:cubicBezTo>
                  <a:cubicBezTo>
                    <a:pt x="1760" y="197"/>
                    <a:pt x="1745" y="102"/>
                    <a:pt x="1699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7600" y="2972800"/>
              <a:ext cx="44150" cy="46500"/>
            </a:xfrm>
            <a:custGeom>
              <a:avLst/>
              <a:gdLst/>
              <a:ahLst/>
              <a:cxnLst/>
              <a:rect l="l" t="t" r="r" b="b"/>
              <a:pathLst>
                <a:path w="1766" h="1860" extrusionOk="0">
                  <a:moveTo>
                    <a:pt x="1694" y="1"/>
                  </a:moveTo>
                  <a:cubicBezTo>
                    <a:pt x="1698" y="7"/>
                    <a:pt x="1702" y="14"/>
                    <a:pt x="1705" y="20"/>
                  </a:cubicBezTo>
                  <a:lnTo>
                    <a:pt x="1705" y="20"/>
                  </a:lnTo>
                  <a:cubicBezTo>
                    <a:pt x="1708" y="20"/>
                    <a:pt x="1710" y="20"/>
                    <a:pt x="1712" y="19"/>
                  </a:cubicBezTo>
                  <a:lnTo>
                    <a:pt x="1694" y="1"/>
                  </a:lnTo>
                  <a:close/>
                  <a:moveTo>
                    <a:pt x="1705" y="20"/>
                  </a:moveTo>
                  <a:cubicBezTo>
                    <a:pt x="1315" y="82"/>
                    <a:pt x="925" y="162"/>
                    <a:pt x="596" y="369"/>
                  </a:cubicBezTo>
                  <a:cubicBezTo>
                    <a:pt x="264" y="578"/>
                    <a:pt x="1" y="946"/>
                    <a:pt x="31" y="1332"/>
                  </a:cubicBezTo>
                  <a:cubicBezTo>
                    <a:pt x="37" y="1455"/>
                    <a:pt x="87" y="1571"/>
                    <a:pt x="160" y="1669"/>
                  </a:cubicBezTo>
                  <a:cubicBezTo>
                    <a:pt x="268" y="1801"/>
                    <a:pt x="437" y="1860"/>
                    <a:pt x="610" y="1860"/>
                  </a:cubicBezTo>
                  <a:cubicBezTo>
                    <a:pt x="704" y="1860"/>
                    <a:pt x="798" y="1843"/>
                    <a:pt x="884" y="1811"/>
                  </a:cubicBezTo>
                  <a:cubicBezTo>
                    <a:pt x="1172" y="1688"/>
                    <a:pt x="1399" y="1467"/>
                    <a:pt x="1528" y="1179"/>
                  </a:cubicBezTo>
                  <a:cubicBezTo>
                    <a:pt x="1657" y="897"/>
                    <a:pt x="1730" y="590"/>
                    <a:pt x="1743" y="283"/>
                  </a:cubicBezTo>
                  <a:cubicBezTo>
                    <a:pt x="1765" y="192"/>
                    <a:pt x="1751" y="101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10150" y="3115750"/>
              <a:ext cx="44150" cy="46375"/>
            </a:xfrm>
            <a:custGeom>
              <a:avLst/>
              <a:gdLst/>
              <a:ahLst/>
              <a:cxnLst/>
              <a:rect l="l" t="t" r="r" b="b"/>
              <a:pathLst>
                <a:path w="1766" h="1855" extrusionOk="0">
                  <a:moveTo>
                    <a:pt x="1694" y="0"/>
                  </a:moveTo>
                  <a:lnTo>
                    <a:pt x="1694" y="0"/>
                  </a:lnTo>
                  <a:cubicBezTo>
                    <a:pt x="1697" y="5"/>
                    <a:pt x="1700" y="9"/>
                    <a:pt x="1703" y="14"/>
                  </a:cubicBezTo>
                  <a:lnTo>
                    <a:pt x="1703" y="14"/>
                  </a:lnTo>
                  <a:cubicBezTo>
                    <a:pt x="1706" y="13"/>
                    <a:pt x="1709" y="13"/>
                    <a:pt x="1712" y="12"/>
                  </a:cubicBezTo>
                  <a:lnTo>
                    <a:pt x="1694" y="0"/>
                  </a:lnTo>
                  <a:close/>
                  <a:moveTo>
                    <a:pt x="1703" y="14"/>
                  </a:moveTo>
                  <a:lnTo>
                    <a:pt x="1703" y="14"/>
                  </a:lnTo>
                  <a:cubicBezTo>
                    <a:pt x="1313" y="81"/>
                    <a:pt x="924" y="155"/>
                    <a:pt x="596" y="362"/>
                  </a:cubicBezTo>
                  <a:cubicBezTo>
                    <a:pt x="264" y="570"/>
                    <a:pt x="1" y="939"/>
                    <a:pt x="31" y="1331"/>
                  </a:cubicBezTo>
                  <a:cubicBezTo>
                    <a:pt x="37" y="1448"/>
                    <a:pt x="86" y="1570"/>
                    <a:pt x="160" y="1669"/>
                  </a:cubicBezTo>
                  <a:cubicBezTo>
                    <a:pt x="266" y="1798"/>
                    <a:pt x="432" y="1855"/>
                    <a:pt x="602" y="1855"/>
                  </a:cubicBezTo>
                  <a:cubicBezTo>
                    <a:pt x="698" y="1855"/>
                    <a:pt x="795" y="1837"/>
                    <a:pt x="884" y="1803"/>
                  </a:cubicBezTo>
                  <a:cubicBezTo>
                    <a:pt x="1172" y="1687"/>
                    <a:pt x="1399" y="1460"/>
                    <a:pt x="1528" y="1172"/>
                  </a:cubicBezTo>
                  <a:cubicBezTo>
                    <a:pt x="1657" y="889"/>
                    <a:pt x="1730" y="589"/>
                    <a:pt x="1743" y="282"/>
                  </a:cubicBezTo>
                  <a:cubicBezTo>
                    <a:pt x="1766" y="190"/>
                    <a:pt x="1751" y="92"/>
                    <a:pt x="1703" y="14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4925" y="3053925"/>
              <a:ext cx="44025" cy="46350"/>
            </a:xfrm>
            <a:custGeom>
              <a:avLst/>
              <a:gdLst/>
              <a:ahLst/>
              <a:cxnLst/>
              <a:rect l="l" t="t" r="r" b="b"/>
              <a:pathLst>
                <a:path w="1761" h="1854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691" y="5"/>
                    <a:pt x="1694" y="10"/>
                    <a:pt x="1696" y="15"/>
                  </a:cubicBezTo>
                  <a:lnTo>
                    <a:pt x="1696" y="15"/>
                  </a:lnTo>
                  <a:cubicBezTo>
                    <a:pt x="1700" y="14"/>
                    <a:pt x="1703" y="14"/>
                    <a:pt x="1706" y="13"/>
                  </a:cubicBezTo>
                  <a:lnTo>
                    <a:pt x="1687" y="1"/>
                  </a:lnTo>
                  <a:close/>
                  <a:moveTo>
                    <a:pt x="1696" y="15"/>
                  </a:moveTo>
                  <a:cubicBezTo>
                    <a:pt x="1313" y="76"/>
                    <a:pt x="918" y="156"/>
                    <a:pt x="589" y="363"/>
                  </a:cubicBezTo>
                  <a:cubicBezTo>
                    <a:pt x="258" y="571"/>
                    <a:pt x="1" y="939"/>
                    <a:pt x="31" y="1326"/>
                  </a:cubicBezTo>
                  <a:cubicBezTo>
                    <a:pt x="37" y="1449"/>
                    <a:pt x="80" y="1571"/>
                    <a:pt x="154" y="1663"/>
                  </a:cubicBezTo>
                  <a:cubicBezTo>
                    <a:pt x="261" y="1795"/>
                    <a:pt x="431" y="1854"/>
                    <a:pt x="604" y="1854"/>
                  </a:cubicBezTo>
                  <a:cubicBezTo>
                    <a:pt x="697" y="1854"/>
                    <a:pt x="792" y="1837"/>
                    <a:pt x="878" y="1804"/>
                  </a:cubicBezTo>
                  <a:cubicBezTo>
                    <a:pt x="1166" y="1682"/>
                    <a:pt x="1399" y="1461"/>
                    <a:pt x="1528" y="1173"/>
                  </a:cubicBezTo>
                  <a:cubicBezTo>
                    <a:pt x="1651" y="890"/>
                    <a:pt x="1724" y="590"/>
                    <a:pt x="1743" y="277"/>
                  </a:cubicBezTo>
                  <a:cubicBezTo>
                    <a:pt x="1760" y="184"/>
                    <a:pt x="1745" y="92"/>
                    <a:pt x="1696" y="15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5325" y="3045350"/>
              <a:ext cx="44000" cy="46400"/>
            </a:xfrm>
            <a:custGeom>
              <a:avLst/>
              <a:gdLst/>
              <a:ahLst/>
              <a:cxnLst/>
              <a:rect l="l" t="t" r="r" b="b"/>
              <a:pathLst>
                <a:path w="1760" h="1856" extrusionOk="0">
                  <a:moveTo>
                    <a:pt x="1694" y="0"/>
                  </a:moveTo>
                  <a:cubicBezTo>
                    <a:pt x="1698" y="7"/>
                    <a:pt x="1702" y="13"/>
                    <a:pt x="1705" y="20"/>
                  </a:cubicBezTo>
                  <a:lnTo>
                    <a:pt x="1705" y="20"/>
                  </a:lnTo>
                  <a:cubicBezTo>
                    <a:pt x="1707" y="20"/>
                    <a:pt x="1710" y="19"/>
                    <a:pt x="1712" y="19"/>
                  </a:cubicBezTo>
                  <a:lnTo>
                    <a:pt x="1694" y="0"/>
                  </a:lnTo>
                  <a:close/>
                  <a:moveTo>
                    <a:pt x="1705" y="20"/>
                  </a:moveTo>
                  <a:lnTo>
                    <a:pt x="1705" y="20"/>
                  </a:lnTo>
                  <a:cubicBezTo>
                    <a:pt x="1315" y="81"/>
                    <a:pt x="925" y="155"/>
                    <a:pt x="596" y="362"/>
                  </a:cubicBezTo>
                  <a:cubicBezTo>
                    <a:pt x="265" y="571"/>
                    <a:pt x="1" y="939"/>
                    <a:pt x="32" y="1332"/>
                  </a:cubicBezTo>
                  <a:cubicBezTo>
                    <a:pt x="38" y="1454"/>
                    <a:pt x="87" y="1571"/>
                    <a:pt x="160" y="1669"/>
                  </a:cubicBezTo>
                  <a:cubicBezTo>
                    <a:pt x="266" y="1798"/>
                    <a:pt x="432" y="1855"/>
                    <a:pt x="603" y="1855"/>
                  </a:cubicBezTo>
                  <a:cubicBezTo>
                    <a:pt x="699" y="1855"/>
                    <a:pt x="796" y="1837"/>
                    <a:pt x="884" y="1804"/>
                  </a:cubicBezTo>
                  <a:cubicBezTo>
                    <a:pt x="1173" y="1687"/>
                    <a:pt x="1399" y="1460"/>
                    <a:pt x="1528" y="1172"/>
                  </a:cubicBezTo>
                  <a:cubicBezTo>
                    <a:pt x="1657" y="890"/>
                    <a:pt x="1725" y="589"/>
                    <a:pt x="1743" y="283"/>
                  </a:cubicBezTo>
                  <a:cubicBezTo>
                    <a:pt x="1760" y="192"/>
                    <a:pt x="1746" y="97"/>
                    <a:pt x="1705" y="20"/>
                  </a:cubicBezTo>
                  <a:close/>
                </a:path>
              </a:pathLst>
            </a:custGeom>
            <a:solidFill>
              <a:srgbClr val="00E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7670957" flipH="1">
            <a:off x="-578253" y="-907583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rgbClr val="85C6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rot="7670957" flipH="1">
            <a:off x="39529" y="269110"/>
            <a:ext cx="1174864" cy="598914"/>
            <a:chOff x="5901225" y="2712325"/>
            <a:chExt cx="488600" cy="249075"/>
          </a:xfrm>
        </p:grpSpPr>
        <p:sp>
          <p:nvSpPr>
            <p:cNvPr id="27" name="Google Shape;27;p2"/>
            <p:cNvSpPr/>
            <p:nvPr/>
          </p:nvSpPr>
          <p:spPr>
            <a:xfrm>
              <a:off x="6130825" y="2813675"/>
              <a:ext cx="25475" cy="23200"/>
            </a:xfrm>
            <a:custGeom>
              <a:avLst/>
              <a:gdLst/>
              <a:ahLst/>
              <a:cxnLst/>
              <a:rect l="l" t="t" r="r" b="b"/>
              <a:pathLst>
                <a:path w="1019" h="928" extrusionOk="0">
                  <a:moveTo>
                    <a:pt x="653" y="1"/>
                  </a:moveTo>
                  <a:cubicBezTo>
                    <a:pt x="594" y="1"/>
                    <a:pt x="533" y="20"/>
                    <a:pt x="478" y="66"/>
                  </a:cubicBezTo>
                  <a:cubicBezTo>
                    <a:pt x="398" y="140"/>
                    <a:pt x="324" y="226"/>
                    <a:pt x="269" y="324"/>
                  </a:cubicBezTo>
                  <a:cubicBezTo>
                    <a:pt x="208" y="397"/>
                    <a:pt x="152" y="483"/>
                    <a:pt x="103" y="569"/>
                  </a:cubicBezTo>
                  <a:cubicBezTo>
                    <a:pt x="0" y="743"/>
                    <a:pt x="145" y="927"/>
                    <a:pt x="309" y="927"/>
                  </a:cubicBezTo>
                  <a:cubicBezTo>
                    <a:pt x="359" y="927"/>
                    <a:pt x="412" y="910"/>
                    <a:pt x="459" y="870"/>
                  </a:cubicBezTo>
                  <a:cubicBezTo>
                    <a:pt x="539" y="808"/>
                    <a:pt x="613" y="741"/>
                    <a:pt x="680" y="667"/>
                  </a:cubicBezTo>
                  <a:cubicBezTo>
                    <a:pt x="766" y="600"/>
                    <a:pt x="839" y="514"/>
                    <a:pt x="901" y="422"/>
                  </a:cubicBezTo>
                  <a:cubicBezTo>
                    <a:pt x="1018" y="215"/>
                    <a:pt x="847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7500" y="2805750"/>
              <a:ext cx="21300" cy="16250"/>
            </a:xfrm>
            <a:custGeom>
              <a:avLst/>
              <a:gdLst/>
              <a:ahLst/>
              <a:cxnLst/>
              <a:rect l="l" t="t" r="r" b="b"/>
              <a:pathLst>
                <a:path w="852" h="650" extrusionOk="0">
                  <a:moveTo>
                    <a:pt x="470" y="1"/>
                  </a:moveTo>
                  <a:cubicBezTo>
                    <a:pt x="432" y="1"/>
                    <a:pt x="391" y="9"/>
                    <a:pt x="350" y="27"/>
                  </a:cubicBezTo>
                  <a:cubicBezTo>
                    <a:pt x="227" y="89"/>
                    <a:pt x="129" y="181"/>
                    <a:pt x="56" y="297"/>
                  </a:cubicBezTo>
                  <a:cubicBezTo>
                    <a:pt x="0" y="371"/>
                    <a:pt x="7" y="475"/>
                    <a:pt x="56" y="549"/>
                  </a:cubicBezTo>
                  <a:cubicBezTo>
                    <a:pt x="104" y="613"/>
                    <a:pt x="180" y="649"/>
                    <a:pt x="260" y="649"/>
                  </a:cubicBezTo>
                  <a:cubicBezTo>
                    <a:pt x="272" y="649"/>
                    <a:pt x="283" y="648"/>
                    <a:pt x="295" y="647"/>
                  </a:cubicBezTo>
                  <a:lnTo>
                    <a:pt x="289" y="647"/>
                  </a:lnTo>
                  <a:cubicBezTo>
                    <a:pt x="424" y="622"/>
                    <a:pt x="553" y="567"/>
                    <a:pt x="657" y="481"/>
                  </a:cubicBezTo>
                  <a:cubicBezTo>
                    <a:pt x="851" y="297"/>
                    <a:pt x="699" y="1"/>
                    <a:pt x="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82700" y="2770000"/>
              <a:ext cx="20650" cy="20400"/>
            </a:xfrm>
            <a:custGeom>
              <a:avLst/>
              <a:gdLst/>
              <a:ahLst/>
              <a:cxnLst/>
              <a:rect l="l" t="t" r="r" b="b"/>
              <a:pathLst>
                <a:path w="826" h="816" extrusionOk="0">
                  <a:moveTo>
                    <a:pt x="535" y="0"/>
                  </a:moveTo>
                  <a:cubicBezTo>
                    <a:pt x="474" y="0"/>
                    <a:pt x="415" y="22"/>
                    <a:pt x="366" y="65"/>
                  </a:cubicBezTo>
                  <a:cubicBezTo>
                    <a:pt x="243" y="163"/>
                    <a:pt x="163" y="335"/>
                    <a:pt x="89" y="470"/>
                  </a:cubicBezTo>
                  <a:cubicBezTo>
                    <a:pt x="0" y="634"/>
                    <a:pt x="130" y="816"/>
                    <a:pt x="284" y="816"/>
                  </a:cubicBezTo>
                  <a:cubicBezTo>
                    <a:pt x="331" y="816"/>
                    <a:pt x="381" y="798"/>
                    <a:pt x="427" y="758"/>
                  </a:cubicBezTo>
                  <a:cubicBezTo>
                    <a:pt x="482" y="709"/>
                    <a:pt x="537" y="660"/>
                    <a:pt x="586" y="605"/>
                  </a:cubicBezTo>
                  <a:cubicBezTo>
                    <a:pt x="654" y="549"/>
                    <a:pt x="709" y="482"/>
                    <a:pt x="758" y="408"/>
                  </a:cubicBezTo>
                  <a:cubicBezTo>
                    <a:pt x="826" y="292"/>
                    <a:pt x="807" y="151"/>
                    <a:pt x="709" y="65"/>
                  </a:cubicBezTo>
                  <a:cubicBezTo>
                    <a:pt x="657" y="22"/>
                    <a:pt x="596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93775" y="2778925"/>
              <a:ext cx="18025" cy="15625"/>
            </a:xfrm>
            <a:custGeom>
              <a:avLst/>
              <a:gdLst/>
              <a:ahLst/>
              <a:cxnLst/>
              <a:rect l="l" t="t" r="r" b="b"/>
              <a:pathLst>
                <a:path w="721" h="625" extrusionOk="0">
                  <a:moveTo>
                    <a:pt x="402" y="0"/>
                  </a:moveTo>
                  <a:cubicBezTo>
                    <a:pt x="311" y="0"/>
                    <a:pt x="220" y="46"/>
                    <a:pt x="168" y="131"/>
                  </a:cubicBezTo>
                  <a:cubicBezTo>
                    <a:pt x="119" y="211"/>
                    <a:pt x="70" y="303"/>
                    <a:pt x="40" y="389"/>
                  </a:cubicBezTo>
                  <a:cubicBezTo>
                    <a:pt x="0" y="512"/>
                    <a:pt x="94" y="625"/>
                    <a:pt x="214" y="625"/>
                  </a:cubicBezTo>
                  <a:cubicBezTo>
                    <a:pt x="225" y="625"/>
                    <a:pt x="236" y="624"/>
                    <a:pt x="248" y="622"/>
                  </a:cubicBezTo>
                  <a:cubicBezTo>
                    <a:pt x="340" y="591"/>
                    <a:pt x="432" y="561"/>
                    <a:pt x="518" y="518"/>
                  </a:cubicBezTo>
                  <a:cubicBezTo>
                    <a:pt x="684" y="438"/>
                    <a:pt x="720" y="223"/>
                    <a:pt x="598" y="88"/>
                  </a:cubicBezTo>
                  <a:cubicBezTo>
                    <a:pt x="546" y="29"/>
                    <a:pt x="474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054875" y="2851300"/>
              <a:ext cx="21650" cy="13175"/>
            </a:xfrm>
            <a:custGeom>
              <a:avLst/>
              <a:gdLst/>
              <a:ahLst/>
              <a:cxnLst/>
              <a:rect l="l" t="t" r="r" b="b"/>
              <a:pathLst>
                <a:path w="866" h="527" extrusionOk="0">
                  <a:moveTo>
                    <a:pt x="499" y="1"/>
                  </a:moveTo>
                  <a:cubicBezTo>
                    <a:pt x="433" y="1"/>
                    <a:pt x="368" y="13"/>
                    <a:pt x="307" y="39"/>
                  </a:cubicBezTo>
                  <a:cubicBezTo>
                    <a:pt x="252" y="52"/>
                    <a:pt x="197" y="76"/>
                    <a:pt x="154" y="113"/>
                  </a:cubicBezTo>
                  <a:cubicBezTo>
                    <a:pt x="136" y="125"/>
                    <a:pt x="117" y="138"/>
                    <a:pt x="105" y="156"/>
                  </a:cubicBezTo>
                  <a:cubicBezTo>
                    <a:pt x="97" y="163"/>
                    <a:pt x="92" y="168"/>
                    <a:pt x="88" y="171"/>
                  </a:cubicBezTo>
                  <a:lnTo>
                    <a:pt x="88" y="171"/>
                  </a:lnTo>
                  <a:cubicBezTo>
                    <a:pt x="90" y="169"/>
                    <a:pt x="91" y="168"/>
                    <a:pt x="90" y="168"/>
                  </a:cubicBezTo>
                  <a:lnTo>
                    <a:pt x="90" y="168"/>
                  </a:lnTo>
                  <a:cubicBezTo>
                    <a:pt x="88" y="168"/>
                    <a:pt x="82" y="171"/>
                    <a:pt x="68" y="181"/>
                  </a:cubicBezTo>
                  <a:cubicBezTo>
                    <a:pt x="1" y="242"/>
                    <a:pt x="7" y="352"/>
                    <a:pt x="87" y="407"/>
                  </a:cubicBezTo>
                  <a:cubicBezTo>
                    <a:pt x="111" y="420"/>
                    <a:pt x="136" y="438"/>
                    <a:pt x="166" y="457"/>
                  </a:cubicBezTo>
                  <a:cubicBezTo>
                    <a:pt x="222" y="487"/>
                    <a:pt x="283" y="506"/>
                    <a:pt x="338" y="512"/>
                  </a:cubicBezTo>
                  <a:cubicBezTo>
                    <a:pt x="381" y="521"/>
                    <a:pt x="423" y="526"/>
                    <a:pt x="465" y="526"/>
                  </a:cubicBezTo>
                  <a:cubicBezTo>
                    <a:pt x="533" y="526"/>
                    <a:pt x="599" y="514"/>
                    <a:pt x="663" y="487"/>
                  </a:cubicBezTo>
                  <a:cubicBezTo>
                    <a:pt x="866" y="401"/>
                    <a:pt x="835" y="76"/>
                    <a:pt x="626" y="15"/>
                  </a:cubicBezTo>
                  <a:cubicBezTo>
                    <a:pt x="584" y="5"/>
                    <a:pt x="541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8700" y="2911625"/>
              <a:ext cx="25175" cy="14600"/>
            </a:xfrm>
            <a:custGeom>
              <a:avLst/>
              <a:gdLst/>
              <a:ahLst/>
              <a:cxnLst/>
              <a:rect l="l" t="t" r="r" b="b"/>
              <a:pathLst>
                <a:path w="1007" h="584" extrusionOk="0">
                  <a:moveTo>
                    <a:pt x="325" y="12"/>
                  </a:moveTo>
                  <a:cubicBezTo>
                    <a:pt x="59" y="12"/>
                    <a:pt x="1" y="389"/>
                    <a:pt x="258" y="473"/>
                  </a:cubicBezTo>
                  <a:cubicBezTo>
                    <a:pt x="388" y="519"/>
                    <a:pt x="518" y="584"/>
                    <a:pt x="652" y="584"/>
                  </a:cubicBezTo>
                  <a:cubicBezTo>
                    <a:pt x="676" y="584"/>
                    <a:pt x="700" y="582"/>
                    <a:pt x="725" y="577"/>
                  </a:cubicBezTo>
                  <a:cubicBezTo>
                    <a:pt x="952" y="540"/>
                    <a:pt x="1007" y="209"/>
                    <a:pt x="810" y="86"/>
                  </a:cubicBezTo>
                  <a:cubicBezTo>
                    <a:pt x="676" y="0"/>
                    <a:pt x="498" y="19"/>
                    <a:pt x="344" y="13"/>
                  </a:cubicBezTo>
                  <a:cubicBezTo>
                    <a:pt x="338" y="12"/>
                    <a:pt x="332" y="12"/>
                    <a:pt x="325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43450" y="2865000"/>
              <a:ext cx="20900" cy="15175"/>
            </a:xfrm>
            <a:custGeom>
              <a:avLst/>
              <a:gdLst/>
              <a:ahLst/>
              <a:cxnLst/>
              <a:rect l="l" t="t" r="r" b="b"/>
              <a:pathLst>
                <a:path w="836" h="607" extrusionOk="0">
                  <a:moveTo>
                    <a:pt x="273" y="516"/>
                  </a:moveTo>
                  <a:cubicBezTo>
                    <a:pt x="286" y="530"/>
                    <a:pt x="300" y="542"/>
                    <a:pt x="314" y="552"/>
                  </a:cubicBezTo>
                  <a:lnTo>
                    <a:pt x="314" y="552"/>
                  </a:lnTo>
                  <a:cubicBezTo>
                    <a:pt x="315" y="555"/>
                    <a:pt x="316" y="556"/>
                    <a:pt x="315" y="556"/>
                  </a:cubicBezTo>
                  <a:cubicBezTo>
                    <a:pt x="312" y="556"/>
                    <a:pt x="301" y="547"/>
                    <a:pt x="273" y="516"/>
                  </a:cubicBezTo>
                  <a:close/>
                  <a:moveTo>
                    <a:pt x="406" y="0"/>
                  </a:moveTo>
                  <a:cubicBezTo>
                    <a:pt x="255" y="0"/>
                    <a:pt x="104" y="85"/>
                    <a:pt x="58" y="252"/>
                  </a:cubicBezTo>
                  <a:cubicBezTo>
                    <a:pt x="0" y="431"/>
                    <a:pt x="145" y="585"/>
                    <a:pt x="304" y="585"/>
                  </a:cubicBezTo>
                  <a:cubicBezTo>
                    <a:pt x="321" y="585"/>
                    <a:pt x="339" y="583"/>
                    <a:pt x="357" y="579"/>
                  </a:cubicBezTo>
                  <a:lnTo>
                    <a:pt x="357" y="579"/>
                  </a:lnTo>
                  <a:cubicBezTo>
                    <a:pt x="395" y="598"/>
                    <a:pt x="435" y="606"/>
                    <a:pt x="475" y="606"/>
                  </a:cubicBezTo>
                  <a:cubicBezTo>
                    <a:pt x="662" y="606"/>
                    <a:pt x="836" y="411"/>
                    <a:pt x="733" y="197"/>
                  </a:cubicBezTo>
                  <a:cubicBezTo>
                    <a:pt x="670" y="65"/>
                    <a:pt x="538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52975" y="2913575"/>
              <a:ext cx="21975" cy="16825"/>
            </a:xfrm>
            <a:custGeom>
              <a:avLst/>
              <a:gdLst/>
              <a:ahLst/>
              <a:cxnLst/>
              <a:rect l="l" t="t" r="r" b="b"/>
              <a:pathLst>
                <a:path w="879" h="673" extrusionOk="0">
                  <a:moveTo>
                    <a:pt x="490" y="1"/>
                  </a:moveTo>
                  <a:cubicBezTo>
                    <a:pt x="430" y="1"/>
                    <a:pt x="367" y="25"/>
                    <a:pt x="310" y="82"/>
                  </a:cubicBezTo>
                  <a:cubicBezTo>
                    <a:pt x="236" y="155"/>
                    <a:pt x="169" y="235"/>
                    <a:pt x="107" y="327"/>
                  </a:cubicBezTo>
                  <a:cubicBezTo>
                    <a:pt x="0" y="470"/>
                    <a:pt x="144" y="673"/>
                    <a:pt x="305" y="673"/>
                  </a:cubicBezTo>
                  <a:cubicBezTo>
                    <a:pt x="337" y="673"/>
                    <a:pt x="370" y="665"/>
                    <a:pt x="402" y="646"/>
                  </a:cubicBezTo>
                  <a:cubicBezTo>
                    <a:pt x="494" y="597"/>
                    <a:pt x="580" y="542"/>
                    <a:pt x="659" y="474"/>
                  </a:cubicBezTo>
                  <a:cubicBezTo>
                    <a:pt x="879" y="293"/>
                    <a:pt x="70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89475" y="2868250"/>
              <a:ext cx="19975" cy="13975"/>
            </a:xfrm>
            <a:custGeom>
              <a:avLst/>
              <a:gdLst/>
              <a:ahLst/>
              <a:cxnLst/>
              <a:rect l="l" t="t" r="r" b="b"/>
              <a:pathLst>
                <a:path w="799" h="559" extrusionOk="0">
                  <a:moveTo>
                    <a:pt x="391" y="1"/>
                  </a:moveTo>
                  <a:cubicBezTo>
                    <a:pt x="331" y="1"/>
                    <a:pt x="269" y="22"/>
                    <a:pt x="212" y="73"/>
                  </a:cubicBezTo>
                  <a:cubicBezTo>
                    <a:pt x="0" y="261"/>
                    <a:pt x="189" y="559"/>
                    <a:pt x="408" y="559"/>
                  </a:cubicBezTo>
                  <a:cubicBezTo>
                    <a:pt x="468" y="559"/>
                    <a:pt x="530" y="537"/>
                    <a:pt x="586" y="484"/>
                  </a:cubicBezTo>
                  <a:cubicBezTo>
                    <a:pt x="799" y="296"/>
                    <a:pt x="612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022025" y="2794325"/>
              <a:ext cx="23400" cy="16375"/>
            </a:xfrm>
            <a:custGeom>
              <a:avLst/>
              <a:gdLst/>
              <a:ahLst/>
              <a:cxnLst/>
              <a:rect l="l" t="t" r="r" b="b"/>
              <a:pathLst>
                <a:path w="936" h="655" extrusionOk="0">
                  <a:moveTo>
                    <a:pt x="456" y="0"/>
                  </a:moveTo>
                  <a:cubicBezTo>
                    <a:pt x="386" y="0"/>
                    <a:pt x="314" y="26"/>
                    <a:pt x="247" y="86"/>
                  </a:cubicBezTo>
                  <a:cubicBezTo>
                    <a:pt x="0" y="303"/>
                    <a:pt x="223" y="655"/>
                    <a:pt x="482" y="655"/>
                  </a:cubicBezTo>
                  <a:cubicBezTo>
                    <a:pt x="551" y="655"/>
                    <a:pt x="623" y="630"/>
                    <a:pt x="689" y="570"/>
                  </a:cubicBezTo>
                  <a:cubicBezTo>
                    <a:pt x="935" y="348"/>
                    <a:pt x="714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63500" y="2712325"/>
              <a:ext cx="22200" cy="16150"/>
            </a:xfrm>
            <a:custGeom>
              <a:avLst/>
              <a:gdLst/>
              <a:ahLst/>
              <a:cxnLst/>
              <a:rect l="l" t="t" r="r" b="b"/>
              <a:pathLst>
                <a:path w="888" h="646" extrusionOk="0">
                  <a:moveTo>
                    <a:pt x="643" y="1"/>
                  </a:moveTo>
                  <a:cubicBezTo>
                    <a:pt x="631" y="1"/>
                    <a:pt x="619" y="2"/>
                    <a:pt x="606" y="4"/>
                  </a:cubicBezTo>
                  <a:cubicBezTo>
                    <a:pt x="434" y="41"/>
                    <a:pt x="275" y="133"/>
                    <a:pt x="158" y="262"/>
                  </a:cubicBezTo>
                  <a:cubicBezTo>
                    <a:pt x="1" y="409"/>
                    <a:pt x="126" y="645"/>
                    <a:pt x="308" y="645"/>
                  </a:cubicBezTo>
                  <a:cubicBezTo>
                    <a:pt x="339" y="645"/>
                    <a:pt x="371" y="639"/>
                    <a:pt x="404" y="624"/>
                  </a:cubicBezTo>
                  <a:cubicBezTo>
                    <a:pt x="569" y="556"/>
                    <a:pt x="710" y="446"/>
                    <a:pt x="808" y="298"/>
                  </a:cubicBezTo>
                  <a:cubicBezTo>
                    <a:pt x="888" y="163"/>
                    <a:pt x="789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63900" y="2761150"/>
              <a:ext cx="18425" cy="12775"/>
            </a:xfrm>
            <a:custGeom>
              <a:avLst/>
              <a:gdLst/>
              <a:ahLst/>
              <a:cxnLst/>
              <a:rect l="l" t="t" r="r" b="b"/>
              <a:pathLst>
                <a:path w="737" h="511" extrusionOk="0">
                  <a:moveTo>
                    <a:pt x="403" y="1"/>
                  </a:moveTo>
                  <a:cubicBezTo>
                    <a:pt x="379" y="1"/>
                    <a:pt x="355" y="3"/>
                    <a:pt x="332" y="8"/>
                  </a:cubicBezTo>
                  <a:cubicBezTo>
                    <a:pt x="264" y="26"/>
                    <a:pt x="197" y="51"/>
                    <a:pt x="136" y="88"/>
                  </a:cubicBezTo>
                  <a:cubicBezTo>
                    <a:pt x="50" y="131"/>
                    <a:pt x="1" y="229"/>
                    <a:pt x="19" y="327"/>
                  </a:cubicBezTo>
                  <a:cubicBezTo>
                    <a:pt x="44" y="425"/>
                    <a:pt x="129" y="492"/>
                    <a:pt x="228" y="505"/>
                  </a:cubicBezTo>
                  <a:lnTo>
                    <a:pt x="228" y="499"/>
                  </a:lnTo>
                  <a:cubicBezTo>
                    <a:pt x="273" y="506"/>
                    <a:pt x="317" y="510"/>
                    <a:pt x="359" y="510"/>
                  </a:cubicBezTo>
                  <a:cubicBezTo>
                    <a:pt x="459" y="510"/>
                    <a:pt x="550" y="484"/>
                    <a:pt x="632" y="407"/>
                  </a:cubicBezTo>
                  <a:cubicBezTo>
                    <a:pt x="724" y="321"/>
                    <a:pt x="737" y="124"/>
                    <a:pt x="602" y="57"/>
                  </a:cubicBezTo>
                  <a:cubicBezTo>
                    <a:pt x="542" y="20"/>
                    <a:pt x="473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71275" y="2820075"/>
              <a:ext cx="18425" cy="15000"/>
            </a:xfrm>
            <a:custGeom>
              <a:avLst/>
              <a:gdLst/>
              <a:ahLst/>
              <a:cxnLst/>
              <a:rect l="l" t="t" r="r" b="b"/>
              <a:pathLst>
                <a:path w="737" h="600" extrusionOk="0">
                  <a:moveTo>
                    <a:pt x="402" y="517"/>
                  </a:moveTo>
                  <a:cubicBezTo>
                    <a:pt x="402" y="517"/>
                    <a:pt x="398" y="519"/>
                    <a:pt x="390" y="525"/>
                  </a:cubicBezTo>
                  <a:lnTo>
                    <a:pt x="390" y="525"/>
                  </a:lnTo>
                  <a:lnTo>
                    <a:pt x="386" y="527"/>
                  </a:lnTo>
                  <a:lnTo>
                    <a:pt x="386" y="527"/>
                  </a:lnTo>
                  <a:cubicBezTo>
                    <a:pt x="396" y="520"/>
                    <a:pt x="402" y="517"/>
                    <a:pt x="402" y="517"/>
                  </a:cubicBezTo>
                  <a:close/>
                  <a:moveTo>
                    <a:pt x="360" y="530"/>
                  </a:moveTo>
                  <a:cubicBezTo>
                    <a:pt x="362" y="531"/>
                    <a:pt x="366" y="532"/>
                    <a:pt x="369" y="533"/>
                  </a:cubicBezTo>
                  <a:lnTo>
                    <a:pt x="369" y="533"/>
                  </a:lnTo>
                  <a:cubicBezTo>
                    <a:pt x="368" y="533"/>
                    <a:pt x="368" y="533"/>
                    <a:pt x="369" y="533"/>
                  </a:cubicBezTo>
                  <a:cubicBezTo>
                    <a:pt x="369" y="533"/>
                    <a:pt x="370" y="533"/>
                    <a:pt x="370" y="533"/>
                  </a:cubicBezTo>
                  <a:lnTo>
                    <a:pt x="370" y="533"/>
                  </a:lnTo>
                  <a:cubicBezTo>
                    <a:pt x="370" y="533"/>
                    <a:pt x="370" y="533"/>
                    <a:pt x="371" y="533"/>
                  </a:cubicBezTo>
                  <a:lnTo>
                    <a:pt x="371" y="533"/>
                  </a:lnTo>
                  <a:lnTo>
                    <a:pt x="368" y="534"/>
                  </a:lnTo>
                  <a:cubicBezTo>
                    <a:pt x="365" y="532"/>
                    <a:pt x="362" y="531"/>
                    <a:pt x="360" y="530"/>
                  </a:cubicBezTo>
                  <a:close/>
                  <a:moveTo>
                    <a:pt x="428" y="1"/>
                  </a:moveTo>
                  <a:cubicBezTo>
                    <a:pt x="355" y="1"/>
                    <a:pt x="280" y="20"/>
                    <a:pt x="221" y="49"/>
                  </a:cubicBezTo>
                  <a:cubicBezTo>
                    <a:pt x="92" y="105"/>
                    <a:pt x="6" y="227"/>
                    <a:pt x="0" y="368"/>
                  </a:cubicBezTo>
                  <a:cubicBezTo>
                    <a:pt x="0" y="484"/>
                    <a:pt x="98" y="599"/>
                    <a:pt x="215" y="599"/>
                  </a:cubicBezTo>
                  <a:cubicBezTo>
                    <a:pt x="246" y="599"/>
                    <a:pt x="280" y="591"/>
                    <a:pt x="313" y="571"/>
                  </a:cubicBezTo>
                  <a:lnTo>
                    <a:pt x="307" y="571"/>
                  </a:lnTo>
                  <a:lnTo>
                    <a:pt x="337" y="558"/>
                  </a:lnTo>
                  <a:cubicBezTo>
                    <a:pt x="350" y="552"/>
                    <a:pt x="362" y="546"/>
                    <a:pt x="374" y="534"/>
                  </a:cubicBezTo>
                  <a:cubicBezTo>
                    <a:pt x="374" y="534"/>
                    <a:pt x="375" y="534"/>
                    <a:pt x="375" y="534"/>
                  </a:cubicBezTo>
                  <a:lnTo>
                    <a:pt x="375" y="534"/>
                  </a:lnTo>
                  <a:cubicBezTo>
                    <a:pt x="377" y="534"/>
                    <a:pt x="378" y="534"/>
                    <a:pt x="380" y="534"/>
                  </a:cubicBezTo>
                  <a:lnTo>
                    <a:pt x="448" y="534"/>
                  </a:lnTo>
                  <a:cubicBezTo>
                    <a:pt x="497" y="534"/>
                    <a:pt x="546" y="522"/>
                    <a:pt x="589" y="503"/>
                  </a:cubicBezTo>
                  <a:cubicBezTo>
                    <a:pt x="663" y="466"/>
                    <a:pt x="712" y="399"/>
                    <a:pt x="724" y="325"/>
                  </a:cubicBezTo>
                  <a:cubicBezTo>
                    <a:pt x="736" y="246"/>
                    <a:pt x="712" y="172"/>
                    <a:pt x="663" y="111"/>
                  </a:cubicBezTo>
                  <a:cubicBezTo>
                    <a:pt x="611" y="32"/>
                    <a:pt x="52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90450" y="2872175"/>
              <a:ext cx="15050" cy="13725"/>
            </a:xfrm>
            <a:custGeom>
              <a:avLst/>
              <a:gdLst/>
              <a:ahLst/>
              <a:cxnLst/>
              <a:rect l="l" t="t" r="r" b="b"/>
              <a:pathLst>
                <a:path w="602" h="549" extrusionOk="0">
                  <a:moveTo>
                    <a:pt x="344" y="0"/>
                  </a:moveTo>
                  <a:cubicBezTo>
                    <a:pt x="292" y="0"/>
                    <a:pt x="237" y="14"/>
                    <a:pt x="190" y="45"/>
                  </a:cubicBezTo>
                  <a:cubicBezTo>
                    <a:pt x="37" y="125"/>
                    <a:pt x="0" y="327"/>
                    <a:pt x="117" y="462"/>
                  </a:cubicBezTo>
                  <a:cubicBezTo>
                    <a:pt x="169" y="520"/>
                    <a:pt x="240" y="548"/>
                    <a:pt x="312" y="548"/>
                  </a:cubicBezTo>
                  <a:cubicBezTo>
                    <a:pt x="399" y="548"/>
                    <a:pt x="486" y="506"/>
                    <a:pt x="540" y="425"/>
                  </a:cubicBezTo>
                  <a:cubicBezTo>
                    <a:pt x="577" y="376"/>
                    <a:pt x="595" y="315"/>
                    <a:pt x="601" y="247"/>
                  </a:cubicBezTo>
                  <a:cubicBezTo>
                    <a:pt x="601" y="118"/>
                    <a:pt x="503" y="8"/>
                    <a:pt x="375" y="2"/>
                  </a:cubicBezTo>
                  <a:cubicBezTo>
                    <a:pt x="365" y="1"/>
                    <a:pt x="354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66800" y="2749450"/>
              <a:ext cx="23025" cy="17125"/>
            </a:xfrm>
            <a:custGeom>
              <a:avLst/>
              <a:gdLst/>
              <a:ahLst/>
              <a:cxnLst/>
              <a:rect l="l" t="t" r="r" b="b"/>
              <a:pathLst>
                <a:path w="921" h="685" extrusionOk="0">
                  <a:moveTo>
                    <a:pt x="612" y="1"/>
                  </a:moveTo>
                  <a:cubicBezTo>
                    <a:pt x="525" y="1"/>
                    <a:pt x="439" y="34"/>
                    <a:pt x="363" y="77"/>
                  </a:cubicBezTo>
                  <a:cubicBezTo>
                    <a:pt x="264" y="126"/>
                    <a:pt x="172" y="188"/>
                    <a:pt x="99" y="261"/>
                  </a:cubicBezTo>
                  <a:cubicBezTo>
                    <a:pt x="25" y="329"/>
                    <a:pt x="1" y="427"/>
                    <a:pt x="31" y="519"/>
                  </a:cubicBezTo>
                  <a:cubicBezTo>
                    <a:pt x="62" y="617"/>
                    <a:pt x="148" y="678"/>
                    <a:pt x="252" y="684"/>
                  </a:cubicBezTo>
                  <a:cubicBezTo>
                    <a:pt x="369" y="672"/>
                    <a:pt x="491" y="641"/>
                    <a:pt x="602" y="592"/>
                  </a:cubicBezTo>
                  <a:cubicBezTo>
                    <a:pt x="731" y="543"/>
                    <a:pt x="841" y="470"/>
                    <a:pt x="884" y="329"/>
                  </a:cubicBezTo>
                  <a:cubicBezTo>
                    <a:pt x="921" y="200"/>
                    <a:pt x="853" y="65"/>
                    <a:pt x="724" y="22"/>
                  </a:cubicBezTo>
                  <a:cubicBezTo>
                    <a:pt x="687" y="7"/>
                    <a:pt x="649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2225" y="2725800"/>
              <a:ext cx="15475" cy="14025"/>
            </a:xfrm>
            <a:custGeom>
              <a:avLst/>
              <a:gdLst/>
              <a:ahLst/>
              <a:cxnLst/>
              <a:rect l="l" t="t" r="r" b="b"/>
              <a:pathLst>
                <a:path w="619" h="561" extrusionOk="0">
                  <a:moveTo>
                    <a:pt x="333" y="0"/>
                  </a:moveTo>
                  <a:cubicBezTo>
                    <a:pt x="293" y="0"/>
                    <a:pt x="253" y="11"/>
                    <a:pt x="217" y="29"/>
                  </a:cubicBezTo>
                  <a:lnTo>
                    <a:pt x="217" y="29"/>
                  </a:lnTo>
                  <a:cubicBezTo>
                    <a:pt x="94" y="72"/>
                    <a:pt x="0" y="186"/>
                    <a:pt x="50" y="336"/>
                  </a:cubicBezTo>
                  <a:lnTo>
                    <a:pt x="50" y="355"/>
                  </a:lnTo>
                  <a:cubicBezTo>
                    <a:pt x="63" y="440"/>
                    <a:pt x="130" y="508"/>
                    <a:pt x="210" y="532"/>
                  </a:cubicBezTo>
                  <a:lnTo>
                    <a:pt x="235" y="539"/>
                  </a:lnTo>
                  <a:cubicBezTo>
                    <a:pt x="268" y="554"/>
                    <a:pt x="301" y="561"/>
                    <a:pt x="332" y="561"/>
                  </a:cubicBezTo>
                  <a:cubicBezTo>
                    <a:pt x="427" y="561"/>
                    <a:pt x="506" y="496"/>
                    <a:pt x="550" y="411"/>
                  </a:cubicBezTo>
                  <a:lnTo>
                    <a:pt x="550" y="411"/>
                  </a:lnTo>
                  <a:cubicBezTo>
                    <a:pt x="610" y="323"/>
                    <a:pt x="619" y="206"/>
                    <a:pt x="531" y="100"/>
                  </a:cubicBezTo>
                  <a:lnTo>
                    <a:pt x="531" y="100"/>
                  </a:lnTo>
                  <a:cubicBezTo>
                    <a:pt x="528" y="97"/>
                    <a:pt x="526" y="94"/>
                    <a:pt x="523" y="91"/>
                  </a:cubicBezTo>
                  <a:cubicBezTo>
                    <a:pt x="465" y="27"/>
                    <a:pt x="398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01225" y="2945350"/>
              <a:ext cx="24250" cy="16050"/>
            </a:xfrm>
            <a:custGeom>
              <a:avLst/>
              <a:gdLst/>
              <a:ahLst/>
              <a:cxnLst/>
              <a:rect l="l" t="t" r="r" b="b"/>
              <a:pathLst>
                <a:path w="970" h="642" extrusionOk="0">
                  <a:moveTo>
                    <a:pt x="630" y="0"/>
                  </a:moveTo>
                  <a:cubicBezTo>
                    <a:pt x="434" y="0"/>
                    <a:pt x="208" y="53"/>
                    <a:pt x="92" y="222"/>
                  </a:cubicBezTo>
                  <a:cubicBezTo>
                    <a:pt x="0" y="375"/>
                    <a:pt x="74" y="571"/>
                    <a:pt x="246" y="627"/>
                  </a:cubicBezTo>
                  <a:cubicBezTo>
                    <a:pt x="282" y="637"/>
                    <a:pt x="319" y="641"/>
                    <a:pt x="356" y="641"/>
                  </a:cubicBezTo>
                  <a:cubicBezTo>
                    <a:pt x="525" y="641"/>
                    <a:pt x="695" y="546"/>
                    <a:pt x="816" y="430"/>
                  </a:cubicBezTo>
                  <a:cubicBezTo>
                    <a:pt x="969" y="283"/>
                    <a:pt x="877" y="19"/>
                    <a:pt x="663" y="1"/>
                  </a:cubicBezTo>
                  <a:cubicBezTo>
                    <a:pt x="652" y="1"/>
                    <a:pt x="641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83350" y="2939600"/>
              <a:ext cx="22750" cy="17950"/>
            </a:xfrm>
            <a:custGeom>
              <a:avLst/>
              <a:gdLst/>
              <a:ahLst/>
              <a:cxnLst/>
              <a:rect l="l" t="t" r="r" b="b"/>
              <a:pathLst>
                <a:path w="910" h="718" extrusionOk="0">
                  <a:moveTo>
                    <a:pt x="698" y="1"/>
                  </a:moveTo>
                  <a:cubicBezTo>
                    <a:pt x="676" y="1"/>
                    <a:pt x="652" y="5"/>
                    <a:pt x="629" y="16"/>
                  </a:cubicBezTo>
                  <a:lnTo>
                    <a:pt x="629" y="22"/>
                  </a:lnTo>
                  <a:cubicBezTo>
                    <a:pt x="488" y="90"/>
                    <a:pt x="316" y="157"/>
                    <a:pt x="206" y="280"/>
                  </a:cubicBezTo>
                  <a:cubicBezTo>
                    <a:pt x="1" y="447"/>
                    <a:pt x="166" y="717"/>
                    <a:pt x="365" y="717"/>
                  </a:cubicBezTo>
                  <a:cubicBezTo>
                    <a:pt x="422" y="717"/>
                    <a:pt x="482" y="695"/>
                    <a:pt x="537" y="642"/>
                  </a:cubicBezTo>
                  <a:cubicBezTo>
                    <a:pt x="666" y="550"/>
                    <a:pt x="752" y="384"/>
                    <a:pt x="837" y="249"/>
                  </a:cubicBezTo>
                  <a:cubicBezTo>
                    <a:pt x="910" y="136"/>
                    <a:pt x="817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19775" y="2859000"/>
              <a:ext cx="17975" cy="12725"/>
            </a:xfrm>
            <a:custGeom>
              <a:avLst/>
              <a:gdLst/>
              <a:ahLst/>
              <a:cxnLst/>
              <a:rect l="l" t="t" r="r" b="b"/>
              <a:pathLst>
                <a:path w="719" h="509" extrusionOk="0">
                  <a:moveTo>
                    <a:pt x="262" y="0"/>
                  </a:moveTo>
                  <a:cubicBezTo>
                    <a:pt x="178" y="0"/>
                    <a:pt x="95" y="42"/>
                    <a:pt x="43" y="118"/>
                  </a:cubicBezTo>
                  <a:cubicBezTo>
                    <a:pt x="19" y="155"/>
                    <a:pt x="7" y="192"/>
                    <a:pt x="7" y="241"/>
                  </a:cubicBezTo>
                  <a:cubicBezTo>
                    <a:pt x="0" y="376"/>
                    <a:pt x="105" y="498"/>
                    <a:pt x="246" y="504"/>
                  </a:cubicBezTo>
                  <a:cubicBezTo>
                    <a:pt x="277" y="507"/>
                    <a:pt x="308" y="509"/>
                    <a:pt x="339" y="509"/>
                  </a:cubicBezTo>
                  <a:cubicBezTo>
                    <a:pt x="437" y="509"/>
                    <a:pt x="533" y="494"/>
                    <a:pt x="626" y="461"/>
                  </a:cubicBezTo>
                  <a:cubicBezTo>
                    <a:pt x="694" y="425"/>
                    <a:pt x="718" y="351"/>
                    <a:pt x="687" y="284"/>
                  </a:cubicBezTo>
                  <a:lnTo>
                    <a:pt x="681" y="284"/>
                  </a:lnTo>
                  <a:cubicBezTo>
                    <a:pt x="608" y="179"/>
                    <a:pt x="510" y="99"/>
                    <a:pt x="393" y="38"/>
                  </a:cubicBezTo>
                  <a:cubicBezTo>
                    <a:pt x="352" y="12"/>
                    <a:pt x="307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7625" y="2802475"/>
              <a:ext cx="18575" cy="14050"/>
            </a:xfrm>
            <a:custGeom>
              <a:avLst/>
              <a:gdLst/>
              <a:ahLst/>
              <a:cxnLst/>
              <a:rect l="l" t="t" r="r" b="b"/>
              <a:pathLst>
                <a:path w="743" h="562" extrusionOk="0">
                  <a:moveTo>
                    <a:pt x="283" y="0"/>
                  </a:moveTo>
                  <a:cubicBezTo>
                    <a:pt x="145" y="0"/>
                    <a:pt x="17" y="126"/>
                    <a:pt x="6" y="269"/>
                  </a:cubicBezTo>
                  <a:cubicBezTo>
                    <a:pt x="1" y="430"/>
                    <a:pt x="137" y="561"/>
                    <a:pt x="295" y="561"/>
                  </a:cubicBezTo>
                  <a:cubicBezTo>
                    <a:pt x="311" y="561"/>
                    <a:pt x="327" y="560"/>
                    <a:pt x="344" y="557"/>
                  </a:cubicBezTo>
                  <a:cubicBezTo>
                    <a:pt x="405" y="539"/>
                    <a:pt x="460" y="520"/>
                    <a:pt x="522" y="490"/>
                  </a:cubicBezTo>
                  <a:cubicBezTo>
                    <a:pt x="559" y="465"/>
                    <a:pt x="601" y="447"/>
                    <a:pt x="638" y="422"/>
                  </a:cubicBezTo>
                  <a:cubicBezTo>
                    <a:pt x="736" y="373"/>
                    <a:pt x="743" y="244"/>
                    <a:pt x="651" y="183"/>
                  </a:cubicBezTo>
                  <a:lnTo>
                    <a:pt x="651" y="177"/>
                  </a:lnTo>
                  <a:cubicBezTo>
                    <a:pt x="614" y="158"/>
                    <a:pt x="577" y="128"/>
                    <a:pt x="540" y="103"/>
                  </a:cubicBezTo>
                  <a:cubicBezTo>
                    <a:pt x="485" y="66"/>
                    <a:pt x="430" y="42"/>
                    <a:pt x="368" y="17"/>
                  </a:cubicBezTo>
                  <a:cubicBezTo>
                    <a:pt x="340" y="6"/>
                    <a:pt x="312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051975" y="2742075"/>
              <a:ext cx="22400" cy="14250"/>
            </a:xfrm>
            <a:custGeom>
              <a:avLst/>
              <a:gdLst/>
              <a:ahLst/>
              <a:cxnLst/>
              <a:rect l="l" t="t" r="r" b="b"/>
              <a:pathLst>
                <a:path w="896" h="570" extrusionOk="0">
                  <a:moveTo>
                    <a:pt x="359" y="0"/>
                  </a:moveTo>
                  <a:cubicBezTo>
                    <a:pt x="238" y="0"/>
                    <a:pt x="121" y="60"/>
                    <a:pt x="55" y="170"/>
                  </a:cubicBezTo>
                  <a:cubicBezTo>
                    <a:pt x="0" y="256"/>
                    <a:pt x="6" y="372"/>
                    <a:pt x="80" y="452"/>
                  </a:cubicBezTo>
                  <a:cubicBezTo>
                    <a:pt x="135" y="513"/>
                    <a:pt x="215" y="556"/>
                    <a:pt x="301" y="568"/>
                  </a:cubicBezTo>
                  <a:cubicBezTo>
                    <a:pt x="309" y="569"/>
                    <a:pt x="316" y="569"/>
                    <a:pt x="324" y="569"/>
                  </a:cubicBezTo>
                  <a:cubicBezTo>
                    <a:pt x="407" y="569"/>
                    <a:pt x="485" y="540"/>
                    <a:pt x="558" y="495"/>
                  </a:cubicBezTo>
                  <a:cubicBezTo>
                    <a:pt x="632" y="440"/>
                    <a:pt x="718" y="391"/>
                    <a:pt x="804" y="348"/>
                  </a:cubicBezTo>
                  <a:cubicBezTo>
                    <a:pt x="896" y="305"/>
                    <a:pt x="896" y="133"/>
                    <a:pt x="785" y="114"/>
                  </a:cubicBezTo>
                  <a:cubicBezTo>
                    <a:pt x="687" y="90"/>
                    <a:pt x="589" y="65"/>
                    <a:pt x="503" y="29"/>
                  </a:cubicBezTo>
                  <a:cubicBezTo>
                    <a:pt x="456" y="10"/>
                    <a:pt x="407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00600" y="2751500"/>
              <a:ext cx="16575" cy="14475"/>
            </a:xfrm>
            <a:custGeom>
              <a:avLst/>
              <a:gdLst/>
              <a:ahLst/>
              <a:cxnLst/>
              <a:rect l="l" t="t" r="r" b="b"/>
              <a:pathLst>
                <a:path w="663" h="579" extrusionOk="0">
                  <a:moveTo>
                    <a:pt x="293" y="1"/>
                  </a:moveTo>
                  <a:cubicBezTo>
                    <a:pt x="175" y="1"/>
                    <a:pt x="66" y="73"/>
                    <a:pt x="31" y="191"/>
                  </a:cubicBezTo>
                  <a:cubicBezTo>
                    <a:pt x="0" y="308"/>
                    <a:pt x="43" y="437"/>
                    <a:pt x="147" y="504"/>
                  </a:cubicBezTo>
                  <a:cubicBezTo>
                    <a:pt x="184" y="535"/>
                    <a:pt x="221" y="553"/>
                    <a:pt x="270" y="566"/>
                  </a:cubicBezTo>
                  <a:cubicBezTo>
                    <a:pt x="298" y="574"/>
                    <a:pt x="326" y="579"/>
                    <a:pt x="353" y="579"/>
                  </a:cubicBezTo>
                  <a:cubicBezTo>
                    <a:pt x="461" y="579"/>
                    <a:pt x="563" y="515"/>
                    <a:pt x="607" y="412"/>
                  </a:cubicBezTo>
                  <a:cubicBezTo>
                    <a:pt x="663" y="302"/>
                    <a:pt x="632" y="118"/>
                    <a:pt x="509" y="56"/>
                  </a:cubicBezTo>
                  <a:cubicBezTo>
                    <a:pt x="442" y="26"/>
                    <a:pt x="374" y="7"/>
                    <a:pt x="307" y="1"/>
                  </a:cubicBezTo>
                  <a:cubicBezTo>
                    <a:pt x="302" y="1"/>
                    <a:pt x="297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98325" y="2772900"/>
              <a:ext cx="18725" cy="13125"/>
            </a:xfrm>
            <a:custGeom>
              <a:avLst/>
              <a:gdLst/>
              <a:ahLst/>
              <a:cxnLst/>
              <a:rect l="l" t="t" r="r" b="b"/>
              <a:pathLst>
                <a:path w="749" h="525" extrusionOk="0">
                  <a:moveTo>
                    <a:pt x="455" y="1"/>
                  </a:moveTo>
                  <a:cubicBezTo>
                    <a:pt x="420" y="1"/>
                    <a:pt x="384" y="9"/>
                    <a:pt x="347" y="29"/>
                  </a:cubicBezTo>
                  <a:lnTo>
                    <a:pt x="304" y="41"/>
                  </a:lnTo>
                  <a:cubicBezTo>
                    <a:pt x="0" y="149"/>
                    <a:pt x="242" y="524"/>
                    <a:pt x="456" y="524"/>
                  </a:cubicBezTo>
                  <a:cubicBezTo>
                    <a:pt x="522" y="524"/>
                    <a:pt x="586" y="488"/>
                    <a:pt x="629" y="397"/>
                  </a:cubicBezTo>
                  <a:lnTo>
                    <a:pt x="642" y="360"/>
                  </a:lnTo>
                  <a:cubicBezTo>
                    <a:pt x="748" y="193"/>
                    <a:pt x="620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5050" y="2854250"/>
              <a:ext cx="16575" cy="14300"/>
            </a:xfrm>
            <a:custGeom>
              <a:avLst/>
              <a:gdLst/>
              <a:ahLst/>
              <a:cxnLst/>
              <a:rect l="l" t="t" r="r" b="b"/>
              <a:pathLst>
                <a:path w="663" h="572" extrusionOk="0">
                  <a:moveTo>
                    <a:pt x="232" y="0"/>
                  </a:moveTo>
                  <a:cubicBezTo>
                    <a:pt x="172" y="0"/>
                    <a:pt x="115" y="26"/>
                    <a:pt x="74" y="75"/>
                  </a:cubicBezTo>
                  <a:cubicBezTo>
                    <a:pt x="0" y="148"/>
                    <a:pt x="0" y="265"/>
                    <a:pt x="74" y="345"/>
                  </a:cubicBezTo>
                  <a:lnTo>
                    <a:pt x="74" y="351"/>
                  </a:lnTo>
                  <a:cubicBezTo>
                    <a:pt x="170" y="441"/>
                    <a:pt x="277" y="572"/>
                    <a:pt x="426" y="572"/>
                  </a:cubicBezTo>
                  <a:cubicBezTo>
                    <a:pt x="429" y="572"/>
                    <a:pt x="432" y="572"/>
                    <a:pt x="436" y="572"/>
                  </a:cubicBezTo>
                  <a:cubicBezTo>
                    <a:pt x="497" y="572"/>
                    <a:pt x="558" y="541"/>
                    <a:pt x="601" y="492"/>
                  </a:cubicBezTo>
                  <a:cubicBezTo>
                    <a:pt x="644" y="443"/>
                    <a:pt x="663" y="375"/>
                    <a:pt x="650" y="314"/>
                  </a:cubicBezTo>
                  <a:cubicBezTo>
                    <a:pt x="626" y="228"/>
                    <a:pt x="564" y="155"/>
                    <a:pt x="491" y="105"/>
                  </a:cubicBezTo>
                  <a:cubicBezTo>
                    <a:pt x="442" y="75"/>
                    <a:pt x="393" y="56"/>
                    <a:pt x="344" y="32"/>
                  </a:cubicBezTo>
                  <a:cubicBezTo>
                    <a:pt x="308" y="10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-993587" y="-445025"/>
            <a:ext cx="2690177" cy="1831984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1607553">
            <a:off x="261040" y="4288595"/>
            <a:ext cx="595434" cy="748559"/>
            <a:chOff x="5538225" y="3124650"/>
            <a:chExt cx="290475" cy="365175"/>
          </a:xfrm>
        </p:grpSpPr>
        <p:sp>
          <p:nvSpPr>
            <p:cNvPr id="53" name="Google Shape;53;p2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1862037" y="4804972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2892177" y="4604594"/>
            <a:ext cx="610181" cy="605861"/>
            <a:chOff x="4967275" y="3477225"/>
            <a:chExt cx="328425" cy="326100"/>
          </a:xfrm>
        </p:grpSpPr>
        <p:sp>
          <p:nvSpPr>
            <p:cNvPr id="79" name="Google Shape;79;p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rgbClr val="BFD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003595">
            <a:off x="2017901" y="4642767"/>
            <a:ext cx="2040080" cy="1426909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-403175" y="2015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3447287">
            <a:off x="2526864" y="-1199891"/>
            <a:ext cx="1958475" cy="1783644"/>
            <a:chOff x="5872225" y="2998275"/>
            <a:chExt cx="378350" cy="344575"/>
          </a:xfrm>
        </p:grpSpPr>
        <p:sp>
          <p:nvSpPr>
            <p:cNvPr id="100" name="Google Shape;100;p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1"/>
          <p:cNvSpPr/>
          <p:nvPr/>
        </p:nvSpPr>
        <p:spPr>
          <a:xfrm>
            <a:off x="7372725" y="-762550"/>
            <a:ext cx="1797909" cy="1669403"/>
          </a:xfrm>
          <a:custGeom>
            <a:avLst/>
            <a:gdLst/>
            <a:ahLst/>
            <a:cxnLst/>
            <a:rect l="l" t="t" r="r" b="b"/>
            <a:pathLst>
              <a:path w="12354" h="11471" extrusionOk="0">
                <a:moveTo>
                  <a:pt x="5588" y="1"/>
                </a:moveTo>
                <a:cubicBezTo>
                  <a:pt x="4520" y="1"/>
                  <a:pt x="3460" y="249"/>
                  <a:pt x="2509" y="796"/>
                </a:cubicBezTo>
                <a:cubicBezTo>
                  <a:pt x="1123" y="1594"/>
                  <a:pt x="1" y="3262"/>
                  <a:pt x="583" y="4747"/>
                </a:cubicBezTo>
                <a:cubicBezTo>
                  <a:pt x="1141" y="6164"/>
                  <a:pt x="2865" y="6636"/>
                  <a:pt x="4092" y="7531"/>
                </a:cubicBezTo>
                <a:cubicBezTo>
                  <a:pt x="5356" y="8452"/>
                  <a:pt x="6153" y="9893"/>
                  <a:pt x="7411" y="10819"/>
                </a:cubicBezTo>
                <a:cubicBezTo>
                  <a:pt x="7803" y="11108"/>
                  <a:pt x="8251" y="11353"/>
                  <a:pt x="8730" y="11427"/>
                </a:cubicBezTo>
                <a:cubicBezTo>
                  <a:pt x="8915" y="11456"/>
                  <a:pt x="9092" y="11470"/>
                  <a:pt x="9259" y="11470"/>
                </a:cubicBezTo>
                <a:cubicBezTo>
                  <a:pt x="12353" y="11470"/>
                  <a:pt x="12328" y="6614"/>
                  <a:pt x="11950" y="4501"/>
                </a:cubicBezTo>
                <a:cubicBezTo>
                  <a:pt x="11533" y="2238"/>
                  <a:pt x="10128" y="1127"/>
                  <a:pt x="7993" y="410"/>
                </a:cubicBezTo>
                <a:cubicBezTo>
                  <a:pt x="7217" y="145"/>
                  <a:pt x="6400" y="1"/>
                  <a:pt x="55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1"/>
          <p:cNvSpPr/>
          <p:nvPr/>
        </p:nvSpPr>
        <p:spPr>
          <a:xfrm rot="-1016195" flipH="1">
            <a:off x="6401199" y="4727353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1"/>
          <p:cNvSpPr/>
          <p:nvPr/>
        </p:nvSpPr>
        <p:spPr>
          <a:xfrm flipH="1">
            <a:off x="8257001" y="4675950"/>
            <a:ext cx="863494" cy="962240"/>
          </a:xfrm>
          <a:custGeom>
            <a:avLst/>
            <a:gdLst/>
            <a:ahLst/>
            <a:cxnLst/>
            <a:rect l="l" t="t" r="r" b="b"/>
            <a:pathLst>
              <a:path w="8902" h="9920" extrusionOk="0">
                <a:moveTo>
                  <a:pt x="4877" y="1"/>
                </a:moveTo>
                <a:cubicBezTo>
                  <a:pt x="4485" y="1"/>
                  <a:pt x="4125" y="26"/>
                  <a:pt x="3841" y="68"/>
                </a:cubicBezTo>
                <a:cubicBezTo>
                  <a:pt x="2638" y="252"/>
                  <a:pt x="1491" y="896"/>
                  <a:pt x="823" y="1908"/>
                </a:cubicBezTo>
                <a:cubicBezTo>
                  <a:pt x="44" y="3098"/>
                  <a:pt x="1" y="4650"/>
                  <a:pt x="363" y="6024"/>
                </a:cubicBezTo>
                <a:cubicBezTo>
                  <a:pt x="694" y="7251"/>
                  <a:pt x="1356" y="8423"/>
                  <a:pt x="2381" y="9165"/>
                </a:cubicBezTo>
                <a:cubicBezTo>
                  <a:pt x="3038" y="9642"/>
                  <a:pt x="3855" y="9920"/>
                  <a:pt x="4660" y="9920"/>
                </a:cubicBezTo>
                <a:cubicBezTo>
                  <a:pt x="5117" y="9920"/>
                  <a:pt x="5570" y="9830"/>
                  <a:pt x="5988" y="9637"/>
                </a:cubicBezTo>
                <a:cubicBezTo>
                  <a:pt x="6822" y="9251"/>
                  <a:pt x="7441" y="8496"/>
                  <a:pt x="7822" y="7656"/>
                </a:cubicBezTo>
                <a:cubicBezTo>
                  <a:pt x="8196" y="6822"/>
                  <a:pt x="8343" y="5895"/>
                  <a:pt x="8417" y="4981"/>
                </a:cubicBezTo>
                <a:cubicBezTo>
                  <a:pt x="8515" y="3846"/>
                  <a:pt x="8901" y="1485"/>
                  <a:pt x="7834" y="675"/>
                </a:cubicBezTo>
                <a:cubicBezTo>
                  <a:pt x="7179" y="176"/>
                  <a:pt x="5917" y="1"/>
                  <a:pt x="48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1"/>
          <p:cNvSpPr/>
          <p:nvPr/>
        </p:nvSpPr>
        <p:spPr>
          <a:xfrm rot="7670957" flipH="1">
            <a:off x="-1993674" y="5131817"/>
            <a:ext cx="3732946" cy="2188983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1"/>
          <p:cNvSpPr/>
          <p:nvPr/>
        </p:nvSpPr>
        <p:spPr>
          <a:xfrm>
            <a:off x="-1081763" y="-166178"/>
            <a:ext cx="2040067" cy="611203"/>
          </a:xfrm>
          <a:custGeom>
            <a:avLst/>
            <a:gdLst/>
            <a:ahLst/>
            <a:cxnLst/>
            <a:rect l="l" t="t" r="r" b="b"/>
            <a:pathLst>
              <a:path w="43922" h="13159" extrusionOk="0">
                <a:moveTo>
                  <a:pt x="8982" y="0"/>
                </a:moveTo>
                <a:cubicBezTo>
                  <a:pt x="6922" y="0"/>
                  <a:pt x="4916" y="292"/>
                  <a:pt x="3583" y="1534"/>
                </a:cubicBezTo>
                <a:cubicBezTo>
                  <a:pt x="1638" y="3344"/>
                  <a:pt x="1172" y="6436"/>
                  <a:pt x="682" y="8914"/>
                </a:cubicBezTo>
                <a:cubicBezTo>
                  <a:pt x="1" y="12331"/>
                  <a:pt x="5196" y="13079"/>
                  <a:pt x="9840" y="13153"/>
                </a:cubicBezTo>
                <a:cubicBezTo>
                  <a:pt x="10104" y="13157"/>
                  <a:pt x="10365" y="13158"/>
                  <a:pt x="10624" y="13158"/>
                </a:cubicBezTo>
                <a:cubicBezTo>
                  <a:pt x="13143" y="13158"/>
                  <a:pt x="15383" y="12986"/>
                  <a:pt x="16256" y="12981"/>
                </a:cubicBezTo>
                <a:cubicBezTo>
                  <a:pt x="18416" y="12967"/>
                  <a:pt x="20575" y="12962"/>
                  <a:pt x="22734" y="12962"/>
                </a:cubicBezTo>
                <a:cubicBezTo>
                  <a:pt x="28412" y="12962"/>
                  <a:pt x="34087" y="13000"/>
                  <a:pt x="39763" y="13036"/>
                </a:cubicBezTo>
                <a:cubicBezTo>
                  <a:pt x="40186" y="13036"/>
                  <a:pt x="40634" y="13036"/>
                  <a:pt x="40983" y="12797"/>
                </a:cubicBezTo>
                <a:cubicBezTo>
                  <a:pt x="41284" y="12588"/>
                  <a:pt x="41456" y="12245"/>
                  <a:pt x="41603" y="11920"/>
                </a:cubicBezTo>
                <a:cubicBezTo>
                  <a:pt x="42597" y="9705"/>
                  <a:pt x="43922" y="6871"/>
                  <a:pt x="43333" y="4387"/>
                </a:cubicBezTo>
                <a:cubicBezTo>
                  <a:pt x="42485" y="820"/>
                  <a:pt x="37602" y="618"/>
                  <a:pt x="33801" y="618"/>
                </a:cubicBezTo>
                <a:cubicBezTo>
                  <a:pt x="33316" y="618"/>
                  <a:pt x="32849" y="622"/>
                  <a:pt x="32410" y="622"/>
                </a:cubicBezTo>
                <a:cubicBezTo>
                  <a:pt x="31833" y="622"/>
                  <a:pt x="31305" y="616"/>
                  <a:pt x="30850" y="590"/>
                </a:cubicBezTo>
                <a:cubicBezTo>
                  <a:pt x="26184" y="321"/>
                  <a:pt x="21518" y="218"/>
                  <a:pt x="16852" y="218"/>
                </a:cubicBezTo>
                <a:cubicBezTo>
                  <a:pt x="15985" y="218"/>
                  <a:pt x="15118" y="221"/>
                  <a:pt x="14250" y="228"/>
                </a:cubicBezTo>
                <a:cubicBezTo>
                  <a:pt x="14215" y="228"/>
                  <a:pt x="14179" y="228"/>
                  <a:pt x="14143" y="228"/>
                </a:cubicBezTo>
                <a:cubicBezTo>
                  <a:pt x="12667" y="228"/>
                  <a:pt x="10804" y="0"/>
                  <a:pt x="89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3" name="Google Shape;1623;p31"/>
          <p:cNvGrpSpPr/>
          <p:nvPr/>
        </p:nvGrpSpPr>
        <p:grpSpPr>
          <a:xfrm rot="3522876" flipH="1">
            <a:off x="7915344" y="74506"/>
            <a:ext cx="595436" cy="748561"/>
            <a:chOff x="5538225" y="3124650"/>
            <a:chExt cx="290475" cy="365175"/>
          </a:xfrm>
        </p:grpSpPr>
        <p:sp>
          <p:nvSpPr>
            <p:cNvPr id="1624" name="Google Shape;1624;p31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31"/>
          <p:cNvSpPr/>
          <p:nvPr/>
        </p:nvSpPr>
        <p:spPr>
          <a:xfrm>
            <a:off x="-1081781" y="-1224372"/>
            <a:ext cx="2982443" cy="1669394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31"/>
          <p:cNvSpPr/>
          <p:nvPr/>
        </p:nvSpPr>
        <p:spPr>
          <a:xfrm flipH="1">
            <a:off x="215232" y="4864425"/>
            <a:ext cx="1466213" cy="1056758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31"/>
          <p:cNvGrpSpPr/>
          <p:nvPr/>
        </p:nvGrpSpPr>
        <p:grpSpPr>
          <a:xfrm rot="10800000">
            <a:off x="197542" y="4612934"/>
            <a:ext cx="1068863" cy="498077"/>
            <a:chOff x="4542650" y="2993200"/>
            <a:chExt cx="640575" cy="298500"/>
          </a:xfrm>
        </p:grpSpPr>
        <p:sp>
          <p:nvSpPr>
            <p:cNvPr id="1651" name="Google Shape;1651;p31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7381250" y="-535250"/>
            <a:ext cx="2498836" cy="1464087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2"/>
          <p:cNvSpPr/>
          <p:nvPr/>
        </p:nvSpPr>
        <p:spPr>
          <a:xfrm>
            <a:off x="-1225512" y="4603497"/>
            <a:ext cx="2512908" cy="1835752"/>
          </a:xfrm>
          <a:custGeom>
            <a:avLst/>
            <a:gdLst/>
            <a:ahLst/>
            <a:cxnLst/>
            <a:rect l="l" t="t" r="r" b="b"/>
            <a:pathLst>
              <a:path w="59999" h="43831" extrusionOk="0">
                <a:moveTo>
                  <a:pt x="45951" y="1"/>
                </a:moveTo>
                <a:cubicBezTo>
                  <a:pt x="45542" y="1"/>
                  <a:pt x="45131" y="27"/>
                  <a:pt x="44719" y="79"/>
                </a:cubicBezTo>
                <a:cubicBezTo>
                  <a:pt x="40787" y="582"/>
                  <a:pt x="37572" y="3312"/>
                  <a:pt x="34297" y="5539"/>
                </a:cubicBezTo>
                <a:cubicBezTo>
                  <a:pt x="31413" y="7496"/>
                  <a:pt x="28224" y="9164"/>
                  <a:pt x="24764" y="9563"/>
                </a:cubicBezTo>
                <a:cubicBezTo>
                  <a:pt x="24148" y="9633"/>
                  <a:pt x="23529" y="9663"/>
                  <a:pt x="22908" y="9663"/>
                </a:cubicBezTo>
                <a:cubicBezTo>
                  <a:pt x="19534" y="9663"/>
                  <a:pt x="16098" y="8784"/>
                  <a:pt x="12779" y="8784"/>
                </a:cubicBezTo>
                <a:cubicBezTo>
                  <a:pt x="11348" y="8784"/>
                  <a:pt x="9938" y="8947"/>
                  <a:pt x="8564" y="9416"/>
                </a:cubicBezTo>
                <a:cubicBezTo>
                  <a:pt x="5546" y="10446"/>
                  <a:pt x="3123" y="12888"/>
                  <a:pt x="1748" y="15771"/>
                </a:cubicBezTo>
                <a:cubicBezTo>
                  <a:pt x="374" y="18648"/>
                  <a:pt x="0" y="21929"/>
                  <a:pt x="264" y="25113"/>
                </a:cubicBezTo>
                <a:cubicBezTo>
                  <a:pt x="865" y="32204"/>
                  <a:pt x="5012" y="39185"/>
                  <a:pt x="11514" y="42086"/>
                </a:cubicBezTo>
                <a:cubicBezTo>
                  <a:pt x="14433" y="43393"/>
                  <a:pt x="17596" y="43830"/>
                  <a:pt x="20810" y="43830"/>
                </a:cubicBezTo>
                <a:cubicBezTo>
                  <a:pt x="23405" y="43830"/>
                  <a:pt x="26032" y="43545"/>
                  <a:pt x="28592" y="43203"/>
                </a:cubicBezTo>
                <a:cubicBezTo>
                  <a:pt x="33346" y="42559"/>
                  <a:pt x="38253" y="41682"/>
                  <a:pt x="42210" y="38970"/>
                </a:cubicBezTo>
                <a:cubicBezTo>
                  <a:pt x="43872" y="37842"/>
                  <a:pt x="45314" y="36418"/>
                  <a:pt x="46945" y="35241"/>
                </a:cubicBezTo>
                <a:cubicBezTo>
                  <a:pt x="48700" y="33977"/>
                  <a:pt x="50657" y="33020"/>
                  <a:pt x="52730" y="32407"/>
                </a:cubicBezTo>
                <a:cubicBezTo>
                  <a:pt x="53773" y="32100"/>
                  <a:pt x="54852" y="31873"/>
                  <a:pt x="55834" y="31407"/>
                </a:cubicBezTo>
                <a:cubicBezTo>
                  <a:pt x="59999" y="29432"/>
                  <a:pt x="59300" y="25788"/>
                  <a:pt x="59373" y="22089"/>
                </a:cubicBezTo>
                <a:cubicBezTo>
                  <a:pt x="59465" y="17261"/>
                  <a:pt x="59588" y="12581"/>
                  <a:pt x="57459" y="8097"/>
                </a:cubicBezTo>
                <a:cubicBezTo>
                  <a:pt x="55337" y="3621"/>
                  <a:pt x="50814" y="1"/>
                  <a:pt x="459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2"/>
          <p:cNvSpPr/>
          <p:nvPr/>
        </p:nvSpPr>
        <p:spPr>
          <a:xfrm>
            <a:off x="7974616" y="4536306"/>
            <a:ext cx="2399113" cy="1680075"/>
          </a:xfrm>
          <a:custGeom>
            <a:avLst/>
            <a:gdLst/>
            <a:ahLst/>
            <a:cxnLst/>
            <a:rect l="l" t="t" r="r" b="b"/>
            <a:pathLst>
              <a:path w="57282" h="40114" extrusionOk="0">
                <a:moveTo>
                  <a:pt x="17414" y="0"/>
                </a:moveTo>
                <a:cubicBezTo>
                  <a:pt x="12089" y="0"/>
                  <a:pt x="6682" y="2855"/>
                  <a:pt x="3853" y="7448"/>
                </a:cubicBezTo>
                <a:cubicBezTo>
                  <a:pt x="0" y="13711"/>
                  <a:pt x="945" y="22367"/>
                  <a:pt x="5601" y="28071"/>
                </a:cubicBezTo>
                <a:cubicBezTo>
                  <a:pt x="7429" y="30310"/>
                  <a:pt x="9932" y="32206"/>
                  <a:pt x="12802" y="32506"/>
                </a:cubicBezTo>
                <a:cubicBezTo>
                  <a:pt x="13127" y="32541"/>
                  <a:pt x="13456" y="32556"/>
                  <a:pt x="13789" y="32556"/>
                </a:cubicBezTo>
                <a:cubicBezTo>
                  <a:pt x="16275" y="32556"/>
                  <a:pt x="18957" y="31717"/>
                  <a:pt x="21311" y="31717"/>
                </a:cubicBezTo>
                <a:cubicBezTo>
                  <a:pt x="22782" y="31717"/>
                  <a:pt x="24125" y="32044"/>
                  <a:pt x="25212" y="33108"/>
                </a:cubicBezTo>
                <a:cubicBezTo>
                  <a:pt x="27169" y="35015"/>
                  <a:pt x="27224" y="38659"/>
                  <a:pt x="29721" y="39775"/>
                </a:cubicBezTo>
                <a:cubicBezTo>
                  <a:pt x="30307" y="40039"/>
                  <a:pt x="30949" y="40114"/>
                  <a:pt x="31594" y="40114"/>
                </a:cubicBezTo>
                <a:cubicBezTo>
                  <a:pt x="31866" y="40114"/>
                  <a:pt x="32138" y="40100"/>
                  <a:pt x="32407" y="40082"/>
                </a:cubicBezTo>
                <a:cubicBezTo>
                  <a:pt x="35640" y="39868"/>
                  <a:pt x="38965" y="38984"/>
                  <a:pt x="41351" y="36794"/>
                </a:cubicBezTo>
                <a:cubicBezTo>
                  <a:pt x="43148" y="35144"/>
                  <a:pt x="44246" y="32623"/>
                  <a:pt x="44062" y="30243"/>
                </a:cubicBezTo>
                <a:cubicBezTo>
                  <a:pt x="46706" y="27360"/>
                  <a:pt x="50295" y="25366"/>
                  <a:pt x="52840" y="22360"/>
                </a:cubicBezTo>
                <a:cubicBezTo>
                  <a:pt x="55969" y="18674"/>
                  <a:pt x="57282" y="13355"/>
                  <a:pt x="55674" y="8798"/>
                </a:cubicBezTo>
                <a:cubicBezTo>
                  <a:pt x="54157" y="4496"/>
                  <a:pt x="49859" y="1205"/>
                  <a:pt x="45332" y="1205"/>
                </a:cubicBezTo>
                <a:cubicBezTo>
                  <a:pt x="45063" y="1205"/>
                  <a:pt x="44793" y="1217"/>
                  <a:pt x="44522" y="1240"/>
                </a:cubicBezTo>
                <a:cubicBezTo>
                  <a:pt x="40165" y="1627"/>
                  <a:pt x="36222" y="4836"/>
                  <a:pt x="31970" y="4836"/>
                </a:cubicBezTo>
                <a:cubicBezTo>
                  <a:pt x="31565" y="4836"/>
                  <a:pt x="31157" y="4807"/>
                  <a:pt x="30745" y="4743"/>
                </a:cubicBezTo>
                <a:cubicBezTo>
                  <a:pt x="27942" y="4314"/>
                  <a:pt x="25647" y="2351"/>
                  <a:pt x="23059" y="1185"/>
                </a:cubicBezTo>
                <a:cubicBezTo>
                  <a:pt x="21273" y="377"/>
                  <a:pt x="19349" y="0"/>
                  <a:pt x="17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2"/>
          <p:cNvSpPr/>
          <p:nvPr/>
        </p:nvSpPr>
        <p:spPr>
          <a:xfrm rot="-5400000" flipH="1">
            <a:off x="-637071" y="-628423"/>
            <a:ext cx="1673829" cy="1206390"/>
          </a:xfrm>
          <a:custGeom>
            <a:avLst/>
            <a:gdLst/>
            <a:ahLst/>
            <a:cxnLst/>
            <a:rect l="l" t="t" r="r" b="b"/>
            <a:pathLst>
              <a:path w="16811" h="12116" extrusionOk="0">
                <a:moveTo>
                  <a:pt x="6388" y="1"/>
                </a:moveTo>
                <a:cubicBezTo>
                  <a:pt x="5681" y="1"/>
                  <a:pt x="5127" y="87"/>
                  <a:pt x="4875" y="269"/>
                </a:cubicBezTo>
                <a:cubicBezTo>
                  <a:pt x="4856" y="268"/>
                  <a:pt x="4837" y="268"/>
                  <a:pt x="4818" y="268"/>
                </a:cubicBezTo>
                <a:cubicBezTo>
                  <a:pt x="994" y="268"/>
                  <a:pt x="0" y="5166"/>
                  <a:pt x="330" y="8071"/>
                </a:cubicBezTo>
                <a:cubicBezTo>
                  <a:pt x="655" y="10936"/>
                  <a:pt x="4777" y="12046"/>
                  <a:pt x="7083" y="12114"/>
                </a:cubicBezTo>
                <a:cubicBezTo>
                  <a:pt x="7123" y="12115"/>
                  <a:pt x="7163" y="12116"/>
                  <a:pt x="7203" y="12116"/>
                </a:cubicBezTo>
                <a:cubicBezTo>
                  <a:pt x="11720" y="12116"/>
                  <a:pt x="16810" y="4615"/>
                  <a:pt x="12420" y="1532"/>
                </a:cubicBezTo>
                <a:cubicBezTo>
                  <a:pt x="11051" y="569"/>
                  <a:pt x="8209" y="1"/>
                  <a:pt x="63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2"/>
          <p:cNvGrpSpPr/>
          <p:nvPr/>
        </p:nvGrpSpPr>
        <p:grpSpPr>
          <a:xfrm>
            <a:off x="7956293" y="4342954"/>
            <a:ext cx="935444" cy="800551"/>
            <a:chOff x="1889625" y="2786025"/>
            <a:chExt cx="201800" cy="172700"/>
          </a:xfrm>
        </p:grpSpPr>
        <p:sp>
          <p:nvSpPr>
            <p:cNvPr id="1663" name="Google Shape;1663;p32"/>
            <p:cNvSpPr/>
            <p:nvPr/>
          </p:nvSpPr>
          <p:spPr>
            <a:xfrm>
              <a:off x="1914175" y="2794575"/>
              <a:ext cx="39200" cy="37250"/>
            </a:xfrm>
            <a:custGeom>
              <a:avLst/>
              <a:gdLst/>
              <a:ahLst/>
              <a:cxnLst/>
              <a:rect l="l" t="t" r="r" b="b"/>
              <a:pathLst>
                <a:path w="1568" h="1490" extrusionOk="0">
                  <a:moveTo>
                    <a:pt x="1035" y="1"/>
                  </a:moveTo>
                  <a:cubicBezTo>
                    <a:pt x="1011" y="1"/>
                    <a:pt x="985" y="12"/>
                    <a:pt x="968" y="33"/>
                  </a:cubicBezTo>
                  <a:cubicBezTo>
                    <a:pt x="858" y="149"/>
                    <a:pt x="759" y="278"/>
                    <a:pt x="680" y="419"/>
                  </a:cubicBezTo>
                  <a:cubicBezTo>
                    <a:pt x="643" y="388"/>
                    <a:pt x="600" y="358"/>
                    <a:pt x="569" y="327"/>
                  </a:cubicBezTo>
                  <a:cubicBezTo>
                    <a:pt x="532" y="296"/>
                    <a:pt x="496" y="253"/>
                    <a:pt x="465" y="204"/>
                  </a:cubicBezTo>
                  <a:cubicBezTo>
                    <a:pt x="448" y="183"/>
                    <a:pt x="426" y="174"/>
                    <a:pt x="403" y="174"/>
                  </a:cubicBezTo>
                  <a:cubicBezTo>
                    <a:pt x="393" y="174"/>
                    <a:pt x="383" y="176"/>
                    <a:pt x="373" y="180"/>
                  </a:cubicBezTo>
                  <a:cubicBezTo>
                    <a:pt x="312" y="137"/>
                    <a:pt x="244" y="94"/>
                    <a:pt x="183" y="51"/>
                  </a:cubicBezTo>
                  <a:cubicBezTo>
                    <a:pt x="167" y="40"/>
                    <a:pt x="150" y="35"/>
                    <a:pt x="134" y="35"/>
                  </a:cubicBezTo>
                  <a:cubicBezTo>
                    <a:pt x="60" y="35"/>
                    <a:pt x="1" y="138"/>
                    <a:pt x="66" y="198"/>
                  </a:cubicBezTo>
                  <a:lnTo>
                    <a:pt x="220" y="345"/>
                  </a:lnTo>
                  <a:cubicBezTo>
                    <a:pt x="324" y="456"/>
                    <a:pt x="434" y="560"/>
                    <a:pt x="545" y="664"/>
                  </a:cubicBezTo>
                  <a:cubicBezTo>
                    <a:pt x="508" y="756"/>
                    <a:pt x="477" y="848"/>
                    <a:pt x="447" y="947"/>
                  </a:cubicBezTo>
                  <a:cubicBezTo>
                    <a:pt x="440" y="965"/>
                    <a:pt x="440" y="983"/>
                    <a:pt x="447" y="1002"/>
                  </a:cubicBezTo>
                  <a:cubicBezTo>
                    <a:pt x="434" y="1039"/>
                    <a:pt x="416" y="1082"/>
                    <a:pt x="404" y="1125"/>
                  </a:cubicBezTo>
                  <a:cubicBezTo>
                    <a:pt x="391" y="1143"/>
                    <a:pt x="398" y="1174"/>
                    <a:pt x="404" y="1192"/>
                  </a:cubicBezTo>
                  <a:lnTo>
                    <a:pt x="330" y="1345"/>
                  </a:lnTo>
                  <a:cubicBezTo>
                    <a:pt x="292" y="1422"/>
                    <a:pt x="356" y="1489"/>
                    <a:pt x="420" y="1489"/>
                  </a:cubicBezTo>
                  <a:cubicBezTo>
                    <a:pt x="448" y="1489"/>
                    <a:pt x="477" y="1476"/>
                    <a:pt x="496" y="1444"/>
                  </a:cubicBezTo>
                  <a:cubicBezTo>
                    <a:pt x="563" y="1315"/>
                    <a:pt x="631" y="1180"/>
                    <a:pt x="698" y="1051"/>
                  </a:cubicBezTo>
                  <a:cubicBezTo>
                    <a:pt x="735" y="1045"/>
                    <a:pt x="766" y="1020"/>
                    <a:pt x="778" y="990"/>
                  </a:cubicBezTo>
                  <a:cubicBezTo>
                    <a:pt x="784" y="971"/>
                    <a:pt x="790" y="953"/>
                    <a:pt x="796" y="941"/>
                  </a:cubicBezTo>
                  <a:cubicBezTo>
                    <a:pt x="974" y="1125"/>
                    <a:pt x="1177" y="1296"/>
                    <a:pt x="1391" y="1444"/>
                  </a:cubicBezTo>
                  <a:cubicBezTo>
                    <a:pt x="1406" y="1454"/>
                    <a:pt x="1422" y="1459"/>
                    <a:pt x="1437" y="1459"/>
                  </a:cubicBezTo>
                  <a:cubicBezTo>
                    <a:pt x="1508" y="1459"/>
                    <a:pt x="1567" y="1357"/>
                    <a:pt x="1502" y="1296"/>
                  </a:cubicBezTo>
                  <a:lnTo>
                    <a:pt x="1391" y="1180"/>
                  </a:lnTo>
                  <a:cubicBezTo>
                    <a:pt x="1404" y="1149"/>
                    <a:pt x="1391" y="1118"/>
                    <a:pt x="1367" y="1094"/>
                  </a:cubicBezTo>
                  <a:lnTo>
                    <a:pt x="1361" y="1088"/>
                  </a:lnTo>
                  <a:cubicBezTo>
                    <a:pt x="1361" y="1063"/>
                    <a:pt x="1348" y="1039"/>
                    <a:pt x="1330" y="1026"/>
                  </a:cubicBezTo>
                  <a:cubicBezTo>
                    <a:pt x="1226" y="904"/>
                    <a:pt x="1109" y="793"/>
                    <a:pt x="999" y="683"/>
                  </a:cubicBezTo>
                  <a:cubicBezTo>
                    <a:pt x="1078" y="548"/>
                    <a:pt x="1140" y="401"/>
                    <a:pt x="1170" y="241"/>
                  </a:cubicBezTo>
                  <a:cubicBezTo>
                    <a:pt x="1177" y="217"/>
                    <a:pt x="1170" y="186"/>
                    <a:pt x="1152" y="168"/>
                  </a:cubicBezTo>
                  <a:cubicBezTo>
                    <a:pt x="1177" y="106"/>
                    <a:pt x="1146" y="39"/>
                    <a:pt x="1085" y="20"/>
                  </a:cubicBezTo>
                  <a:cubicBezTo>
                    <a:pt x="1071" y="7"/>
                    <a:pt x="1053" y="1"/>
                    <a:pt x="1035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1971000" y="2802050"/>
              <a:ext cx="40700" cy="34800"/>
            </a:xfrm>
            <a:custGeom>
              <a:avLst/>
              <a:gdLst/>
              <a:ahLst/>
              <a:cxnLst/>
              <a:rect l="l" t="t" r="r" b="b"/>
              <a:pathLst>
                <a:path w="1628" h="1392" extrusionOk="0">
                  <a:moveTo>
                    <a:pt x="1136" y="0"/>
                  </a:moveTo>
                  <a:cubicBezTo>
                    <a:pt x="1115" y="0"/>
                    <a:pt x="1094" y="7"/>
                    <a:pt x="1075" y="22"/>
                  </a:cubicBezTo>
                  <a:lnTo>
                    <a:pt x="1063" y="34"/>
                  </a:lnTo>
                  <a:cubicBezTo>
                    <a:pt x="1044" y="19"/>
                    <a:pt x="1022" y="13"/>
                    <a:pt x="1000" y="13"/>
                  </a:cubicBezTo>
                  <a:cubicBezTo>
                    <a:pt x="959" y="13"/>
                    <a:pt x="919" y="37"/>
                    <a:pt x="903" y="77"/>
                  </a:cubicBezTo>
                  <a:lnTo>
                    <a:pt x="897" y="96"/>
                  </a:lnTo>
                  <a:cubicBezTo>
                    <a:pt x="892" y="95"/>
                    <a:pt x="888" y="94"/>
                    <a:pt x="883" y="94"/>
                  </a:cubicBezTo>
                  <a:cubicBezTo>
                    <a:pt x="851" y="94"/>
                    <a:pt x="821" y="112"/>
                    <a:pt x="805" y="139"/>
                  </a:cubicBezTo>
                  <a:cubicBezTo>
                    <a:pt x="750" y="224"/>
                    <a:pt x="707" y="304"/>
                    <a:pt x="664" y="390"/>
                  </a:cubicBezTo>
                  <a:lnTo>
                    <a:pt x="302" y="132"/>
                  </a:lnTo>
                  <a:cubicBezTo>
                    <a:pt x="287" y="123"/>
                    <a:pt x="271" y="118"/>
                    <a:pt x="254" y="118"/>
                  </a:cubicBezTo>
                  <a:cubicBezTo>
                    <a:pt x="230" y="118"/>
                    <a:pt x="206" y="129"/>
                    <a:pt x="192" y="151"/>
                  </a:cubicBezTo>
                  <a:lnTo>
                    <a:pt x="173" y="139"/>
                  </a:lnTo>
                  <a:cubicBezTo>
                    <a:pt x="156" y="126"/>
                    <a:pt x="139" y="120"/>
                    <a:pt x="123" y="120"/>
                  </a:cubicBezTo>
                  <a:cubicBezTo>
                    <a:pt x="49" y="120"/>
                    <a:pt x="0" y="243"/>
                    <a:pt x="81" y="304"/>
                  </a:cubicBezTo>
                  <a:cubicBezTo>
                    <a:pt x="124" y="335"/>
                    <a:pt x="167" y="365"/>
                    <a:pt x="210" y="390"/>
                  </a:cubicBezTo>
                  <a:cubicBezTo>
                    <a:pt x="241" y="415"/>
                    <a:pt x="272" y="433"/>
                    <a:pt x="302" y="457"/>
                  </a:cubicBezTo>
                  <a:cubicBezTo>
                    <a:pt x="308" y="464"/>
                    <a:pt x="314" y="476"/>
                    <a:pt x="327" y="482"/>
                  </a:cubicBezTo>
                  <a:cubicBezTo>
                    <a:pt x="388" y="525"/>
                    <a:pt x="456" y="568"/>
                    <a:pt x="523" y="605"/>
                  </a:cubicBezTo>
                  <a:lnTo>
                    <a:pt x="560" y="629"/>
                  </a:lnTo>
                  <a:cubicBezTo>
                    <a:pt x="474" y="838"/>
                    <a:pt x="406" y="1053"/>
                    <a:pt x="357" y="1273"/>
                  </a:cubicBezTo>
                  <a:cubicBezTo>
                    <a:pt x="346" y="1344"/>
                    <a:pt x="407" y="1392"/>
                    <a:pt x="462" y="1392"/>
                  </a:cubicBezTo>
                  <a:cubicBezTo>
                    <a:pt x="498" y="1392"/>
                    <a:pt x="532" y="1371"/>
                    <a:pt x="541" y="1322"/>
                  </a:cubicBezTo>
                  <a:cubicBezTo>
                    <a:pt x="548" y="1298"/>
                    <a:pt x="554" y="1267"/>
                    <a:pt x="560" y="1243"/>
                  </a:cubicBezTo>
                  <a:cubicBezTo>
                    <a:pt x="581" y="1267"/>
                    <a:pt x="612" y="1282"/>
                    <a:pt x="642" y="1282"/>
                  </a:cubicBezTo>
                  <a:cubicBezTo>
                    <a:pt x="666" y="1282"/>
                    <a:pt x="689" y="1273"/>
                    <a:pt x="707" y="1255"/>
                  </a:cubicBezTo>
                  <a:lnTo>
                    <a:pt x="732" y="1230"/>
                  </a:lnTo>
                  <a:cubicBezTo>
                    <a:pt x="830" y="1132"/>
                    <a:pt x="909" y="1016"/>
                    <a:pt x="965" y="881"/>
                  </a:cubicBezTo>
                  <a:lnTo>
                    <a:pt x="1449" y="1187"/>
                  </a:lnTo>
                  <a:cubicBezTo>
                    <a:pt x="1469" y="1201"/>
                    <a:pt x="1488" y="1206"/>
                    <a:pt x="1506" y="1206"/>
                  </a:cubicBezTo>
                  <a:cubicBezTo>
                    <a:pt x="1585" y="1206"/>
                    <a:pt x="1628" y="1088"/>
                    <a:pt x="1547" y="1028"/>
                  </a:cubicBezTo>
                  <a:lnTo>
                    <a:pt x="1228" y="801"/>
                  </a:lnTo>
                  <a:cubicBezTo>
                    <a:pt x="1247" y="752"/>
                    <a:pt x="1222" y="691"/>
                    <a:pt x="1167" y="672"/>
                  </a:cubicBezTo>
                  <a:cubicBezTo>
                    <a:pt x="1124" y="660"/>
                    <a:pt x="1075" y="642"/>
                    <a:pt x="1032" y="623"/>
                  </a:cubicBezTo>
                  <a:cubicBezTo>
                    <a:pt x="1038" y="568"/>
                    <a:pt x="1038" y="519"/>
                    <a:pt x="1038" y="470"/>
                  </a:cubicBezTo>
                  <a:cubicBezTo>
                    <a:pt x="1051" y="408"/>
                    <a:pt x="1057" y="353"/>
                    <a:pt x="1069" y="292"/>
                  </a:cubicBezTo>
                  <a:cubicBezTo>
                    <a:pt x="1112" y="243"/>
                    <a:pt x="1155" y="200"/>
                    <a:pt x="1204" y="157"/>
                  </a:cubicBezTo>
                  <a:cubicBezTo>
                    <a:pt x="1282" y="94"/>
                    <a:pt x="1213" y="0"/>
                    <a:pt x="1136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1944300" y="2842925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1132" y="0"/>
                  </a:moveTo>
                  <a:cubicBezTo>
                    <a:pt x="1111" y="0"/>
                    <a:pt x="1089" y="8"/>
                    <a:pt x="1070" y="25"/>
                  </a:cubicBezTo>
                  <a:lnTo>
                    <a:pt x="1063" y="31"/>
                  </a:lnTo>
                  <a:cubicBezTo>
                    <a:pt x="1042" y="18"/>
                    <a:pt x="1019" y="12"/>
                    <a:pt x="998" y="12"/>
                  </a:cubicBezTo>
                  <a:cubicBezTo>
                    <a:pt x="956" y="12"/>
                    <a:pt x="918" y="34"/>
                    <a:pt x="898" y="74"/>
                  </a:cubicBezTo>
                  <a:lnTo>
                    <a:pt x="892" y="98"/>
                  </a:lnTo>
                  <a:cubicBezTo>
                    <a:pt x="884" y="96"/>
                    <a:pt x="876" y="95"/>
                    <a:pt x="869" y="95"/>
                  </a:cubicBezTo>
                  <a:cubicBezTo>
                    <a:pt x="840" y="95"/>
                    <a:pt x="814" y="112"/>
                    <a:pt x="800" y="141"/>
                  </a:cubicBezTo>
                  <a:cubicBezTo>
                    <a:pt x="751" y="221"/>
                    <a:pt x="702" y="307"/>
                    <a:pt x="665" y="393"/>
                  </a:cubicBezTo>
                  <a:lnTo>
                    <a:pt x="303" y="141"/>
                  </a:lnTo>
                  <a:cubicBezTo>
                    <a:pt x="287" y="131"/>
                    <a:pt x="270" y="126"/>
                    <a:pt x="253" y="126"/>
                  </a:cubicBezTo>
                  <a:cubicBezTo>
                    <a:pt x="229" y="126"/>
                    <a:pt x="207" y="136"/>
                    <a:pt x="192" y="154"/>
                  </a:cubicBezTo>
                  <a:lnTo>
                    <a:pt x="174" y="147"/>
                  </a:lnTo>
                  <a:cubicBezTo>
                    <a:pt x="157" y="135"/>
                    <a:pt x="140" y="129"/>
                    <a:pt x="124" y="129"/>
                  </a:cubicBezTo>
                  <a:cubicBezTo>
                    <a:pt x="49" y="129"/>
                    <a:pt x="0" y="251"/>
                    <a:pt x="76" y="307"/>
                  </a:cubicBezTo>
                  <a:cubicBezTo>
                    <a:pt x="119" y="338"/>
                    <a:pt x="162" y="368"/>
                    <a:pt x="211" y="399"/>
                  </a:cubicBezTo>
                  <a:cubicBezTo>
                    <a:pt x="241" y="417"/>
                    <a:pt x="272" y="442"/>
                    <a:pt x="303" y="460"/>
                  </a:cubicBezTo>
                  <a:cubicBezTo>
                    <a:pt x="309" y="473"/>
                    <a:pt x="315" y="479"/>
                    <a:pt x="327" y="491"/>
                  </a:cubicBezTo>
                  <a:cubicBezTo>
                    <a:pt x="389" y="534"/>
                    <a:pt x="456" y="571"/>
                    <a:pt x="518" y="608"/>
                  </a:cubicBezTo>
                  <a:lnTo>
                    <a:pt x="554" y="632"/>
                  </a:lnTo>
                  <a:cubicBezTo>
                    <a:pt x="468" y="841"/>
                    <a:pt x="407" y="1055"/>
                    <a:pt x="358" y="1282"/>
                  </a:cubicBezTo>
                  <a:cubicBezTo>
                    <a:pt x="343" y="1352"/>
                    <a:pt x="404" y="1398"/>
                    <a:pt x="460" y="1398"/>
                  </a:cubicBezTo>
                  <a:cubicBezTo>
                    <a:pt x="497" y="1398"/>
                    <a:pt x="532" y="1378"/>
                    <a:pt x="542" y="1331"/>
                  </a:cubicBezTo>
                  <a:cubicBezTo>
                    <a:pt x="548" y="1301"/>
                    <a:pt x="554" y="1276"/>
                    <a:pt x="560" y="1245"/>
                  </a:cubicBezTo>
                  <a:cubicBezTo>
                    <a:pt x="578" y="1274"/>
                    <a:pt x="608" y="1288"/>
                    <a:pt x="638" y="1288"/>
                  </a:cubicBezTo>
                  <a:cubicBezTo>
                    <a:pt x="660" y="1288"/>
                    <a:pt x="683" y="1280"/>
                    <a:pt x="702" y="1264"/>
                  </a:cubicBezTo>
                  <a:lnTo>
                    <a:pt x="732" y="1233"/>
                  </a:lnTo>
                  <a:cubicBezTo>
                    <a:pt x="830" y="1135"/>
                    <a:pt x="910" y="1019"/>
                    <a:pt x="959" y="890"/>
                  </a:cubicBezTo>
                  <a:lnTo>
                    <a:pt x="1450" y="1196"/>
                  </a:lnTo>
                  <a:cubicBezTo>
                    <a:pt x="1467" y="1208"/>
                    <a:pt x="1485" y="1213"/>
                    <a:pt x="1501" y="1213"/>
                  </a:cubicBezTo>
                  <a:cubicBezTo>
                    <a:pt x="1580" y="1213"/>
                    <a:pt x="1630" y="1092"/>
                    <a:pt x="1548" y="1031"/>
                  </a:cubicBezTo>
                  <a:lnTo>
                    <a:pt x="1229" y="804"/>
                  </a:lnTo>
                  <a:cubicBezTo>
                    <a:pt x="1247" y="749"/>
                    <a:pt x="1217" y="693"/>
                    <a:pt x="1168" y="675"/>
                  </a:cubicBezTo>
                  <a:cubicBezTo>
                    <a:pt x="1119" y="657"/>
                    <a:pt x="1076" y="638"/>
                    <a:pt x="1027" y="620"/>
                  </a:cubicBezTo>
                  <a:cubicBezTo>
                    <a:pt x="1033" y="571"/>
                    <a:pt x="1033" y="516"/>
                    <a:pt x="1033" y="466"/>
                  </a:cubicBezTo>
                  <a:cubicBezTo>
                    <a:pt x="1045" y="411"/>
                    <a:pt x="1057" y="350"/>
                    <a:pt x="1063" y="289"/>
                  </a:cubicBezTo>
                  <a:cubicBezTo>
                    <a:pt x="1106" y="246"/>
                    <a:pt x="1155" y="197"/>
                    <a:pt x="1205" y="160"/>
                  </a:cubicBezTo>
                  <a:cubicBezTo>
                    <a:pt x="1277" y="97"/>
                    <a:pt x="1209" y="0"/>
                    <a:pt x="1132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1968725" y="2875425"/>
              <a:ext cx="33200" cy="34675"/>
            </a:xfrm>
            <a:custGeom>
              <a:avLst/>
              <a:gdLst/>
              <a:ahLst/>
              <a:cxnLst/>
              <a:rect l="l" t="t" r="r" b="b"/>
              <a:pathLst>
                <a:path w="1328" h="1387" extrusionOk="0">
                  <a:moveTo>
                    <a:pt x="767" y="0"/>
                  </a:moveTo>
                  <a:cubicBezTo>
                    <a:pt x="763" y="0"/>
                    <a:pt x="759" y="0"/>
                    <a:pt x="755" y="1"/>
                  </a:cubicBezTo>
                  <a:cubicBezTo>
                    <a:pt x="602" y="44"/>
                    <a:pt x="577" y="222"/>
                    <a:pt x="547" y="369"/>
                  </a:cubicBezTo>
                  <a:cubicBezTo>
                    <a:pt x="540" y="418"/>
                    <a:pt x="528" y="467"/>
                    <a:pt x="522" y="516"/>
                  </a:cubicBezTo>
                  <a:lnTo>
                    <a:pt x="418" y="479"/>
                  </a:lnTo>
                  <a:lnTo>
                    <a:pt x="246" y="399"/>
                  </a:lnTo>
                  <a:cubicBezTo>
                    <a:pt x="275" y="325"/>
                    <a:pt x="223" y="251"/>
                    <a:pt x="152" y="251"/>
                  </a:cubicBezTo>
                  <a:cubicBezTo>
                    <a:pt x="146" y="251"/>
                    <a:pt x="141" y="251"/>
                    <a:pt x="136" y="252"/>
                  </a:cubicBezTo>
                  <a:cubicBezTo>
                    <a:pt x="7" y="283"/>
                    <a:pt x="1" y="375"/>
                    <a:pt x="44" y="461"/>
                  </a:cubicBezTo>
                  <a:cubicBezTo>
                    <a:pt x="37" y="491"/>
                    <a:pt x="62" y="522"/>
                    <a:pt x="93" y="534"/>
                  </a:cubicBezTo>
                  <a:cubicBezTo>
                    <a:pt x="105" y="547"/>
                    <a:pt x="117" y="559"/>
                    <a:pt x="129" y="571"/>
                  </a:cubicBezTo>
                  <a:cubicBezTo>
                    <a:pt x="221" y="639"/>
                    <a:pt x="320" y="700"/>
                    <a:pt x="430" y="755"/>
                  </a:cubicBezTo>
                  <a:cubicBezTo>
                    <a:pt x="448" y="767"/>
                    <a:pt x="467" y="780"/>
                    <a:pt x="485" y="792"/>
                  </a:cubicBezTo>
                  <a:cubicBezTo>
                    <a:pt x="473" y="841"/>
                    <a:pt x="461" y="896"/>
                    <a:pt x="455" y="945"/>
                  </a:cubicBezTo>
                  <a:cubicBezTo>
                    <a:pt x="448" y="976"/>
                    <a:pt x="455" y="1001"/>
                    <a:pt x="473" y="1025"/>
                  </a:cubicBezTo>
                  <a:lnTo>
                    <a:pt x="473" y="1178"/>
                  </a:lnTo>
                  <a:lnTo>
                    <a:pt x="442" y="1240"/>
                  </a:lnTo>
                  <a:cubicBezTo>
                    <a:pt x="413" y="1316"/>
                    <a:pt x="474" y="1386"/>
                    <a:pt x="534" y="1386"/>
                  </a:cubicBezTo>
                  <a:cubicBezTo>
                    <a:pt x="562" y="1386"/>
                    <a:pt x="589" y="1372"/>
                    <a:pt x="608" y="1338"/>
                  </a:cubicBezTo>
                  <a:cubicBezTo>
                    <a:pt x="663" y="1234"/>
                    <a:pt x="718" y="1129"/>
                    <a:pt x="761" y="1019"/>
                  </a:cubicBezTo>
                  <a:cubicBezTo>
                    <a:pt x="773" y="994"/>
                    <a:pt x="780" y="964"/>
                    <a:pt x="792" y="945"/>
                  </a:cubicBezTo>
                  <a:cubicBezTo>
                    <a:pt x="841" y="958"/>
                    <a:pt x="890" y="976"/>
                    <a:pt x="945" y="988"/>
                  </a:cubicBezTo>
                  <a:cubicBezTo>
                    <a:pt x="951" y="990"/>
                    <a:pt x="958" y="991"/>
                    <a:pt x="965" y="991"/>
                  </a:cubicBezTo>
                  <a:cubicBezTo>
                    <a:pt x="984" y="991"/>
                    <a:pt x="1005" y="984"/>
                    <a:pt x="1019" y="970"/>
                  </a:cubicBezTo>
                  <a:lnTo>
                    <a:pt x="1142" y="1025"/>
                  </a:lnTo>
                  <a:cubicBezTo>
                    <a:pt x="1158" y="1034"/>
                    <a:pt x="1174" y="1038"/>
                    <a:pt x="1189" y="1038"/>
                  </a:cubicBezTo>
                  <a:cubicBezTo>
                    <a:pt x="1275" y="1038"/>
                    <a:pt x="1328" y="906"/>
                    <a:pt x="1234" y="853"/>
                  </a:cubicBezTo>
                  <a:cubicBezTo>
                    <a:pt x="1111" y="780"/>
                    <a:pt x="988" y="718"/>
                    <a:pt x="866" y="657"/>
                  </a:cubicBezTo>
                  <a:lnTo>
                    <a:pt x="866" y="645"/>
                  </a:lnTo>
                  <a:cubicBezTo>
                    <a:pt x="902" y="479"/>
                    <a:pt x="921" y="301"/>
                    <a:pt x="921" y="130"/>
                  </a:cubicBezTo>
                  <a:cubicBezTo>
                    <a:pt x="909" y="54"/>
                    <a:pt x="842" y="0"/>
                    <a:pt x="76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2008150" y="2923900"/>
              <a:ext cx="33025" cy="34825"/>
            </a:xfrm>
            <a:custGeom>
              <a:avLst/>
              <a:gdLst/>
              <a:ahLst/>
              <a:cxnLst/>
              <a:rect l="l" t="t" r="r" b="b"/>
              <a:pathLst>
                <a:path w="1321" h="1393" extrusionOk="0">
                  <a:moveTo>
                    <a:pt x="794" y="0"/>
                  </a:moveTo>
                  <a:cubicBezTo>
                    <a:pt x="779" y="0"/>
                    <a:pt x="763" y="4"/>
                    <a:pt x="748" y="12"/>
                  </a:cubicBezTo>
                  <a:cubicBezTo>
                    <a:pt x="595" y="55"/>
                    <a:pt x="577" y="233"/>
                    <a:pt x="546" y="380"/>
                  </a:cubicBezTo>
                  <a:cubicBezTo>
                    <a:pt x="534" y="430"/>
                    <a:pt x="528" y="479"/>
                    <a:pt x="515" y="528"/>
                  </a:cubicBezTo>
                  <a:cubicBezTo>
                    <a:pt x="485" y="515"/>
                    <a:pt x="448" y="503"/>
                    <a:pt x="417" y="491"/>
                  </a:cubicBezTo>
                  <a:lnTo>
                    <a:pt x="239" y="411"/>
                  </a:lnTo>
                  <a:cubicBezTo>
                    <a:pt x="272" y="339"/>
                    <a:pt x="221" y="267"/>
                    <a:pt x="157" y="267"/>
                  </a:cubicBezTo>
                  <a:cubicBezTo>
                    <a:pt x="149" y="267"/>
                    <a:pt x="142" y="268"/>
                    <a:pt x="135" y="270"/>
                  </a:cubicBezTo>
                  <a:cubicBezTo>
                    <a:pt x="6" y="295"/>
                    <a:pt x="0" y="387"/>
                    <a:pt x="37" y="472"/>
                  </a:cubicBezTo>
                  <a:cubicBezTo>
                    <a:pt x="37" y="503"/>
                    <a:pt x="55" y="534"/>
                    <a:pt x="86" y="546"/>
                  </a:cubicBezTo>
                  <a:cubicBezTo>
                    <a:pt x="98" y="558"/>
                    <a:pt x="110" y="564"/>
                    <a:pt x="123" y="577"/>
                  </a:cubicBezTo>
                  <a:cubicBezTo>
                    <a:pt x="215" y="650"/>
                    <a:pt x="319" y="712"/>
                    <a:pt x="423" y="761"/>
                  </a:cubicBezTo>
                  <a:lnTo>
                    <a:pt x="479" y="798"/>
                  </a:lnTo>
                  <a:cubicBezTo>
                    <a:pt x="466" y="853"/>
                    <a:pt x="454" y="902"/>
                    <a:pt x="448" y="957"/>
                  </a:cubicBezTo>
                  <a:cubicBezTo>
                    <a:pt x="442" y="982"/>
                    <a:pt x="448" y="1012"/>
                    <a:pt x="466" y="1031"/>
                  </a:cubicBezTo>
                  <a:lnTo>
                    <a:pt x="466" y="1184"/>
                  </a:lnTo>
                  <a:cubicBezTo>
                    <a:pt x="454" y="1209"/>
                    <a:pt x="448" y="1227"/>
                    <a:pt x="442" y="1251"/>
                  </a:cubicBezTo>
                  <a:cubicBezTo>
                    <a:pt x="408" y="1323"/>
                    <a:pt x="467" y="1392"/>
                    <a:pt x="527" y="1392"/>
                  </a:cubicBezTo>
                  <a:cubicBezTo>
                    <a:pt x="555" y="1392"/>
                    <a:pt x="582" y="1378"/>
                    <a:pt x="601" y="1344"/>
                  </a:cubicBezTo>
                  <a:cubicBezTo>
                    <a:pt x="663" y="1239"/>
                    <a:pt x="712" y="1135"/>
                    <a:pt x="755" y="1025"/>
                  </a:cubicBezTo>
                  <a:cubicBezTo>
                    <a:pt x="767" y="1000"/>
                    <a:pt x="779" y="975"/>
                    <a:pt x="785" y="951"/>
                  </a:cubicBezTo>
                  <a:cubicBezTo>
                    <a:pt x="834" y="969"/>
                    <a:pt x="883" y="982"/>
                    <a:pt x="939" y="994"/>
                  </a:cubicBezTo>
                  <a:cubicBezTo>
                    <a:pt x="946" y="995"/>
                    <a:pt x="954" y="996"/>
                    <a:pt x="961" y="996"/>
                  </a:cubicBezTo>
                  <a:cubicBezTo>
                    <a:pt x="982" y="996"/>
                    <a:pt x="1000" y="989"/>
                    <a:pt x="1018" y="975"/>
                  </a:cubicBezTo>
                  <a:lnTo>
                    <a:pt x="1135" y="1031"/>
                  </a:lnTo>
                  <a:cubicBezTo>
                    <a:pt x="1152" y="1040"/>
                    <a:pt x="1168" y="1044"/>
                    <a:pt x="1183" y="1044"/>
                  </a:cubicBezTo>
                  <a:cubicBezTo>
                    <a:pt x="1269" y="1044"/>
                    <a:pt x="1321" y="917"/>
                    <a:pt x="1227" y="865"/>
                  </a:cubicBezTo>
                  <a:cubicBezTo>
                    <a:pt x="1110" y="791"/>
                    <a:pt x="988" y="730"/>
                    <a:pt x="865" y="669"/>
                  </a:cubicBezTo>
                  <a:lnTo>
                    <a:pt x="865" y="656"/>
                  </a:lnTo>
                  <a:cubicBezTo>
                    <a:pt x="896" y="491"/>
                    <a:pt x="914" y="313"/>
                    <a:pt x="914" y="141"/>
                  </a:cubicBezTo>
                  <a:cubicBezTo>
                    <a:pt x="914" y="117"/>
                    <a:pt x="902" y="92"/>
                    <a:pt x="883" y="74"/>
                  </a:cubicBezTo>
                  <a:cubicBezTo>
                    <a:pt x="874" y="29"/>
                    <a:pt x="836" y="0"/>
                    <a:pt x="79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2008150" y="2841375"/>
              <a:ext cx="36900" cy="30275"/>
            </a:xfrm>
            <a:custGeom>
              <a:avLst/>
              <a:gdLst/>
              <a:ahLst/>
              <a:cxnLst/>
              <a:rect l="l" t="t" r="r" b="b"/>
              <a:pathLst>
                <a:path w="1476" h="1211" extrusionOk="0">
                  <a:moveTo>
                    <a:pt x="789" y="1"/>
                  </a:moveTo>
                  <a:cubicBezTo>
                    <a:pt x="767" y="1"/>
                    <a:pt x="744" y="8"/>
                    <a:pt x="724" y="25"/>
                  </a:cubicBezTo>
                  <a:cubicBezTo>
                    <a:pt x="720" y="24"/>
                    <a:pt x="715" y="24"/>
                    <a:pt x="710" y="24"/>
                  </a:cubicBezTo>
                  <a:cubicBezTo>
                    <a:pt x="689" y="24"/>
                    <a:pt x="665" y="35"/>
                    <a:pt x="650" y="50"/>
                  </a:cubicBezTo>
                  <a:cubicBezTo>
                    <a:pt x="546" y="173"/>
                    <a:pt x="466" y="308"/>
                    <a:pt x="411" y="455"/>
                  </a:cubicBezTo>
                  <a:lnTo>
                    <a:pt x="393" y="449"/>
                  </a:lnTo>
                  <a:cubicBezTo>
                    <a:pt x="331" y="400"/>
                    <a:pt x="270" y="351"/>
                    <a:pt x="209" y="295"/>
                  </a:cubicBezTo>
                  <a:cubicBezTo>
                    <a:pt x="189" y="280"/>
                    <a:pt x="168" y="273"/>
                    <a:pt x="148" y="273"/>
                  </a:cubicBezTo>
                  <a:cubicBezTo>
                    <a:pt x="70" y="273"/>
                    <a:pt x="1" y="367"/>
                    <a:pt x="74" y="430"/>
                  </a:cubicBezTo>
                  <a:lnTo>
                    <a:pt x="141" y="486"/>
                  </a:lnTo>
                  <a:cubicBezTo>
                    <a:pt x="141" y="522"/>
                    <a:pt x="160" y="553"/>
                    <a:pt x="190" y="565"/>
                  </a:cubicBezTo>
                  <a:cubicBezTo>
                    <a:pt x="245" y="596"/>
                    <a:pt x="301" y="627"/>
                    <a:pt x="356" y="657"/>
                  </a:cubicBezTo>
                  <a:cubicBezTo>
                    <a:pt x="337" y="755"/>
                    <a:pt x="325" y="847"/>
                    <a:pt x="331" y="946"/>
                  </a:cubicBezTo>
                  <a:cubicBezTo>
                    <a:pt x="325" y="964"/>
                    <a:pt x="313" y="982"/>
                    <a:pt x="307" y="1007"/>
                  </a:cubicBezTo>
                  <a:cubicBezTo>
                    <a:pt x="282" y="1050"/>
                    <a:pt x="301" y="1105"/>
                    <a:pt x="344" y="1136"/>
                  </a:cubicBezTo>
                  <a:lnTo>
                    <a:pt x="350" y="1142"/>
                  </a:lnTo>
                  <a:cubicBezTo>
                    <a:pt x="364" y="1187"/>
                    <a:pt x="403" y="1210"/>
                    <a:pt x="442" y="1210"/>
                  </a:cubicBezTo>
                  <a:cubicBezTo>
                    <a:pt x="472" y="1210"/>
                    <a:pt x="503" y="1196"/>
                    <a:pt x="521" y="1166"/>
                  </a:cubicBezTo>
                  <a:cubicBezTo>
                    <a:pt x="546" y="1123"/>
                    <a:pt x="564" y="1081"/>
                    <a:pt x="583" y="1031"/>
                  </a:cubicBezTo>
                  <a:cubicBezTo>
                    <a:pt x="632" y="989"/>
                    <a:pt x="681" y="939"/>
                    <a:pt x="718" y="878"/>
                  </a:cubicBezTo>
                  <a:cubicBezTo>
                    <a:pt x="847" y="952"/>
                    <a:pt x="988" y="1019"/>
                    <a:pt x="1129" y="1074"/>
                  </a:cubicBezTo>
                  <a:cubicBezTo>
                    <a:pt x="1137" y="1078"/>
                    <a:pt x="1146" y="1080"/>
                    <a:pt x="1156" y="1080"/>
                  </a:cubicBezTo>
                  <a:cubicBezTo>
                    <a:pt x="1192" y="1080"/>
                    <a:pt x="1228" y="1052"/>
                    <a:pt x="1233" y="1013"/>
                  </a:cubicBezTo>
                  <a:lnTo>
                    <a:pt x="1350" y="1025"/>
                  </a:lnTo>
                  <a:cubicBezTo>
                    <a:pt x="1353" y="1026"/>
                    <a:pt x="1357" y="1026"/>
                    <a:pt x="1361" y="1026"/>
                  </a:cubicBezTo>
                  <a:cubicBezTo>
                    <a:pt x="1461" y="1026"/>
                    <a:pt x="1475" y="865"/>
                    <a:pt x="1380" y="841"/>
                  </a:cubicBezTo>
                  <a:cubicBezTo>
                    <a:pt x="1190" y="798"/>
                    <a:pt x="1000" y="737"/>
                    <a:pt x="822" y="670"/>
                  </a:cubicBezTo>
                  <a:cubicBezTo>
                    <a:pt x="853" y="571"/>
                    <a:pt x="865" y="467"/>
                    <a:pt x="865" y="363"/>
                  </a:cubicBezTo>
                  <a:cubicBezTo>
                    <a:pt x="871" y="344"/>
                    <a:pt x="877" y="332"/>
                    <a:pt x="890" y="320"/>
                  </a:cubicBezTo>
                  <a:cubicBezTo>
                    <a:pt x="920" y="277"/>
                    <a:pt x="908" y="222"/>
                    <a:pt x="865" y="197"/>
                  </a:cubicBezTo>
                  <a:lnTo>
                    <a:pt x="883" y="117"/>
                  </a:lnTo>
                  <a:cubicBezTo>
                    <a:pt x="897" y="51"/>
                    <a:pt x="846" y="1"/>
                    <a:pt x="789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2022450" y="2786025"/>
              <a:ext cx="34950" cy="28350"/>
            </a:xfrm>
            <a:custGeom>
              <a:avLst/>
              <a:gdLst/>
              <a:ahLst/>
              <a:cxnLst/>
              <a:rect l="l" t="t" r="r" b="b"/>
              <a:pathLst>
                <a:path w="1398" h="1134" extrusionOk="0">
                  <a:moveTo>
                    <a:pt x="944" y="1"/>
                  </a:moveTo>
                  <a:cubicBezTo>
                    <a:pt x="923" y="1"/>
                    <a:pt x="902" y="8"/>
                    <a:pt x="882" y="25"/>
                  </a:cubicBezTo>
                  <a:cubicBezTo>
                    <a:pt x="735" y="142"/>
                    <a:pt x="612" y="289"/>
                    <a:pt x="520" y="454"/>
                  </a:cubicBezTo>
                  <a:lnTo>
                    <a:pt x="250" y="270"/>
                  </a:lnTo>
                  <a:cubicBezTo>
                    <a:pt x="233" y="257"/>
                    <a:pt x="214" y="250"/>
                    <a:pt x="196" y="250"/>
                  </a:cubicBezTo>
                  <a:cubicBezTo>
                    <a:pt x="174" y="250"/>
                    <a:pt x="153" y="260"/>
                    <a:pt x="140" y="277"/>
                  </a:cubicBezTo>
                  <a:cubicBezTo>
                    <a:pt x="129" y="273"/>
                    <a:pt x="120" y="271"/>
                    <a:pt x="110" y="271"/>
                  </a:cubicBezTo>
                  <a:cubicBezTo>
                    <a:pt x="33" y="271"/>
                    <a:pt x="1" y="399"/>
                    <a:pt x="72" y="454"/>
                  </a:cubicBezTo>
                  <a:cubicBezTo>
                    <a:pt x="183" y="528"/>
                    <a:pt x="299" y="602"/>
                    <a:pt x="422" y="663"/>
                  </a:cubicBezTo>
                  <a:cubicBezTo>
                    <a:pt x="379" y="786"/>
                    <a:pt x="348" y="908"/>
                    <a:pt x="330" y="1037"/>
                  </a:cubicBezTo>
                  <a:cubicBezTo>
                    <a:pt x="324" y="1086"/>
                    <a:pt x="360" y="1129"/>
                    <a:pt x="410" y="1129"/>
                  </a:cubicBezTo>
                  <a:cubicBezTo>
                    <a:pt x="420" y="1132"/>
                    <a:pt x="431" y="1134"/>
                    <a:pt x="441" y="1134"/>
                  </a:cubicBezTo>
                  <a:cubicBezTo>
                    <a:pt x="473" y="1134"/>
                    <a:pt x="502" y="1120"/>
                    <a:pt x="520" y="1092"/>
                  </a:cubicBezTo>
                  <a:cubicBezTo>
                    <a:pt x="575" y="1000"/>
                    <a:pt x="630" y="908"/>
                    <a:pt x="679" y="810"/>
                  </a:cubicBezTo>
                  <a:cubicBezTo>
                    <a:pt x="686" y="810"/>
                    <a:pt x="686" y="804"/>
                    <a:pt x="686" y="804"/>
                  </a:cubicBezTo>
                  <a:lnTo>
                    <a:pt x="931" y="976"/>
                  </a:lnTo>
                  <a:cubicBezTo>
                    <a:pt x="945" y="983"/>
                    <a:pt x="959" y="987"/>
                    <a:pt x="973" y="987"/>
                  </a:cubicBezTo>
                  <a:cubicBezTo>
                    <a:pt x="1016" y="987"/>
                    <a:pt x="1058" y="955"/>
                    <a:pt x="1072" y="908"/>
                  </a:cubicBezTo>
                  <a:cubicBezTo>
                    <a:pt x="1121" y="921"/>
                    <a:pt x="1176" y="939"/>
                    <a:pt x="1232" y="945"/>
                  </a:cubicBezTo>
                  <a:cubicBezTo>
                    <a:pt x="1238" y="947"/>
                    <a:pt x="1244" y="947"/>
                    <a:pt x="1251" y="947"/>
                  </a:cubicBezTo>
                  <a:cubicBezTo>
                    <a:pt x="1329" y="947"/>
                    <a:pt x="1397" y="848"/>
                    <a:pt x="1324" y="792"/>
                  </a:cubicBezTo>
                  <a:lnTo>
                    <a:pt x="1274" y="743"/>
                  </a:lnTo>
                  <a:cubicBezTo>
                    <a:pt x="1257" y="729"/>
                    <a:pt x="1234" y="721"/>
                    <a:pt x="1211" y="721"/>
                  </a:cubicBezTo>
                  <a:cubicBezTo>
                    <a:pt x="1193" y="721"/>
                    <a:pt x="1174" y="726"/>
                    <a:pt x="1158" y="737"/>
                  </a:cubicBezTo>
                  <a:cubicBezTo>
                    <a:pt x="1029" y="706"/>
                    <a:pt x="906" y="669"/>
                    <a:pt x="784" y="620"/>
                  </a:cubicBezTo>
                  <a:cubicBezTo>
                    <a:pt x="845" y="491"/>
                    <a:pt x="900" y="362"/>
                    <a:pt x="943" y="227"/>
                  </a:cubicBezTo>
                  <a:cubicBezTo>
                    <a:pt x="943" y="227"/>
                    <a:pt x="943" y="221"/>
                    <a:pt x="943" y="221"/>
                  </a:cubicBezTo>
                  <a:cubicBezTo>
                    <a:pt x="968" y="203"/>
                    <a:pt x="986" y="178"/>
                    <a:pt x="1017" y="160"/>
                  </a:cubicBezTo>
                  <a:cubicBezTo>
                    <a:pt x="1089" y="97"/>
                    <a:pt x="1021" y="1"/>
                    <a:pt x="944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1916875" y="2874250"/>
              <a:ext cx="33975" cy="32575"/>
            </a:xfrm>
            <a:custGeom>
              <a:avLst/>
              <a:gdLst/>
              <a:ahLst/>
              <a:cxnLst/>
              <a:rect l="l" t="t" r="r" b="b"/>
              <a:pathLst>
                <a:path w="1359" h="1303" extrusionOk="0">
                  <a:moveTo>
                    <a:pt x="925" y="0"/>
                  </a:moveTo>
                  <a:cubicBezTo>
                    <a:pt x="891" y="0"/>
                    <a:pt x="859" y="18"/>
                    <a:pt x="848" y="60"/>
                  </a:cubicBezTo>
                  <a:cubicBezTo>
                    <a:pt x="836" y="54"/>
                    <a:pt x="823" y="51"/>
                    <a:pt x="811" y="51"/>
                  </a:cubicBezTo>
                  <a:cubicBezTo>
                    <a:pt x="770" y="51"/>
                    <a:pt x="728" y="79"/>
                    <a:pt x="719" y="121"/>
                  </a:cubicBezTo>
                  <a:cubicBezTo>
                    <a:pt x="694" y="262"/>
                    <a:pt x="658" y="403"/>
                    <a:pt x="621" y="538"/>
                  </a:cubicBezTo>
                  <a:cubicBezTo>
                    <a:pt x="510" y="471"/>
                    <a:pt x="406" y="403"/>
                    <a:pt x="302" y="330"/>
                  </a:cubicBezTo>
                  <a:lnTo>
                    <a:pt x="247" y="287"/>
                  </a:lnTo>
                  <a:cubicBezTo>
                    <a:pt x="240" y="281"/>
                    <a:pt x="234" y="281"/>
                    <a:pt x="228" y="275"/>
                  </a:cubicBezTo>
                  <a:lnTo>
                    <a:pt x="179" y="244"/>
                  </a:lnTo>
                  <a:cubicBezTo>
                    <a:pt x="161" y="231"/>
                    <a:pt x="143" y="226"/>
                    <a:pt x="126" y="226"/>
                  </a:cubicBezTo>
                  <a:cubicBezTo>
                    <a:pt x="48" y="226"/>
                    <a:pt x="0" y="348"/>
                    <a:pt x="81" y="403"/>
                  </a:cubicBezTo>
                  <a:lnTo>
                    <a:pt x="136" y="440"/>
                  </a:lnTo>
                  <a:lnTo>
                    <a:pt x="142" y="453"/>
                  </a:lnTo>
                  <a:cubicBezTo>
                    <a:pt x="124" y="459"/>
                    <a:pt x="112" y="465"/>
                    <a:pt x="99" y="477"/>
                  </a:cubicBezTo>
                  <a:cubicBezTo>
                    <a:pt x="26" y="520"/>
                    <a:pt x="44" y="624"/>
                    <a:pt x="118" y="649"/>
                  </a:cubicBezTo>
                  <a:lnTo>
                    <a:pt x="523" y="821"/>
                  </a:lnTo>
                  <a:cubicBezTo>
                    <a:pt x="480" y="931"/>
                    <a:pt x="431" y="1048"/>
                    <a:pt x="369" y="1158"/>
                  </a:cubicBezTo>
                  <a:cubicBezTo>
                    <a:pt x="337" y="1222"/>
                    <a:pt x="397" y="1302"/>
                    <a:pt x="459" y="1302"/>
                  </a:cubicBezTo>
                  <a:cubicBezTo>
                    <a:pt x="481" y="1302"/>
                    <a:pt x="504" y="1292"/>
                    <a:pt x="523" y="1268"/>
                  </a:cubicBezTo>
                  <a:cubicBezTo>
                    <a:pt x="523" y="1262"/>
                    <a:pt x="529" y="1256"/>
                    <a:pt x="535" y="1250"/>
                  </a:cubicBezTo>
                  <a:lnTo>
                    <a:pt x="584" y="1183"/>
                  </a:lnTo>
                  <a:cubicBezTo>
                    <a:pt x="603" y="1203"/>
                    <a:pt x="627" y="1213"/>
                    <a:pt x="652" y="1213"/>
                  </a:cubicBezTo>
                  <a:cubicBezTo>
                    <a:pt x="693" y="1213"/>
                    <a:pt x="734" y="1188"/>
                    <a:pt x="750" y="1146"/>
                  </a:cubicBezTo>
                  <a:cubicBezTo>
                    <a:pt x="768" y="1078"/>
                    <a:pt x="786" y="1005"/>
                    <a:pt x="799" y="937"/>
                  </a:cubicBezTo>
                  <a:lnTo>
                    <a:pt x="835" y="949"/>
                  </a:lnTo>
                  <a:lnTo>
                    <a:pt x="1081" y="1133"/>
                  </a:lnTo>
                  <a:cubicBezTo>
                    <a:pt x="1094" y="1145"/>
                    <a:pt x="1111" y="1150"/>
                    <a:pt x="1128" y="1150"/>
                  </a:cubicBezTo>
                  <a:cubicBezTo>
                    <a:pt x="1157" y="1150"/>
                    <a:pt x="1186" y="1134"/>
                    <a:pt x="1197" y="1103"/>
                  </a:cubicBezTo>
                  <a:cubicBezTo>
                    <a:pt x="1209" y="1108"/>
                    <a:pt x="1220" y="1110"/>
                    <a:pt x="1231" y="1110"/>
                  </a:cubicBezTo>
                  <a:cubicBezTo>
                    <a:pt x="1315" y="1110"/>
                    <a:pt x="1359" y="975"/>
                    <a:pt x="1277" y="931"/>
                  </a:cubicBezTo>
                  <a:cubicBezTo>
                    <a:pt x="1136" y="857"/>
                    <a:pt x="1001" y="778"/>
                    <a:pt x="866" y="692"/>
                  </a:cubicBezTo>
                  <a:cubicBezTo>
                    <a:pt x="946" y="508"/>
                    <a:pt x="1001" y="318"/>
                    <a:pt x="1032" y="121"/>
                  </a:cubicBezTo>
                  <a:cubicBezTo>
                    <a:pt x="1043" y="49"/>
                    <a:pt x="981" y="0"/>
                    <a:pt x="925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2036525" y="2890100"/>
              <a:ext cx="31900" cy="30825"/>
            </a:xfrm>
            <a:custGeom>
              <a:avLst/>
              <a:gdLst/>
              <a:ahLst/>
              <a:cxnLst/>
              <a:rect l="l" t="t" r="r" b="b"/>
              <a:pathLst>
                <a:path w="1276" h="1233" extrusionOk="0">
                  <a:moveTo>
                    <a:pt x="721" y="1"/>
                  </a:moveTo>
                  <a:cubicBezTo>
                    <a:pt x="694" y="1"/>
                    <a:pt x="668" y="14"/>
                    <a:pt x="650" y="46"/>
                  </a:cubicBezTo>
                  <a:cubicBezTo>
                    <a:pt x="570" y="205"/>
                    <a:pt x="503" y="377"/>
                    <a:pt x="454" y="555"/>
                  </a:cubicBezTo>
                  <a:cubicBezTo>
                    <a:pt x="368" y="487"/>
                    <a:pt x="288" y="426"/>
                    <a:pt x="202" y="352"/>
                  </a:cubicBezTo>
                  <a:cubicBezTo>
                    <a:pt x="186" y="339"/>
                    <a:pt x="168" y="333"/>
                    <a:pt x="149" y="333"/>
                  </a:cubicBezTo>
                  <a:cubicBezTo>
                    <a:pt x="75" y="333"/>
                    <a:pt x="0" y="424"/>
                    <a:pt x="74" y="487"/>
                  </a:cubicBezTo>
                  <a:lnTo>
                    <a:pt x="129" y="530"/>
                  </a:lnTo>
                  <a:cubicBezTo>
                    <a:pt x="92" y="573"/>
                    <a:pt x="104" y="641"/>
                    <a:pt x="153" y="665"/>
                  </a:cubicBezTo>
                  <a:cubicBezTo>
                    <a:pt x="239" y="702"/>
                    <a:pt x="319" y="739"/>
                    <a:pt x="399" y="782"/>
                  </a:cubicBezTo>
                  <a:cubicBezTo>
                    <a:pt x="392" y="806"/>
                    <a:pt x="386" y="825"/>
                    <a:pt x="386" y="849"/>
                  </a:cubicBezTo>
                  <a:lnTo>
                    <a:pt x="362" y="910"/>
                  </a:lnTo>
                  <a:cubicBezTo>
                    <a:pt x="362" y="910"/>
                    <a:pt x="362" y="910"/>
                    <a:pt x="362" y="917"/>
                  </a:cubicBezTo>
                  <a:cubicBezTo>
                    <a:pt x="331" y="972"/>
                    <a:pt x="300" y="1027"/>
                    <a:pt x="270" y="1082"/>
                  </a:cubicBezTo>
                  <a:cubicBezTo>
                    <a:pt x="235" y="1151"/>
                    <a:pt x="288" y="1225"/>
                    <a:pt x="355" y="1225"/>
                  </a:cubicBezTo>
                  <a:cubicBezTo>
                    <a:pt x="371" y="1225"/>
                    <a:pt x="388" y="1221"/>
                    <a:pt x="405" y="1211"/>
                  </a:cubicBezTo>
                  <a:cubicBezTo>
                    <a:pt x="422" y="1226"/>
                    <a:pt x="442" y="1232"/>
                    <a:pt x="461" y="1232"/>
                  </a:cubicBezTo>
                  <a:cubicBezTo>
                    <a:pt x="490" y="1232"/>
                    <a:pt x="519" y="1216"/>
                    <a:pt x="534" y="1186"/>
                  </a:cubicBezTo>
                  <a:cubicBezTo>
                    <a:pt x="577" y="1094"/>
                    <a:pt x="613" y="1002"/>
                    <a:pt x="650" y="904"/>
                  </a:cubicBezTo>
                  <a:lnTo>
                    <a:pt x="656" y="910"/>
                  </a:lnTo>
                  <a:cubicBezTo>
                    <a:pt x="761" y="972"/>
                    <a:pt x="865" y="1027"/>
                    <a:pt x="969" y="1076"/>
                  </a:cubicBezTo>
                  <a:cubicBezTo>
                    <a:pt x="982" y="1083"/>
                    <a:pt x="996" y="1086"/>
                    <a:pt x="1010" y="1086"/>
                  </a:cubicBezTo>
                  <a:cubicBezTo>
                    <a:pt x="1048" y="1086"/>
                    <a:pt x="1086" y="1063"/>
                    <a:pt x="1104" y="1027"/>
                  </a:cubicBezTo>
                  <a:lnTo>
                    <a:pt x="1147" y="1039"/>
                  </a:lnTo>
                  <a:cubicBezTo>
                    <a:pt x="1239" y="1033"/>
                    <a:pt x="1276" y="910"/>
                    <a:pt x="1196" y="861"/>
                  </a:cubicBezTo>
                  <a:lnTo>
                    <a:pt x="724" y="690"/>
                  </a:lnTo>
                  <a:cubicBezTo>
                    <a:pt x="767" y="561"/>
                    <a:pt x="803" y="438"/>
                    <a:pt x="834" y="303"/>
                  </a:cubicBezTo>
                  <a:cubicBezTo>
                    <a:pt x="846" y="272"/>
                    <a:pt x="834" y="236"/>
                    <a:pt x="810" y="211"/>
                  </a:cubicBezTo>
                  <a:cubicBezTo>
                    <a:pt x="816" y="180"/>
                    <a:pt x="822" y="156"/>
                    <a:pt x="822" y="125"/>
                  </a:cubicBezTo>
                  <a:cubicBezTo>
                    <a:pt x="834" y="59"/>
                    <a:pt x="776" y="1"/>
                    <a:pt x="721" y="1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2055800" y="2824550"/>
              <a:ext cx="35625" cy="35400"/>
            </a:xfrm>
            <a:custGeom>
              <a:avLst/>
              <a:gdLst/>
              <a:ahLst/>
              <a:cxnLst/>
              <a:rect l="l" t="t" r="r" b="b"/>
              <a:pathLst>
                <a:path w="1425" h="1416" extrusionOk="0">
                  <a:moveTo>
                    <a:pt x="1014" y="0"/>
                  </a:moveTo>
                  <a:cubicBezTo>
                    <a:pt x="993" y="0"/>
                    <a:pt x="972" y="7"/>
                    <a:pt x="953" y="24"/>
                  </a:cubicBezTo>
                  <a:cubicBezTo>
                    <a:pt x="944" y="22"/>
                    <a:pt x="936" y="21"/>
                    <a:pt x="927" y="21"/>
                  </a:cubicBezTo>
                  <a:cubicBezTo>
                    <a:pt x="886" y="21"/>
                    <a:pt x="846" y="44"/>
                    <a:pt x="836" y="85"/>
                  </a:cubicBezTo>
                  <a:cubicBezTo>
                    <a:pt x="769" y="238"/>
                    <a:pt x="713" y="398"/>
                    <a:pt x="658" y="551"/>
                  </a:cubicBezTo>
                  <a:cubicBezTo>
                    <a:pt x="499" y="490"/>
                    <a:pt x="339" y="410"/>
                    <a:pt x="186" y="324"/>
                  </a:cubicBezTo>
                  <a:cubicBezTo>
                    <a:pt x="170" y="315"/>
                    <a:pt x="154" y="311"/>
                    <a:pt x="139" y="311"/>
                  </a:cubicBezTo>
                  <a:cubicBezTo>
                    <a:pt x="57" y="311"/>
                    <a:pt x="0" y="438"/>
                    <a:pt x="94" y="490"/>
                  </a:cubicBezTo>
                  <a:cubicBezTo>
                    <a:pt x="247" y="576"/>
                    <a:pt x="413" y="656"/>
                    <a:pt x="585" y="723"/>
                  </a:cubicBezTo>
                  <a:cubicBezTo>
                    <a:pt x="493" y="907"/>
                    <a:pt x="413" y="1085"/>
                    <a:pt x="333" y="1269"/>
                  </a:cubicBezTo>
                  <a:cubicBezTo>
                    <a:pt x="287" y="1345"/>
                    <a:pt x="351" y="1415"/>
                    <a:pt x="416" y="1415"/>
                  </a:cubicBezTo>
                  <a:cubicBezTo>
                    <a:pt x="445" y="1415"/>
                    <a:pt x="474" y="1401"/>
                    <a:pt x="493" y="1367"/>
                  </a:cubicBezTo>
                  <a:cubicBezTo>
                    <a:pt x="535" y="1312"/>
                    <a:pt x="572" y="1251"/>
                    <a:pt x="603" y="1195"/>
                  </a:cubicBezTo>
                  <a:cubicBezTo>
                    <a:pt x="640" y="1189"/>
                    <a:pt x="670" y="1165"/>
                    <a:pt x="683" y="1128"/>
                  </a:cubicBezTo>
                  <a:cubicBezTo>
                    <a:pt x="726" y="1030"/>
                    <a:pt x="756" y="925"/>
                    <a:pt x="793" y="821"/>
                  </a:cubicBezTo>
                  <a:cubicBezTo>
                    <a:pt x="799" y="821"/>
                    <a:pt x="799" y="815"/>
                    <a:pt x="805" y="809"/>
                  </a:cubicBezTo>
                  <a:cubicBezTo>
                    <a:pt x="848" y="821"/>
                    <a:pt x="891" y="833"/>
                    <a:pt x="934" y="846"/>
                  </a:cubicBezTo>
                  <a:cubicBezTo>
                    <a:pt x="989" y="864"/>
                    <a:pt x="1192" y="882"/>
                    <a:pt x="1229" y="925"/>
                  </a:cubicBezTo>
                  <a:cubicBezTo>
                    <a:pt x="1248" y="948"/>
                    <a:pt x="1270" y="957"/>
                    <a:pt x="1292" y="957"/>
                  </a:cubicBezTo>
                  <a:cubicBezTo>
                    <a:pt x="1361" y="957"/>
                    <a:pt x="1424" y="865"/>
                    <a:pt x="1364" y="790"/>
                  </a:cubicBezTo>
                  <a:cubicBezTo>
                    <a:pt x="1272" y="686"/>
                    <a:pt x="1008" y="674"/>
                    <a:pt x="879" y="631"/>
                  </a:cubicBezTo>
                  <a:cubicBezTo>
                    <a:pt x="904" y="563"/>
                    <a:pt x="922" y="496"/>
                    <a:pt x="946" y="422"/>
                  </a:cubicBezTo>
                  <a:cubicBezTo>
                    <a:pt x="996" y="330"/>
                    <a:pt x="1045" y="232"/>
                    <a:pt x="1100" y="140"/>
                  </a:cubicBezTo>
                  <a:cubicBezTo>
                    <a:pt x="1137" y="70"/>
                    <a:pt x="1079" y="0"/>
                    <a:pt x="1014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1889625" y="2834975"/>
              <a:ext cx="32950" cy="32975"/>
            </a:xfrm>
            <a:custGeom>
              <a:avLst/>
              <a:gdLst/>
              <a:ahLst/>
              <a:cxnLst/>
              <a:rect l="l" t="t" r="r" b="b"/>
              <a:pathLst>
                <a:path w="1318" h="1319" extrusionOk="0">
                  <a:moveTo>
                    <a:pt x="677" y="0"/>
                  </a:moveTo>
                  <a:cubicBezTo>
                    <a:pt x="639" y="0"/>
                    <a:pt x="604" y="20"/>
                    <a:pt x="594" y="67"/>
                  </a:cubicBezTo>
                  <a:cubicBezTo>
                    <a:pt x="564" y="220"/>
                    <a:pt x="545" y="373"/>
                    <a:pt x="545" y="533"/>
                  </a:cubicBezTo>
                  <a:cubicBezTo>
                    <a:pt x="466" y="484"/>
                    <a:pt x="392" y="429"/>
                    <a:pt x="324" y="367"/>
                  </a:cubicBezTo>
                  <a:cubicBezTo>
                    <a:pt x="306" y="351"/>
                    <a:pt x="283" y="344"/>
                    <a:pt x="260" y="344"/>
                  </a:cubicBezTo>
                  <a:cubicBezTo>
                    <a:pt x="223" y="344"/>
                    <a:pt x="186" y="364"/>
                    <a:pt x="171" y="398"/>
                  </a:cubicBezTo>
                  <a:lnTo>
                    <a:pt x="153" y="392"/>
                  </a:lnTo>
                  <a:cubicBezTo>
                    <a:pt x="143" y="389"/>
                    <a:pt x="134" y="387"/>
                    <a:pt x="125" y="387"/>
                  </a:cubicBezTo>
                  <a:cubicBezTo>
                    <a:pt x="48" y="387"/>
                    <a:pt x="0" y="496"/>
                    <a:pt x="61" y="551"/>
                  </a:cubicBezTo>
                  <a:cubicBezTo>
                    <a:pt x="196" y="674"/>
                    <a:pt x="349" y="778"/>
                    <a:pt x="515" y="852"/>
                  </a:cubicBezTo>
                  <a:cubicBezTo>
                    <a:pt x="502" y="975"/>
                    <a:pt x="502" y="1103"/>
                    <a:pt x="515" y="1226"/>
                  </a:cubicBezTo>
                  <a:cubicBezTo>
                    <a:pt x="521" y="1287"/>
                    <a:pt x="571" y="1318"/>
                    <a:pt x="619" y="1318"/>
                  </a:cubicBezTo>
                  <a:cubicBezTo>
                    <a:pt x="666" y="1318"/>
                    <a:pt x="711" y="1287"/>
                    <a:pt x="705" y="1226"/>
                  </a:cubicBezTo>
                  <a:cubicBezTo>
                    <a:pt x="705" y="1226"/>
                    <a:pt x="705" y="1226"/>
                    <a:pt x="705" y="1220"/>
                  </a:cubicBezTo>
                  <a:cubicBezTo>
                    <a:pt x="708" y="1220"/>
                    <a:pt x="711" y="1221"/>
                    <a:pt x="714" y="1221"/>
                  </a:cubicBezTo>
                  <a:cubicBezTo>
                    <a:pt x="759" y="1221"/>
                    <a:pt x="796" y="1180"/>
                    <a:pt x="791" y="1134"/>
                  </a:cubicBezTo>
                  <a:cubicBezTo>
                    <a:pt x="785" y="1067"/>
                    <a:pt x="785" y="999"/>
                    <a:pt x="778" y="938"/>
                  </a:cubicBezTo>
                  <a:lnTo>
                    <a:pt x="778" y="938"/>
                  </a:lnTo>
                  <a:cubicBezTo>
                    <a:pt x="891" y="963"/>
                    <a:pt x="1008" y="976"/>
                    <a:pt x="1125" y="976"/>
                  </a:cubicBezTo>
                  <a:cubicBezTo>
                    <a:pt x="1148" y="976"/>
                    <a:pt x="1172" y="976"/>
                    <a:pt x="1196" y="975"/>
                  </a:cubicBezTo>
                  <a:cubicBezTo>
                    <a:pt x="1310" y="969"/>
                    <a:pt x="1318" y="784"/>
                    <a:pt x="1201" y="784"/>
                  </a:cubicBezTo>
                  <a:cubicBezTo>
                    <a:pt x="1199" y="784"/>
                    <a:pt x="1197" y="784"/>
                    <a:pt x="1196" y="784"/>
                  </a:cubicBezTo>
                  <a:cubicBezTo>
                    <a:pt x="1183" y="772"/>
                    <a:pt x="1171" y="766"/>
                    <a:pt x="1153" y="760"/>
                  </a:cubicBezTo>
                  <a:lnTo>
                    <a:pt x="778" y="619"/>
                  </a:lnTo>
                  <a:lnTo>
                    <a:pt x="778" y="435"/>
                  </a:lnTo>
                  <a:cubicBezTo>
                    <a:pt x="778" y="404"/>
                    <a:pt x="766" y="380"/>
                    <a:pt x="742" y="361"/>
                  </a:cubicBezTo>
                  <a:cubicBezTo>
                    <a:pt x="748" y="281"/>
                    <a:pt x="760" y="196"/>
                    <a:pt x="778" y="116"/>
                  </a:cubicBezTo>
                  <a:cubicBezTo>
                    <a:pt x="793" y="46"/>
                    <a:pt x="733" y="0"/>
                    <a:pt x="677" y="0"/>
                  </a:cubicBezTo>
                  <a:close/>
                </a:path>
              </a:pathLst>
            </a:custGeom>
            <a:solidFill>
              <a:srgbClr val="008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2"/>
          <p:cNvSpPr/>
          <p:nvPr/>
        </p:nvSpPr>
        <p:spPr>
          <a:xfrm rot="1016195">
            <a:off x="6932794" y="-364347"/>
            <a:ext cx="2982402" cy="1669371"/>
          </a:xfrm>
          <a:custGeom>
            <a:avLst/>
            <a:gdLst/>
            <a:ahLst/>
            <a:cxnLst/>
            <a:rect l="l" t="t" r="r" b="b"/>
            <a:pathLst>
              <a:path w="55356" h="30985" extrusionOk="0">
                <a:moveTo>
                  <a:pt x="9551" y="258"/>
                </a:moveTo>
                <a:cubicBezTo>
                  <a:pt x="12360" y="271"/>
                  <a:pt x="15084" y="1479"/>
                  <a:pt x="17415" y="2608"/>
                </a:cubicBezTo>
                <a:lnTo>
                  <a:pt x="17709" y="2755"/>
                </a:lnTo>
                <a:cubicBezTo>
                  <a:pt x="18900" y="3332"/>
                  <a:pt x="20133" y="3927"/>
                  <a:pt x="21433" y="4252"/>
                </a:cubicBezTo>
                <a:cubicBezTo>
                  <a:pt x="22301" y="4467"/>
                  <a:pt x="23174" y="4556"/>
                  <a:pt x="24048" y="4556"/>
                </a:cubicBezTo>
                <a:cubicBezTo>
                  <a:pt x="26317" y="4556"/>
                  <a:pt x="28595" y="3951"/>
                  <a:pt x="30818" y="3362"/>
                </a:cubicBezTo>
                <a:cubicBezTo>
                  <a:pt x="32579" y="2896"/>
                  <a:pt x="34395" y="2418"/>
                  <a:pt x="36192" y="2234"/>
                </a:cubicBezTo>
                <a:cubicBezTo>
                  <a:pt x="36724" y="2180"/>
                  <a:pt x="37258" y="2153"/>
                  <a:pt x="37791" y="2153"/>
                </a:cubicBezTo>
                <a:cubicBezTo>
                  <a:pt x="43067" y="2153"/>
                  <a:pt x="48264" y="4754"/>
                  <a:pt x="51362" y="9061"/>
                </a:cubicBezTo>
                <a:cubicBezTo>
                  <a:pt x="53276" y="11705"/>
                  <a:pt x="54441" y="14987"/>
                  <a:pt x="54729" y="18532"/>
                </a:cubicBezTo>
                <a:cubicBezTo>
                  <a:pt x="54901" y="20612"/>
                  <a:pt x="54907" y="25764"/>
                  <a:pt x="51300" y="28746"/>
                </a:cubicBezTo>
                <a:cubicBezTo>
                  <a:pt x="49730" y="30047"/>
                  <a:pt x="47589" y="30731"/>
                  <a:pt x="45307" y="30731"/>
                </a:cubicBezTo>
                <a:cubicBezTo>
                  <a:pt x="44201" y="30731"/>
                  <a:pt x="43063" y="30571"/>
                  <a:pt x="41940" y="30242"/>
                </a:cubicBezTo>
                <a:cubicBezTo>
                  <a:pt x="38425" y="29212"/>
                  <a:pt x="35480" y="26789"/>
                  <a:pt x="33573" y="25053"/>
                </a:cubicBezTo>
                <a:lnTo>
                  <a:pt x="33370" y="24869"/>
                </a:lnTo>
                <a:cubicBezTo>
                  <a:pt x="32493" y="24065"/>
                  <a:pt x="31579" y="23231"/>
                  <a:pt x="30450" y="22814"/>
                </a:cubicBezTo>
                <a:cubicBezTo>
                  <a:pt x="29831" y="22581"/>
                  <a:pt x="29180" y="22464"/>
                  <a:pt x="28524" y="22464"/>
                </a:cubicBezTo>
                <a:cubicBezTo>
                  <a:pt x="26426" y="22464"/>
                  <a:pt x="24482" y="23654"/>
                  <a:pt x="22586" y="24820"/>
                </a:cubicBezTo>
                <a:cubicBezTo>
                  <a:pt x="21359" y="25568"/>
                  <a:pt x="20194" y="26280"/>
                  <a:pt x="19004" y="26678"/>
                </a:cubicBezTo>
                <a:cubicBezTo>
                  <a:pt x="17934" y="27035"/>
                  <a:pt x="16841" y="27200"/>
                  <a:pt x="15749" y="27200"/>
                </a:cubicBezTo>
                <a:cubicBezTo>
                  <a:pt x="10056" y="27200"/>
                  <a:pt x="4387" y="22730"/>
                  <a:pt x="2184" y="17661"/>
                </a:cubicBezTo>
                <a:cubicBezTo>
                  <a:pt x="558" y="13913"/>
                  <a:pt x="258" y="7773"/>
                  <a:pt x="2914" y="3743"/>
                </a:cubicBezTo>
                <a:cubicBezTo>
                  <a:pt x="4423" y="1461"/>
                  <a:pt x="6699" y="258"/>
                  <a:pt x="9496" y="258"/>
                </a:cubicBezTo>
                <a:close/>
                <a:moveTo>
                  <a:pt x="9494" y="1"/>
                </a:moveTo>
                <a:cubicBezTo>
                  <a:pt x="6603" y="1"/>
                  <a:pt x="4258" y="1251"/>
                  <a:pt x="2705" y="3602"/>
                </a:cubicBezTo>
                <a:cubicBezTo>
                  <a:pt x="0" y="7699"/>
                  <a:pt x="301" y="13956"/>
                  <a:pt x="1951" y="17759"/>
                </a:cubicBezTo>
                <a:cubicBezTo>
                  <a:pt x="4189" y="22909"/>
                  <a:pt x="9960" y="27450"/>
                  <a:pt x="15758" y="27450"/>
                </a:cubicBezTo>
                <a:cubicBezTo>
                  <a:pt x="16874" y="27450"/>
                  <a:pt x="17991" y="27282"/>
                  <a:pt x="19084" y="26918"/>
                </a:cubicBezTo>
                <a:cubicBezTo>
                  <a:pt x="20304" y="26507"/>
                  <a:pt x="21531" y="25758"/>
                  <a:pt x="22721" y="25028"/>
                </a:cubicBezTo>
                <a:cubicBezTo>
                  <a:pt x="24585" y="23890"/>
                  <a:pt x="26494" y="22722"/>
                  <a:pt x="28534" y="22722"/>
                </a:cubicBezTo>
                <a:cubicBezTo>
                  <a:pt x="29132" y="22722"/>
                  <a:pt x="29741" y="22822"/>
                  <a:pt x="30364" y="23053"/>
                </a:cubicBezTo>
                <a:cubicBezTo>
                  <a:pt x="31444" y="23452"/>
                  <a:pt x="32333" y="24268"/>
                  <a:pt x="33198" y="25053"/>
                </a:cubicBezTo>
                <a:lnTo>
                  <a:pt x="33401" y="25237"/>
                </a:lnTo>
                <a:cubicBezTo>
                  <a:pt x="35327" y="26991"/>
                  <a:pt x="38302" y="29439"/>
                  <a:pt x="41866" y="30482"/>
                </a:cubicBezTo>
                <a:cubicBezTo>
                  <a:pt x="42982" y="30813"/>
                  <a:pt x="44142" y="30979"/>
                  <a:pt x="45307" y="30985"/>
                </a:cubicBezTo>
                <a:cubicBezTo>
                  <a:pt x="47644" y="30985"/>
                  <a:pt x="49847" y="30279"/>
                  <a:pt x="51466" y="28942"/>
                </a:cubicBezTo>
                <a:cubicBezTo>
                  <a:pt x="54067" y="26789"/>
                  <a:pt x="55355" y="22986"/>
                  <a:pt x="54987" y="18508"/>
                </a:cubicBezTo>
                <a:cubicBezTo>
                  <a:pt x="54693" y="14919"/>
                  <a:pt x="53509" y="11601"/>
                  <a:pt x="51570" y="8908"/>
                </a:cubicBezTo>
                <a:cubicBezTo>
                  <a:pt x="48429" y="4542"/>
                  <a:pt x="43155" y="1899"/>
                  <a:pt x="37799" y="1899"/>
                </a:cubicBezTo>
                <a:cubicBezTo>
                  <a:pt x="37255" y="1899"/>
                  <a:pt x="36711" y="1927"/>
                  <a:pt x="36167" y="1982"/>
                </a:cubicBezTo>
                <a:cubicBezTo>
                  <a:pt x="34352" y="2166"/>
                  <a:pt x="32524" y="2651"/>
                  <a:pt x="30757" y="3117"/>
                </a:cubicBezTo>
                <a:cubicBezTo>
                  <a:pt x="28465" y="3725"/>
                  <a:pt x="26265" y="4308"/>
                  <a:pt x="24074" y="4308"/>
                </a:cubicBezTo>
                <a:cubicBezTo>
                  <a:pt x="23217" y="4308"/>
                  <a:pt x="22360" y="4219"/>
                  <a:pt x="21500" y="4006"/>
                </a:cubicBezTo>
                <a:cubicBezTo>
                  <a:pt x="20218" y="3687"/>
                  <a:pt x="19004" y="3092"/>
                  <a:pt x="17826" y="2522"/>
                </a:cubicBezTo>
                <a:lnTo>
                  <a:pt x="17525" y="2375"/>
                </a:lnTo>
                <a:cubicBezTo>
                  <a:pt x="15170" y="1234"/>
                  <a:pt x="12416" y="19"/>
                  <a:pt x="9557" y="1"/>
                </a:cubicBezTo>
                <a:cubicBezTo>
                  <a:pt x="9536" y="1"/>
                  <a:pt x="9515" y="1"/>
                  <a:pt x="94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32"/>
          <p:cNvSpPr/>
          <p:nvPr/>
        </p:nvSpPr>
        <p:spPr>
          <a:xfrm rot="2700000">
            <a:off x="-166125" y="4500116"/>
            <a:ext cx="2039997" cy="1426851"/>
          </a:xfrm>
          <a:custGeom>
            <a:avLst/>
            <a:gdLst/>
            <a:ahLst/>
            <a:cxnLst/>
            <a:rect l="l" t="t" r="r" b="b"/>
            <a:pathLst>
              <a:path w="58171" h="40687" extrusionOk="0">
                <a:moveTo>
                  <a:pt x="18856" y="533"/>
                </a:moveTo>
                <a:cubicBezTo>
                  <a:pt x="18863" y="533"/>
                  <a:pt x="18869" y="533"/>
                  <a:pt x="18875" y="533"/>
                </a:cubicBezTo>
                <a:cubicBezTo>
                  <a:pt x="21519" y="539"/>
                  <a:pt x="23899" y="1337"/>
                  <a:pt x="26181" y="2631"/>
                </a:cubicBezTo>
                <a:cubicBezTo>
                  <a:pt x="28451" y="3913"/>
                  <a:pt x="30696" y="5367"/>
                  <a:pt x="33401" y="5367"/>
                </a:cubicBezTo>
                <a:cubicBezTo>
                  <a:pt x="33405" y="5367"/>
                  <a:pt x="33409" y="5367"/>
                  <a:pt x="33413" y="5367"/>
                </a:cubicBezTo>
                <a:cubicBezTo>
                  <a:pt x="38143" y="5367"/>
                  <a:pt x="42036" y="1742"/>
                  <a:pt x="46774" y="1742"/>
                </a:cubicBezTo>
                <a:cubicBezTo>
                  <a:pt x="51914" y="1742"/>
                  <a:pt x="56386" y="5944"/>
                  <a:pt x="57318" y="10882"/>
                </a:cubicBezTo>
                <a:cubicBezTo>
                  <a:pt x="57833" y="13630"/>
                  <a:pt x="57380" y="16525"/>
                  <a:pt x="56226" y="19052"/>
                </a:cubicBezTo>
                <a:cubicBezTo>
                  <a:pt x="55049" y="21616"/>
                  <a:pt x="53159" y="23604"/>
                  <a:pt x="51012" y="25389"/>
                </a:cubicBezTo>
                <a:cubicBezTo>
                  <a:pt x="49957" y="26266"/>
                  <a:pt x="48865" y="27100"/>
                  <a:pt x="47810" y="27984"/>
                </a:cubicBezTo>
                <a:cubicBezTo>
                  <a:pt x="47307" y="28401"/>
                  <a:pt x="46810" y="28830"/>
                  <a:pt x="46338" y="29284"/>
                </a:cubicBezTo>
                <a:cubicBezTo>
                  <a:pt x="46013" y="29591"/>
                  <a:pt x="45387" y="30020"/>
                  <a:pt x="45234" y="30450"/>
                </a:cubicBezTo>
                <a:cubicBezTo>
                  <a:pt x="45154" y="30658"/>
                  <a:pt x="45246" y="31032"/>
                  <a:pt x="45240" y="31266"/>
                </a:cubicBezTo>
                <a:cubicBezTo>
                  <a:pt x="45228" y="31646"/>
                  <a:pt x="45185" y="32020"/>
                  <a:pt x="45111" y="32394"/>
                </a:cubicBezTo>
                <a:cubicBezTo>
                  <a:pt x="44970" y="33124"/>
                  <a:pt x="44731" y="33830"/>
                  <a:pt x="44393" y="34486"/>
                </a:cubicBezTo>
                <a:cubicBezTo>
                  <a:pt x="43743" y="35780"/>
                  <a:pt x="42762" y="36848"/>
                  <a:pt x="41584" y="37682"/>
                </a:cubicBezTo>
                <a:cubicBezTo>
                  <a:pt x="39345" y="39265"/>
                  <a:pt x="36536" y="39915"/>
                  <a:pt x="33836" y="40087"/>
                </a:cubicBezTo>
                <a:cubicBezTo>
                  <a:pt x="33635" y="40099"/>
                  <a:pt x="33435" y="40106"/>
                  <a:pt x="33239" y="40106"/>
                </a:cubicBezTo>
                <a:cubicBezTo>
                  <a:pt x="31910" y="40106"/>
                  <a:pt x="30712" y="39780"/>
                  <a:pt x="29868" y="38620"/>
                </a:cubicBezTo>
                <a:cubicBezTo>
                  <a:pt x="29285" y="37823"/>
                  <a:pt x="28929" y="36878"/>
                  <a:pt x="28536" y="35983"/>
                </a:cubicBezTo>
                <a:cubicBezTo>
                  <a:pt x="27745" y="34167"/>
                  <a:pt x="26721" y="32535"/>
                  <a:pt x="24703" y="31959"/>
                </a:cubicBezTo>
                <a:cubicBezTo>
                  <a:pt x="24042" y="31771"/>
                  <a:pt x="23363" y="31700"/>
                  <a:pt x="22676" y="31700"/>
                </a:cubicBezTo>
                <a:cubicBezTo>
                  <a:pt x="21091" y="31700"/>
                  <a:pt x="19466" y="32082"/>
                  <a:pt x="17943" y="32308"/>
                </a:cubicBezTo>
                <a:cubicBezTo>
                  <a:pt x="17033" y="32449"/>
                  <a:pt x="16116" y="32550"/>
                  <a:pt x="15195" y="32550"/>
                </a:cubicBezTo>
                <a:cubicBezTo>
                  <a:pt x="14892" y="32550"/>
                  <a:pt x="14589" y="32539"/>
                  <a:pt x="14285" y="32515"/>
                </a:cubicBezTo>
                <a:lnTo>
                  <a:pt x="14285" y="32515"/>
                </a:lnTo>
                <a:cubicBezTo>
                  <a:pt x="8686" y="31796"/>
                  <a:pt x="4931" y="26041"/>
                  <a:pt x="3693" y="20954"/>
                </a:cubicBezTo>
                <a:cubicBezTo>
                  <a:pt x="2521" y="16145"/>
                  <a:pt x="3245" y="10765"/>
                  <a:pt x="6263" y="6753"/>
                </a:cubicBezTo>
                <a:cubicBezTo>
                  <a:pt x="9185" y="2888"/>
                  <a:pt x="14023" y="533"/>
                  <a:pt x="18856" y="533"/>
                </a:cubicBezTo>
                <a:close/>
                <a:moveTo>
                  <a:pt x="18820" y="1"/>
                </a:moveTo>
                <a:cubicBezTo>
                  <a:pt x="14562" y="1"/>
                  <a:pt x="10319" y="1790"/>
                  <a:pt x="7294" y="4772"/>
                </a:cubicBezTo>
                <a:cubicBezTo>
                  <a:pt x="0" y="11967"/>
                  <a:pt x="1515" y="25917"/>
                  <a:pt x="10103" y="31511"/>
                </a:cubicBezTo>
                <a:cubicBezTo>
                  <a:pt x="11324" y="32321"/>
                  <a:pt x="12716" y="32842"/>
                  <a:pt x="14170" y="33032"/>
                </a:cubicBezTo>
                <a:cubicBezTo>
                  <a:pt x="14182" y="33034"/>
                  <a:pt x="14193" y="33035"/>
                  <a:pt x="14205" y="33035"/>
                </a:cubicBezTo>
                <a:lnTo>
                  <a:pt x="14205" y="33035"/>
                </a:lnTo>
                <a:cubicBezTo>
                  <a:pt x="14213" y="33036"/>
                  <a:pt x="14222" y="33038"/>
                  <a:pt x="14232" y="33038"/>
                </a:cubicBezTo>
                <a:cubicBezTo>
                  <a:pt x="14545" y="33066"/>
                  <a:pt x="14856" y="33078"/>
                  <a:pt x="15167" y="33078"/>
                </a:cubicBezTo>
                <a:cubicBezTo>
                  <a:pt x="17560" y="33078"/>
                  <a:pt x="19892" y="32352"/>
                  <a:pt x="22286" y="32259"/>
                </a:cubicBezTo>
                <a:cubicBezTo>
                  <a:pt x="22424" y="32254"/>
                  <a:pt x="22562" y="32250"/>
                  <a:pt x="22701" y="32250"/>
                </a:cubicBezTo>
                <a:cubicBezTo>
                  <a:pt x="23895" y="32250"/>
                  <a:pt x="25085" y="32481"/>
                  <a:pt x="26058" y="33229"/>
                </a:cubicBezTo>
                <a:cubicBezTo>
                  <a:pt x="27070" y="34014"/>
                  <a:pt x="27604" y="35185"/>
                  <a:pt x="28101" y="36326"/>
                </a:cubicBezTo>
                <a:cubicBezTo>
                  <a:pt x="28929" y="38228"/>
                  <a:pt x="29806" y="40234"/>
                  <a:pt x="32088" y="40583"/>
                </a:cubicBezTo>
                <a:cubicBezTo>
                  <a:pt x="32548" y="40654"/>
                  <a:pt x="33026" y="40686"/>
                  <a:pt x="33516" y="40686"/>
                </a:cubicBezTo>
                <a:cubicBezTo>
                  <a:pt x="35673" y="40686"/>
                  <a:pt x="38040" y="40054"/>
                  <a:pt x="39885" y="39234"/>
                </a:cubicBezTo>
                <a:cubicBezTo>
                  <a:pt x="42289" y="38167"/>
                  <a:pt x="44308" y="36339"/>
                  <a:pt x="45246" y="33842"/>
                </a:cubicBezTo>
                <a:cubicBezTo>
                  <a:pt x="45467" y="33259"/>
                  <a:pt x="45620" y="32652"/>
                  <a:pt x="45706" y="32038"/>
                </a:cubicBezTo>
                <a:cubicBezTo>
                  <a:pt x="45804" y="31272"/>
                  <a:pt x="45663" y="30689"/>
                  <a:pt x="46240" y="30112"/>
                </a:cubicBezTo>
                <a:cubicBezTo>
                  <a:pt x="47326" y="29027"/>
                  <a:pt x="48522" y="28064"/>
                  <a:pt x="49718" y="27113"/>
                </a:cubicBezTo>
                <a:cubicBezTo>
                  <a:pt x="51994" y="25291"/>
                  <a:pt x="54288" y="23438"/>
                  <a:pt x="55828" y="20923"/>
                </a:cubicBezTo>
                <a:cubicBezTo>
                  <a:pt x="57196" y="18690"/>
                  <a:pt x="57993" y="16102"/>
                  <a:pt x="58054" y="13482"/>
                </a:cubicBezTo>
                <a:cubicBezTo>
                  <a:pt x="58171" y="8489"/>
                  <a:pt x="55233" y="3809"/>
                  <a:pt x="50552" y="1950"/>
                </a:cubicBezTo>
                <a:cubicBezTo>
                  <a:pt x="49317" y="1459"/>
                  <a:pt x="48048" y="1230"/>
                  <a:pt x="46773" y="1230"/>
                </a:cubicBezTo>
                <a:cubicBezTo>
                  <a:pt x="45706" y="1230"/>
                  <a:pt x="44634" y="1391"/>
                  <a:pt x="43571" y="1693"/>
                </a:cubicBezTo>
                <a:cubicBezTo>
                  <a:pt x="41099" y="2398"/>
                  <a:pt x="38830" y="3655"/>
                  <a:pt x="36364" y="4367"/>
                </a:cubicBezTo>
                <a:cubicBezTo>
                  <a:pt x="35389" y="4649"/>
                  <a:pt x="34378" y="4836"/>
                  <a:pt x="33365" y="4836"/>
                </a:cubicBezTo>
                <a:cubicBezTo>
                  <a:pt x="32988" y="4836"/>
                  <a:pt x="32611" y="4810"/>
                  <a:pt x="32235" y="4754"/>
                </a:cubicBezTo>
                <a:cubicBezTo>
                  <a:pt x="30573" y="4496"/>
                  <a:pt x="29076" y="3680"/>
                  <a:pt x="27635" y="2852"/>
                </a:cubicBezTo>
                <a:cubicBezTo>
                  <a:pt x="25341" y="1533"/>
                  <a:pt x="23138" y="386"/>
                  <a:pt x="20470" y="92"/>
                </a:cubicBezTo>
                <a:cubicBezTo>
                  <a:pt x="19922" y="30"/>
                  <a:pt x="19371" y="1"/>
                  <a:pt x="188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6" name="Google Shape;1676;p32"/>
          <p:cNvGrpSpPr/>
          <p:nvPr/>
        </p:nvGrpSpPr>
        <p:grpSpPr>
          <a:xfrm rot="-4342040">
            <a:off x="65040" y="-802513"/>
            <a:ext cx="1958490" cy="1783657"/>
            <a:chOff x="5872225" y="2998275"/>
            <a:chExt cx="378350" cy="344575"/>
          </a:xfrm>
        </p:grpSpPr>
        <p:sp>
          <p:nvSpPr>
            <p:cNvPr id="1677" name="Google Shape;1677;p32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2"/>
          <p:cNvGrpSpPr/>
          <p:nvPr/>
        </p:nvGrpSpPr>
        <p:grpSpPr>
          <a:xfrm rot="10166185">
            <a:off x="548778" y="4974055"/>
            <a:ext cx="610177" cy="605857"/>
            <a:chOff x="4967275" y="3477225"/>
            <a:chExt cx="328425" cy="326100"/>
          </a:xfrm>
        </p:grpSpPr>
        <p:sp>
          <p:nvSpPr>
            <p:cNvPr id="1689" name="Google Shape;1689;p32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32"/>
          <p:cNvSpPr/>
          <p:nvPr/>
        </p:nvSpPr>
        <p:spPr>
          <a:xfrm>
            <a:off x="7733175" y="-241575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_1_1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3"/>
          <p:cNvSpPr/>
          <p:nvPr/>
        </p:nvSpPr>
        <p:spPr>
          <a:xfrm>
            <a:off x="7361875" y="3464488"/>
            <a:ext cx="3566979" cy="2278025"/>
          </a:xfrm>
          <a:custGeom>
            <a:avLst/>
            <a:gdLst/>
            <a:ahLst/>
            <a:cxnLst/>
            <a:rect l="l" t="t" r="r" b="b"/>
            <a:pathLst>
              <a:path w="78421" h="50083" extrusionOk="0">
                <a:moveTo>
                  <a:pt x="49310" y="1"/>
                </a:moveTo>
                <a:cubicBezTo>
                  <a:pt x="46199" y="1"/>
                  <a:pt x="42901" y="823"/>
                  <a:pt x="39579" y="2953"/>
                </a:cubicBezTo>
                <a:cubicBezTo>
                  <a:pt x="24992" y="12302"/>
                  <a:pt x="21219" y="21215"/>
                  <a:pt x="21219" y="21215"/>
                </a:cubicBezTo>
                <a:cubicBezTo>
                  <a:pt x="21219" y="21215"/>
                  <a:pt x="20721" y="27203"/>
                  <a:pt x="14251" y="27203"/>
                </a:cubicBezTo>
                <a:cubicBezTo>
                  <a:pt x="13985" y="27203"/>
                  <a:pt x="13709" y="27192"/>
                  <a:pt x="13423" y="27171"/>
                </a:cubicBezTo>
                <a:cubicBezTo>
                  <a:pt x="12467" y="27101"/>
                  <a:pt x="11548" y="27068"/>
                  <a:pt x="10671" y="27068"/>
                </a:cubicBezTo>
                <a:cubicBezTo>
                  <a:pt x="4876" y="27068"/>
                  <a:pt x="906" y="28519"/>
                  <a:pt x="485" y="30367"/>
                </a:cubicBezTo>
                <a:cubicBezTo>
                  <a:pt x="1" y="32502"/>
                  <a:pt x="4608" y="38605"/>
                  <a:pt x="10128" y="41028"/>
                </a:cubicBezTo>
                <a:cubicBezTo>
                  <a:pt x="14761" y="43062"/>
                  <a:pt x="21302" y="47751"/>
                  <a:pt x="27610" y="47751"/>
                </a:cubicBezTo>
                <a:cubicBezTo>
                  <a:pt x="28820" y="47751"/>
                  <a:pt x="30022" y="47578"/>
                  <a:pt x="31199" y="47181"/>
                </a:cubicBezTo>
                <a:cubicBezTo>
                  <a:pt x="38511" y="44709"/>
                  <a:pt x="76096" y="50083"/>
                  <a:pt x="77261" y="33956"/>
                </a:cubicBezTo>
                <a:cubicBezTo>
                  <a:pt x="78421" y="17823"/>
                  <a:pt x="68256" y="9443"/>
                  <a:pt x="68256" y="9443"/>
                </a:cubicBezTo>
                <a:cubicBezTo>
                  <a:pt x="68256" y="9443"/>
                  <a:pt x="59852" y="1"/>
                  <a:pt x="4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0" name="Google Shape;1710;p33"/>
          <p:cNvGrpSpPr/>
          <p:nvPr/>
        </p:nvGrpSpPr>
        <p:grpSpPr>
          <a:xfrm rot="-1607553" flipH="1">
            <a:off x="7922565" y="4229233"/>
            <a:ext cx="595434" cy="748559"/>
            <a:chOff x="5538225" y="3124650"/>
            <a:chExt cx="290475" cy="365175"/>
          </a:xfrm>
        </p:grpSpPr>
        <p:sp>
          <p:nvSpPr>
            <p:cNvPr id="1711" name="Google Shape;1711;p33"/>
            <p:cNvSpPr/>
            <p:nvPr/>
          </p:nvSpPr>
          <p:spPr>
            <a:xfrm>
              <a:off x="5794800" y="3255750"/>
              <a:ext cx="32375" cy="55725"/>
            </a:xfrm>
            <a:custGeom>
              <a:avLst/>
              <a:gdLst/>
              <a:ahLst/>
              <a:cxnLst/>
              <a:rect l="l" t="t" r="r" b="b"/>
              <a:pathLst>
                <a:path w="1295" h="2229" extrusionOk="0">
                  <a:moveTo>
                    <a:pt x="665" y="0"/>
                  </a:moveTo>
                  <a:cubicBezTo>
                    <a:pt x="485" y="0"/>
                    <a:pt x="305" y="192"/>
                    <a:pt x="436" y="399"/>
                  </a:cubicBezTo>
                  <a:cubicBezTo>
                    <a:pt x="454" y="430"/>
                    <a:pt x="472" y="461"/>
                    <a:pt x="491" y="497"/>
                  </a:cubicBezTo>
                  <a:cubicBezTo>
                    <a:pt x="491" y="502"/>
                    <a:pt x="506" y="537"/>
                    <a:pt x="506" y="537"/>
                  </a:cubicBezTo>
                  <a:cubicBezTo>
                    <a:pt x="507" y="537"/>
                    <a:pt x="506" y="535"/>
                    <a:pt x="503" y="528"/>
                  </a:cubicBezTo>
                  <a:lnTo>
                    <a:pt x="503" y="528"/>
                  </a:lnTo>
                  <a:cubicBezTo>
                    <a:pt x="508" y="540"/>
                    <a:pt x="515" y="559"/>
                    <a:pt x="515" y="559"/>
                  </a:cubicBezTo>
                  <a:cubicBezTo>
                    <a:pt x="534" y="626"/>
                    <a:pt x="552" y="700"/>
                    <a:pt x="564" y="773"/>
                  </a:cubicBezTo>
                  <a:lnTo>
                    <a:pt x="564" y="829"/>
                  </a:lnTo>
                  <a:lnTo>
                    <a:pt x="564" y="945"/>
                  </a:lnTo>
                  <a:cubicBezTo>
                    <a:pt x="564" y="982"/>
                    <a:pt x="558" y="1019"/>
                    <a:pt x="558" y="1056"/>
                  </a:cubicBezTo>
                  <a:cubicBezTo>
                    <a:pt x="558" y="1058"/>
                    <a:pt x="558" y="1060"/>
                    <a:pt x="558" y="1061"/>
                  </a:cubicBezTo>
                  <a:lnTo>
                    <a:pt x="558" y="1061"/>
                  </a:lnTo>
                  <a:cubicBezTo>
                    <a:pt x="558" y="1061"/>
                    <a:pt x="558" y="1062"/>
                    <a:pt x="558" y="1062"/>
                  </a:cubicBezTo>
                  <a:cubicBezTo>
                    <a:pt x="558" y="1080"/>
                    <a:pt x="552" y="1105"/>
                    <a:pt x="546" y="1117"/>
                  </a:cubicBezTo>
                  <a:cubicBezTo>
                    <a:pt x="534" y="1191"/>
                    <a:pt x="515" y="1258"/>
                    <a:pt x="491" y="1326"/>
                  </a:cubicBezTo>
                  <a:cubicBezTo>
                    <a:pt x="484" y="1345"/>
                    <a:pt x="482" y="1351"/>
                    <a:pt x="482" y="1351"/>
                  </a:cubicBezTo>
                  <a:cubicBezTo>
                    <a:pt x="483" y="1351"/>
                    <a:pt x="492" y="1329"/>
                    <a:pt x="493" y="1329"/>
                  </a:cubicBezTo>
                  <a:lnTo>
                    <a:pt x="493" y="1329"/>
                  </a:lnTo>
                  <a:cubicBezTo>
                    <a:pt x="494" y="1329"/>
                    <a:pt x="493" y="1331"/>
                    <a:pt x="491" y="1338"/>
                  </a:cubicBezTo>
                  <a:lnTo>
                    <a:pt x="466" y="1387"/>
                  </a:lnTo>
                  <a:cubicBezTo>
                    <a:pt x="448" y="1418"/>
                    <a:pt x="429" y="1454"/>
                    <a:pt x="411" y="1485"/>
                  </a:cubicBezTo>
                  <a:cubicBezTo>
                    <a:pt x="387" y="1516"/>
                    <a:pt x="368" y="1546"/>
                    <a:pt x="344" y="1577"/>
                  </a:cubicBezTo>
                  <a:cubicBezTo>
                    <a:pt x="350" y="1568"/>
                    <a:pt x="352" y="1564"/>
                    <a:pt x="352" y="1564"/>
                  </a:cubicBezTo>
                  <a:lnTo>
                    <a:pt x="352" y="1564"/>
                  </a:lnTo>
                  <a:cubicBezTo>
                    <a:pt x="351" y="1564"/>
                    <a:pt x="310" y="1616"/>
                    <a:pt x="301" y="1626"/>
                  </a:cubicBezTo>
                  <a:cubicBezTo>
                    <a:pt x="276" y="1651"/>
                    <a:pt x="252" y="1675"/>
                    <a:pt x="227" y="1694"/>
                  </a:cubicBezTo>
                  <a:cubicBezTo>
                    <a:pt x="208" y="1713"/>
                    <a:pt x="200" y="1717"/>
                    <a:pt x="191" y="1724"/>
                  </a:cubicBezTo>
                  <a:lnTo>
                    <a:pt x="191" y="1724"/>
                  </a:lnTo>
                  <a:cubicBezTo>
                    <a:pt x="183" y="1729"/>
                    <a:pt x="171" y="1737"/>
                    <a:pt x="166" y="1743"/>
                  </a:cubicBezTo>
                  <a:cubicBezTo>
                    <a:pt x="43" y="1816"/>
                    <a:pt x="0" y="1976"/>
                    <a:pt x="74" y="2098"/>
                  </a:cubicBezTo>
                  <a:cubicBezTo>
                    <a:pt x="124" y="2182"/>
                    <a:pt x="211" y="2228"/>
                    <a:pt x="302" y="2228"/>
                  </a:cubicBezTo>
                  <a:cubicBezTo>
                    <a:pt x="345" y="2228"/>
                    <a:pt x="388" y="2218"/>
                    <a:pt x="429" y="2197"/>
                  </a:cubicBezTo>
                  <a:lnTo>
                    <a:pt x="423" y="2190"/>
                  </a:lnTo>
                  <a:cubicBezTo>
                    <a:pt x="1074" y="1743"/>
                    <a:pt x="1294" y="816"/>
                    <a:pt x="883" y="136"/>
                  </a:cubicBezTo>
                  <a:cubicBezTo>
                    <a:pt x="830" y="40"/>
                    <a:pt x="748" y="0"/>
                    <a:pt x="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746950" y="3230375"/>
              <a:ext cx="23325" cy="45175"/>
            </a:xfrm>
            <a:custGeom>
              <a:avLst/>
              <a:gdLst/>
              <a:ahLst/>
              <a:cxnLst/>
              <a:rect l="l" t="t" r="r" b="b"/>
              <a:pathLst>
                <a:path w="933" h="1807" extrusionOk="0">
                  <a:moveTo>
                    <a:pt x="459" y="1"/>
                  </a:moveTo>
                  <a:cubicBezTo>
                    <a:pt x="343" y="1"/>
                    <a:pt x="238" y="76"/>
                    <a:pt x="203" y="194"/>
                  </a:cubicBezTo>
                  <a:cubicBezTo>
                    <a:pt x="0" y="684"/>
                    <a:pt x="215" y="1224"/>
                    <a:pt x="417" y="1678"/>
                  </a:cubicBezTo>
                  <a:cubicBezTo>
                    <a:pt x="466" y="1760"/>
                    <a:pt x="554" y="1806"/>
                    <a:pt x="643" y="1806"/>
                  </a:cubicBezTo>
                  <a:cubicBezTo>
                    <a:pt x="687" y="1806"/>
                    <a:pt x="732" y="1795"/>
                    <a:pt x="773" y="1770"/>
                  </a:cubicBezTo>
                  <a:cubicBezTo>
                    <a:pt x="896" y="1696"/>
                    <a:pt x="933" y="1537"/>
                    <a:pt x="865" y="1414"/>
                  </a:cubicBezTo>
                  <a:lnTo>
                    <a:pt x="865" y="1414"/>
                  </a:lnTo>
                  <a:lnTo>
                    <a:pt x="871" y="1420"/>
                  </a:lnTo>
                  <a:lnTo>
                    <a:pt x="834" y="1335"/>
                  </a:lnTo>
                  <a:cubicBezTo>
                    <a:pt x="827" y="1316"/>
                    <a:pt x="824" y="1310"/>
                    <a:pt x="824" y="1310"/>
                  </a:cubicBezTo>
                  <a:lnTo>
                    <a:pt x="824" y="1310"/>
                  </a:lnTo>
                  <a:cubicBezTo>
                    <a:pt x="823" y="1310"/>
                    <a:pt x="833" y="1335"/>
                    <a:pt x="833" y="1335"/>
                  </a:cubicBezTo>
                  <a:cubicBezTo>
                    <a:pt x="833" y="1335"/>
                    <a:pt x="830" y="1328"/>
                    <a:pt x="822" y="1310"/>
                  </a:cubicBezTo>
                  <a:cubicBezTo>
                    <a:pt x="804" y="1261"/>
                    <a:pt x="779" y="1212"/>
                    <a:pt x="761" y="1157"/>
                  </a:cubicBezTo>
                  <a:cubicBezTo>
                    <a:pt x="724" y="1058"/>
                    <a:pt x="693" y="954"/>
                    <a:pt x="669" y="850"/>
                  </a:cubicBezTo>
                  <a:cubicBezTo>
                    <a:pt x="669" y="832"/>
                    <a:pt x="663" y="807"/>
                    <a:pt x="657" y="782"/>
                  </a:cubicBezTo>
                  <a:cubicBezTo>
                    <a:pt x="657" y="764"/>
                    <a:pt x="650" y="752"/>
                    <a:pt x="650" y="740"/>
                  </a:cubicBezTo>
                  <a:cubicBezTo>
                    <a:pt x="644" y="690"/>
                    <a:pt x="644" y="635"/>
                    <a:pt x="644" y="586"/>
                  </a:cubicBezTo>
                  <a:cubicBezTo>
                    <a:pt x="644" y="562"/>
                    <a:pt x="644" y="543"/>
                    <a:pt x="650" y="519"/>
                  </a:cubicBezTo>
                  <a:cubicBezTo>
                    <a:pt x="650" y="506"/>
                    <a:pt x="657" y="494"/>
                    <a:pt x="657" y="476"/>
                  </a:cubicBezTo>
                  <a:cubicBezTo>
                    <a:pt x="669" y="427"/>
                    <a:pt x="687" y="378"/>
                    <a:pt x="706" y="329"/>
                  </a:cubicBezTo>
                  <a:cubicBezTo>
                    <a:pt x="761" y="206"/>
                    <a:pt x="650" y="40"/>
                    <a:pt x="528" y="10"/>
                  </a:cubicBezTo>
                  <a:cubicBezTo>
                    <a:pt x="505" y="3"/>
                    <a:pt x="481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721325" y="3282375"/>
              <a:ext cx="26875" cy="43725"/>
            </a:xfrm>
            <a:custGeom>
              <a:avLst/>
              <a:gdLst/>
              <a:ahLst/>
              <a:cxnLst/>
              <a:rect l="l" t="t" r="r" b="b"/>
              <a:pathLst>
                <a:path w="1075" h="1749" extrusionOk="0">
                  <a:moveTo>
                    <a:pt x="265" y="518"/>
                  </a:moveTo>
                  <a:lnTo>
                    <a:pt x="265" y="518"/>
                  </a:lnTo>
                  <a:cubicBezTo>
                    <a:pt x="267" y="521"/>
                    <a:pt x="269" y="523"/>
                    <a:pt x="272" y="525"/>
                  </a:cubicBezTo>
                  <a:lnTo>
                    <a:pt x="272" y="525"/>
                  </a:lnTo>
                  <a:cubicBezTo>
                    <a:pt x="269" y="523"/>
                    <a:pt x="266" y="521"/>
                    <a:pt x="265" y="518"/>
                  </a:cubicBezTo>
                  <a:close/>
                  <a:moveTo>
                    <a:pt x="281" y="0"/>
                  </a:moveTo>
                  <a:cubicBezTo>
                    <a:pt x="166" y="0"/>
                    <a:pt x="61" y="75"/>
                    <a:pt x="25" y="193"/>
                  </a:cubicBezTo>
                  <a:cubicBezTo>
                    <a:pt x="1" y="322"/>
                    <a:pt x="68" y="488"/>
                    <a:pt x="209" y="512"/>
                  </a:cubicBezTo>
                  <a:cubicBezTo>
                    <a:pt x="234" y="512"/>
                    <a:pt x="252" y="524"/>
                    <a:pt x="277" y="530"/>
                  </a:cubicBezTo>
                  <a:cubicBezTo>
                    <a:pt x="278" y="531"/>
                    <a:pt x="279" y="531"/>
                    <a:pt x="280" y="531"/>
                  </a:cubicBezTo>
                  <a:lnTo>
                    <a:pt x="280" y="531"/>
                  </a:lnTo>
                  <a:cubicBezTo>
                    <a:pt x="287" y="536"/>
                    <a:pt x="294" y="539"/>
                    <a:pt x="301" y="543"/>
                  </a:cubicBezTo>
                  <a:lnTo>
                    <a:pt x="332" y="555"/>
                  </a:lnTo>
                  <a:cubicBezTo>
                    <a:pt x="336" y="559"/>
                    <a:pt x="352" y="572"/>
                    <a:pt x="352" y="572"/>
                  </a:cubicBezTo>
                  <a:cubicBezTo>
                    <a:pt x="352" y="572"/>
                    <a:pt x="348" y="569"/>
                    <a:pt x="338" y="561"/>
                  </a:cubicBezTo>
                  <a:cubicBezTo>
                    <a:pt x="328" y="555"/>
                    <a:pt x="325" y="553"/>
                    <a:pt x="325" y="553"/>
                  </a:cubicBezTo>
                  <a:lnTo>
                    <a:pt x="325" y="553"/>
                  </a:lnTo>
                  <a:cubicBezTo>
                    <a:pt x="324" y="553"/>
                    <a:pt x="340" y="563"/>
                    <a:pt x="344" y="567"/>
                  </a:cubicBezTo>
                  <a:lnTo>
                    <a:pt x="369" y="592"/>
                  </a:lnTo>
                  <a:lnTo>
                    <a:pt x="393" y="622"/>
                  </a:lnTo>
                  <a:cubicBezTo>
                    <a:pt x="394" y="623"/>
                    <a:pt x="394" y="624"/>
                    <a:pt x="395" y="624"/>
                  </a:cubicBezTo>
                  <a:lnTo>
                    <a:pt x="395" y="624"/>
                  </a:lnTo>
                  <a:cubicBezTo>
                    <a:pt x="394" y="622"/>
                    <a:pt x="393" y="619"/>
                    <a:pt x="393" y="616"/>
                  </a:cubicBezTo>
                  <a:lnTo>
                    <a:pt x="393" y="616"/>
                  </a:lnTo>
                  <a:cubicBezTo>
                    <a:pt x="393" y="619"/>
                    <a:pt x="395" y="622"/>
                    <a:pt x="397" y="626"/>
                  </a:cubicBezTo>
                  <a:lnTo>
                    <a:pt x="397" y="626"/>
                  </a:lnTo>
                  <a:cubicBezTo>
                    <a:pt x="396" y="625"/>
                    <a:pt x="396" y="625"/>
                    <a:pt x="395" y="624"/>
                  </a:cubicBezTo>
                  <a:lnTo>
                    <a:pt x="395" y="624"/>
                  </a:lnTo>
                  <a:cubicBezTo>
                    <a:pt x="397" y="630"/>
                    <a:pt x="402" y="635"/>
                    <a:pt x="405" y="638"/>
                  </a:cubicBezTo>
                  <a:lnTo>
                    <a:pt x="405" y="638"/>
                  </a:lnTo>
                  <a:cubicBezTo>
                    <a:pt x="402" y="633"/>
                    <a:pt x="399" y="630"/>
                    <a:pt x="397" y="626"/>
                  </a:cubicBezTo>
                  <a:lnTo>
                    <a:pt x="397" y="626"/>
                  </a:lnTo>
                  <a:cubicBezTo>
                    <a:pt x="406" y="635"/>
                    <a:pt x="408" y="639"/>
                    <a:pt x="407" y="639"/>
                  </a:cubicBezTo>
                  <a:cubicBezTo>
                    <a:pt x="406" y="639"/>
                    <a:pt x="406" y="638"/>
                    <a:pt x="405" y="638"/>
                  </a:cubicBezTo>
                  <a:lnTo>
                    <a:pt x="405" y="638"/>
                  </a:lnTo>
                  <a:cubicBezTo>
                    <a:pt x="414" y="650"/>
                    <a:pt x="426" y="664"/>
                    <a:pt x="430" y="672"/>
                  </a:cubicBezTo>
                  <a:cubicBezTo>
                    <a:pt x="436" y="696"/>
                    <a:pt x="449" y="714"/>
                    <a:pt x="461" y="739"/>
                  </a:cubicBezTo>
                  <a:cubicBezTo>
                    <a:pt x="456" y="730"/>
                    <a:pt x="449" y="709"/>
                    <a:pt x="449" y="709"/>
                  </a:cubicBezTo>
                  <a:lnTo>
                    <a:pt x="449" y="709"/>
                  </a:lnTo>
                  <a:cubicBezTo>
                    <a:pt x="450" y="709"/>
                    <a:pt x="451" y="712"/>
                    <a:pt x="455" y="721"/>
                  </a:cubicBezTo>
                  <a:cubicBezTo>
                    <a:pt x="461" y="739"/>
                    <a:pt x="467" y="751"/>
                    <a:pt x="473" y="764"/>
                  </a:cubicBezTo>
                  <a:cubicBezTo>
                    <a:pt x="479" y="788"/>
                    <a:pt x="485" y="813"/>
                    <a:pt x="491" y="831"/>
                  </a:cubicBezTo>
                  <a:cubicBezTo>
                    <a:pt x="491" y="836"/>
                    <a:pt x="495" y="866"/>
                    <a:pt x="494" y="866"/>
                  </a:cubicBezTo>
                  <a:cubicBezTo>
                    <a:pt x="494" y="866"/>
                    <a:pt x="493" y="863"/>
                    <a:pt x="491" y="856"/>
                  </a:cubicBezTo>
                  <a:cubicBezTo>
                    <a:pt x="490" y="848"/>
                    <a:pt x="489" y="846"/>
                    <a:pt x="489" y="846"/>
                  </a:cubicBezTo>
                  <a:lnTo>
                    <a:pt x="489" y="846"/>
                  </a:lnTo>
                  <a:cubicBezTo>
                    <a:pt x="488" y="846"/>
                    <a:pt x="491" y="875"/>
                    <a:pt x="491" y="880"/>
                  </a:cubicBezTo>
                  <a:cubicBezTo>
                    <a:pt x="498" y="941"/>
                    <a:pt x="498" y="1009"/>
                    <a:pt x="491" y="1076"/>
                  </a:cubicBezTo>
                  <a:cubicBezTo>
                    <a:pt x="491" y="1095"/>
                    <a:pt x="491" y="1107"/>
                    <a:pt x="491" y="1125"/>
                  </a:cubicBezTo>
                  <a:cubicBezTo>
                    <a:pt x="491" y="1125"/>
                    <a:pt x="491" y="1125"/>
                    <a:pt x="491" y="1125"/>
                  </a:cubicBezTo>
                  <a:lnTo>
                    <a:pt x="491" y="1125"/>
                  </a:lnTo>
                  <a:cubicBezTo>
                    <a:pt x="489" y="1131"/>
                    <a:pt x="488" y="1136"/>
                    <a:pt x="489" y="1138"/>
                  </a:cubicBezTo>
                  <a:lnTo>
                    <a:pt x="489" y="1138"/>
                  </a:lnTo>
                  <a:cubicBezTo>
                    <a:pt x="484" y="1165"/>
                    <a:pt x="478" y="1191"/>
                    <a:pt x="473" y="1217"/>
                  </a:cubicBezTo>
                  <a:cubicBezTo>
                    <a:pt x="461" y="1285"/>
                    <a:pt x="449" y="1359"/>
                    <a:pt x="430" y="1426"/>
                  </a:cubicBezTo>
                  <a:cubicBezTo>
                    <a:pt x="386" y="1622"/>
                    <a:pt x="542" y="1749"/>
                    <a:pt x="695" y="1749"/>
                  </a:cubicBezTo>
                  <a:cubicBezTo>
                    <a:pt x="795" y="1749"/>
                    <a:pt x="894" y="1694"/>
                    <a:pt x="933" y="1567"/>
                  </a:cubicBezTo>
                  <a:lnTo>
                    <a:pt x="939" y="1567"/>
                  </a:lnTo>
                  <a:cubicBezTo>
                    <a:pt x="1007" y="1254"/>
                    <a:pt x="1074" y="905"/>
                    <a:pt x="964" y="592"/>
                  </a:cubicBezTo>
                  <a:cubicBezTo>
                    <a:pt x="866" y="322"/>
                    <a:pt x="651" y="64"/>
                    <a:pt x="350" y="9"/>
                  </a:cubicBezTo>
                  <a:cubicBezTo>
                    <a:pt x="327" y="3"/>
                    <a:pt x="304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688575" y="3335750"/>
              <a:ext cx="32475" cy="34200"/>
            </a:xfrm>
            <a:custGeom>
              <a:avLst/>
              <a:gdLst/>
              <a:ahLst/>
              <a:cxnLst/>
              <a:rect l="l" t="t" r="r" b="b"/>
              <a:pathLst>
                <a:path w="1299" h="1368" extrusionOk="0">
                  <a:moveTo>
                    <a:pt x="905" y="757"/>
                  </a:moveTo>
                  <a:lnTo>
                    <a:pt x="912" y="763"/>
                  </a:lnTo>
                  <a:cubicBezTo>
                    <a:pt x="910" y="761"/>
                    <a:pt x="907" y="759"/>
                    <a:pt x="905" y="757"/>
                  </a:cubicBezTo>
                  <a:close/>
                  <a:moveTo>
                    <a:pt x="299" y="1"/>
                  </a:moveTo>
                  <a:cubicBezTo>
                    <a:pt x="139" y="1"/>
                    <a:pt x="0" y="156"/>
                    <a:pt x="53" y="334"/>
                  </a:cubicBezTo>
                  <a:cubicBezTo>
                    <a:pt x="151" y="806"/>
                    <a:pt x="489" y="1193"/>
                    <a:pt x="943" y="1358"/>
                  </a:cubicBezTo>
                  <a:cubicBezTo>
                    <a:pt x="966" y="1364"/>
                    <a:pt x="989" y="1367"/>
                    <a:pt x="1012" y="1367"/>
                  </a:cubicBezTo>
                  <a:cubicBezTo>
                    <a:pt x="1127" y="1367"/>
                    <a:pt x="1231" y="1292"/>
                    <a:pt x="1262" y="1174"/>
                  </a:cubicBezTo>
                  <a:cubicBezTo>
                    <a:pt x="1298" y="1039"/>
                    <a:pt x="1219" y="898"/>
                    <a:pt x="1084" y="855"/>
                  </a:cubicBezTo>
                  <a:lnTo>
                    <a:pt x="1035" y="837"/>
                  </a:lnTo>
                  <a:lnTo>
                    <a:pt x="1102" y="861"/>
                  </a:lnTo>
                  <a:cubicBezTo>
                    <a:pt x="1019" y="828"/>
                    <a:pt x="947" y="785"/>
                    <a:pt x="879" y="737"/>
                  </a:cubicBezTo>
                  <a:lnTo>
                    <a:pt x="879" y="737"/>
                  </a:lnTo>
                  <a:cubicBezTo>
                    <a:pt x="817" y="684"/>
                    <a:pt x="762" y="625"/>
                    <a:pt x="712" y="565"/>
                  </a:cubicBezTo>
                  <a:lnTo>
                    <a:pt x="712" y="565"/>
                  </a:lnTo>
                  <a:cubicBezTo>
                    <a:pt x="674" y="511"/>
                    <a:pt x="638" y="452"/>
                    <a:pt x="609" y="389"/>
                  </a:cubicBezTo>
                  <a:lnTo>
                    <a:pt x="609" y="389"/>
                  </a:lnTo>
                  <a:cubicBezTo>
                    <a:pt x="587" y="327"/>
                    <a:pt x="567" y="258"/>
                    <a:pt x="556" y="193"/>
                  </a:cubicBezTo>
                  <a:cubicBezTo>
                    <a:pt x="532" y="125"/>
                    <a:pt x="489" y="70"/>
                    <a:pt x="434" y="39"/>
                  </a:cubicBezTo>
                  <a:cubicBezTo>
                    <a:pt x="390" y="13"/>
                    <a:pt x="34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749100" y="3355075"/>
              <a:ext cx="44300" cy="16925"/>
            </a:xfrm>
            <a:custGeom>
              <a:avLst/>
              <a:gdLst/>
              <a:ahLst/>
              <a:cxnLst/>
              <a:rect l="l" t="t" r="r" b="b"/>
              <a:pathLst>
                <a:path w="1772" h="677" extrusionOk="0">
                  <a:moveTo>
                    <a:pt x="761" y="0"/>
                  </a:moveTo>
                  <a:cubicBezTo>
                    <a:pt x="570" y="0"/>
                    <a:pt x="379" y="34"/>
                    <a:pt x="196" y="101"/>
                  </a:cubicBezTo>
                  <a:cubicBezTo>
                    <a:pt x="135" y="119"/>
                    <a:pt x="80" y="162"/>
                    <a:pt x="43" y="217"/>
                  </a:cubicBezTo>
                  <a:cubicBezTo>
                    <a:pt x="6" y="279"/>
                    <a:pt x="0" y="352"/>
                    <a:pt x="18" y="420"/>
                  </a:cubicBezTo>
                  <a:cubicBezTo>
                    <a:pt x="49" y="522"/>
                    <a:pt x="156" y="616"/>
                    <a:pt x="270" y="616"/>
                  </a:cubicBezTo>
                  <a:cubicBezTo>
                    <a:pt x="292" y="616"/>
                    <a:pt x="315" y="612"/>
                    <a:pt x="337" y="604"/>
                  </a:cubicBezTo>
                  <a:cubicBezTo>
                    <a:pt x="423" y="567"/>
                    <a:pt x="515" y="542"/>
                    <a:pt x="607" y="524"/>
                  </a:cubicBezTo>
                  <a:lnTo>
                    <a:pt x="632" y="524"/>
                  </a:lnTo>
                  <a:cubicBezTo>
                    <a:pt x="650" y="524"/>
                    <a:pt x="669" y="524"/>
                    <a:pt x="687" y="518"/>
                  </a:cubicBezTo>
                  <a:lnTo>
                    <a:pt x="828" y="518"/>
                  </a:lnTo>
                  <a:lnTo>
                    <a:pt x="896" y="524"/>
                  </a:lnTo>
                  <a:lnTo>
                    <a:pt x="920" y="524"/>
                  </a:lnTo>
                  <a:cubicBezTo>
                    <a:pt x="963" y="536"/>
                    <a:pt x="1006" y="542"/>
                    <a:pt x="1049" y="555"/>
                  </a:cubicBezTo>
                  <a:cubicBezTo>
                    <a:pt x="1092" y="567"/>
                    <a:pt x="1129" y="579"/>
                    <a:pt x="1172" y="598"/>
                  </a:cubicBezTo>
                  <a:cubicBezTo>
                    <a:pt x="1182" y="600"/>
                    <a:pt x="1188" y="601"/>
                    <a:pt x="1191" y="601"/>
                  </a:cubicBezTo>
                  <a:lnTo>
                    <a:pt x="1191" y="601"/>
                  </a:lnTo>
                  <a:lnTo>
                    <a:pt x="1196" y="604"/>
                  </a:lnTo>
                  <a:lnTo>
                    <a:pt x="1264" y="640"/>
                  </a:lnTo>
                  <a:cubicBezTo>
                    <a:pt x="1310" y="666"/>
                    <a:pt x="1355" y="677"/>
                    <a:pt x="1397" y="677"/>
                  </a:cubicBezTo>
                  <a:cubicBezTo>
                    <a:pt x="1629" y="677"/>
                    <a:pt x="1772" y="337"/>
                    <a:pt x="1527" y="187"/>
                  </a:cubicBezTo>
                  <a:lnTo>
                    <a:pt x="1527" y="187"/>
                  </a:lnTo>
                  <a:lnTo>
                    <a:pt x="1527" y="193"/>
                  </a:lnTo>
                  <a:cubicBezTo>
                    <a:pt x="1289" y="64"/>
                    <a:pt x="1025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706600" y="3399000"/>
              <a:ext cx="49825" cy="19575"/>
            </a:xfrm>
            <a:custGeom>
              <a:avLst/>
              <a:gdLst/>
              <a:ahLst/>
              <a:cxnLst/>
              <a:rect l="l" t="t" r="r" b="b"/>
              <a:pathLst>
                <a:path w="1993" h="783" extrusionOk="0">
                  <a:moveTo>
                    <a:pt x="1613" y="0"/>
                  </a:moveTo>
                  <a:cubicBezTo>
                    <a:pt x="1570" y="0"/>
                    <a:pt x="1525" y="11"/>
                    <a:pt x="1479" y="37"/>
                  </a:cubicBezTo>
                  <a:lnTo>
                    <a:pt x="1485" y="43"/>
                  </a:lnTo>
                  <a:cubicBezTo>
                    <a:pt x="1442" y="74"/>
                    <a:pt x="1393" y="104"/>
                    <a:pt x="1344" y="129"/>
                  </a:cubicBezTo>
                  <a:lnTo>
                    <a:pt x="1271" y="166"/>
                  </a:lnTo>
                  <a:cubicBezTo>
                    <a:pt x="1258" y="171"/>
                    <a:pt x="1253" y="173"/>
                    <a:pt x="1252" y="173"/>
                  </a:cubicBezTo>
                  <a:cubicBezTo>
                    <a:pt x="1251" y="173"/>
                    <a:pt x="1277" y="161"/>
                    <a:pt x="1273" y="161"/>
                  </a:cubicBezTo>
                  <a:lnTo>
                    <a:pt x="1273" y="161"/>
                  </a:lnTo>
                  <a:cubicBezTo>
                    <a:pt x="1272" y="161"/>
                    <a:pt x="1268" y="162"/>
                    <a:pt x="1258" y="166"/>
                  </a:cubicBezTo>
                  <a:cubicBezTo>
                    <a:pt x="1160" y="208"/>
                    <a:pt x="1056" y="233"/>
                    <a:pt x="952" y="251"/>
                  </a:cubicBezTo>
                  <a:cubicBezTo>
                    <a:pt x="943" y="251"/>
                    <a:pt x="908" y="262"/>
                    <a:pt x="905" y="262"/>
                  </a:cubicBezTo>
                  <a:cubicBezTo>
                    <a:pt x="904" y="262"/>
                    <a:pt x="911" y="260"/>
                    <a:pt x="933" y="251"/>
                  </a:cubicBezTo>
                  <a:lnTo>
                    <a:pt x="933" y="251"/>
                  </a:lnTo>
                  <a:cubicBezTo>
                    <a:pt x="903" y="258"/>
                    <a:pt x="878" y="264"/>
                    <a:pt x="854" y="264"/>
                  </a:cubicBezTo>
                  <a:lnTo>
                    <a:pt x="700" y="264"/>
                  </a:lnTo>
                  <a:lnTo>
                    <a:pt x="627" y="258"/>
                  </a:lnTo>
                  <a:lnTo>
                    <a:pt x="596" y="258"/>
                  </a:lnTo>
                  <a:cubicBezTo>
                    <a:pt x="541" y="251"/>
                    <a:pt x="485" y="239"/>
                    <a:pt x="436" y="227"/>
                  </a:cubicBezTo>
                  <a:cubicBezTo>
                    <a:pt x="412" y="221"/>
                    <a:pt x="388" y="218"/>
                    <a:pt x="365" y="218"/>
                  </a:cubicBezTo>
                  <a:cubicBezTo>
                    <a:pt x="93" y="218"/>
                    <a:pt x="1" y="633"/>
                    <a:pt x="295" y="724"/>
                  </a:cubicBezTo>
                  <a:cubicBezTo>
                    <a:pt x="447" y="763"/>
                    <a:pt x="601" y="782"/>
                    <a:pt x="754" y="782"/>
                  </a:cubicBezTo>
                  <a:cubicBezTo>
                    <a:pt x="1102" y="782"/>
                    <a:pt x="1445" y="682"/>
                    <a:pt x="1743" y="491"/>
                  </a:cubicBezTo>
                  <a:cubicBezTo>
                    <a:pt x="1992" y="340"/>
                    <a:pt x="1846" y="0"/>
                    <a:pt x="1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791425" y="3392975"/>
              <a:ext cx="37275" cy="17100"/>
            </a:xfrm>
            <a:custGeom>
              <a:avLst/>
              <a:gdLst/>
              <a:ahLst/>
              <a:cxnLst/>
              <a:rect l="l" t="t" r="r" b="b"/>
              <a:pathLst>
                <a:path w="1491" h="684" extrusionOk="0">
                  <a:moveTo>
                    <a:pt x="1118" y="0"/>
                  </a:moveTo>
                  <a:cubicBezTo>
                    <a:pt x="1090" y="0"/>
                    <a:pt x="1061" y="5"/>
                    <a:pt x="1031" y="14"/>
                  </a:cubicBezTo>
                  <a:cubicBezTo>
                    <a:pt x="804" y="81"/>
                    <a:pt x="571" y="124"/>
                    <a:pt x="337" y="161"/>
                  </a:cubicBezTo>
                  <a:lnTo>
                    <a:pt x="411" y="149"/>
                  </a:lnTo>
                  <a:lnTo>
                    <a:pt x="282" y="161"/>
                  </a:lnTo>
                  <a:cubicBezTo>
                    <a:pt x="215" y="167"/>
                    <a:pt x="153" y="192"/>
                    <a:pt x="98" y="241"/>
                  </a:cubicBezTo>
                  <a:cubicBezTo>
                    <a:pt x="0" y="339"/>
                    <a:pt x="0" y="505"/>
                    <a:pt x="98" y="609"/>
                  </a:cubicBezTo>
                  <a:cubicBezTo>
                    <a:pt x="143" y="654"/>
                    <a:pt x="203" y="683"/>
                    <a:pt x="265" y="683"/>
                  </a:cubicBezTo>
                  <a:cubicBezTo>
                    <a:pt x="271" y="683"/>
                    <a:pt x="277" y="683"/>
                    <a:pt x="282" y="683"/>
                  </a:cubicBezTo>
                  <a:cubicBezTo>
                    <a:pt x="583" y="652"/>
                    <a:pt x="877" y="597"/>
                    <a:pt x="1172" y="517"/>
                  </a:cubicBezTo>
                  <a:cubicBezTo>
                    <a:pt x="1490" y="444"/>
                    <a:pt x="1396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771475" y="3189750"/>
              <a:ext cx="19350" cy="35350"/>
            </a:xfrm>
            <a:custGeom>
              <a:avLst/>
              <a:gdLst/>
              <a:ahLst/>
              <a:cxnLst/>
              <a:rect l="l" t="t" r="r" b="b"/>
              <a:pathLst>
                <a:path w="774" h="1414" extrusionOk="0">
                  <a:moveTo>
                    <a:pt x="272" y="0"/>
                  </a:moveTo>
                  <a:cubicBezTo>
                    <a:pt x="225" y="0"/>
                    <a:pt x="177" y="13"/>
                    <a:pt x="136" y="34"/>
                  </a:cubicBezTo>
                  <a:cubicBezTo>
                    <a:pt x="74" y="70"/>
                    <a:pt x="31" y="126"/>
                    <a:pt x="13" y="187"/>
                  </a:cubicBezTo>
                  <a:cubicBezTo>
                    <a:pt x="1" y="254"/>
                    <a:pt x="13" y="328"/>
                    <a:pt x="44" y="389"/>
                  </a:cubicBezTo>
                  <a:lnTo>
                    <a:pt x="62" y="438"/>
                  </a:lnTo>
                  <a:cubicBezTo>
                    <a:pt x="74" y="469"/>
                    <a:pt x="87" y="500"/>
                    <a:pt x="93" y="530"/>
                  </a:cubicBezTo>
                  <a:cubicBezTo>
                    <a:pt x="117" y="592"/>
                    <a:pt x="136" y="653"/>
                    <a:pt x="154" y="721"/>
                  </a:cubicBezTo>
                  <a:cubicBezTo>
                    <a:pt x="191" y="849"/>
                    <a:pt x="215" y="978"/>
                    <a:pt x="234" y="1107"/>
                  </a:cubicBezTo>
                  <a:lnTo>
                    <a:pt x="221" y="1040"/>
                  </a:lnTo>
                  <a:lnTo>
                    <a:pt x="221" y="1040"/>
                  </a:lnTo>
                  <a:cubicBezTo>
                    <a:pt x="228" y="1076"/>
                    <a:pt x="234" y="1119"/>
                    <a:pt x="234" y="1156"/>
                  </a:cubicBezTo>
                  <a:cubicBezTo>
                    <a:pt x="240" y="1224"/>
                    <a:pt x="264" y="1291"/>
                    <a:pt x="313" y="1340"/>
                  </a:cubicBezTo>
                  <a:cubicBezTo>
                    <a:pt x="363" y="1389"/>
                    <a:pt x="424" y="1414"/>
                    <a:pt x="498" y="1414"/>
                  </a:cubicBezTo>
                  <a:cubicBezTo>
                    <a:pt x="626" y="1408"/>
                    <a:pt x="774" y="1303"/>
                    <a:pt x="755" y="1156"/>
                  </a:cubicBezTo>
                  <a:cubicBezTo>
                    <a:pt x="718" y="800"/>
                    <a:pt x="632" y="457"/>
                    <a:pt x="491" y="132"/>
                  </a:cubicBezTo>
                  <a:cubicBezTo>
                    <a:pt x="455" y="70"/>
                    <a:pt x="399" y="27"/>
                    <a:pt x="338" y="9"/>
                  </a:cubicBezTo>
                  <a:cubicBezTo>
                    <a:pt x="316" y="3"/>
                    <a:pt x="294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704775" y="3183825"/>
              <a:ext cx="20825" cy="39250"/>
            </a:xfrm>
            <a:custGeom>
              <a:avLst/>
              <a:gdLst/>
              <a:ahLst/>
              <a:cxnLst/>
              <a:rect l="l" t="t" r="r" b="b"/>
              <a:pathLst>
                <a:path w="833" h="1570" extrusionOk="0">
                  <a:moveTo>
                    <a:pt x="655" y="1068"/>
                  </a:moveTo>
                  <a:cubicBezTo>
                    <a:pt x="657" y="1072"/>
                    <a:pt x="658" y="1076"/>
                    <a:pt x="660" y="1080"/>
                  </a:cubicBezTo>
                  <a:lnTo>
                    <a:pt x="660" y="1080"/>
                  </a:lnTo>
                  <a:cubicBezTo>
                    <a:pt x="659" y="1078"/>
                    <a:pt x="658" y="1076"/>
                    <a:pt x="657" y="1074"/>
                  </a:cubicBezTo>
                  <a:lnTo>
                    <a:pt x="655" y="1068"/>
                  </a:lnTo>
                  <a:close/>
                  <a:moveTo>
                    <a:pt x="396" y="0"/>
                  </a:moveTo>
                  <a:cubicBezTo>
                    <a:pt x="281" y="0"/>
                    <a:pt x="172" y="75"/>
                    <a:pt x="135" y="191"/>
                  </a:cubicBezTo>
                  <a:cubicBezTo>
                    <a:pt x="0" y="608"/>
                    <a:pt x="49" y="1062"/>
                    <a:pt x="264" y="1442"/>
                  </a:cubicBezTo>
                  <a:cubicBezTo>
                    <a:pt x="319" y="1532"/>
                    <a:pt x="400" y="1569"/>
                    <a:pt x="480" y="1569"/>
                  </a:cubicBezTo>
                  <a:cubicBezTo>
                    <a:pt x="658" y="1569"/>
                    <a:pt x="832" y="1385"/>
                    <a:pt x="718" y="1178"/>
                  </a:cubicBezTo>
                  <a:lnTo>
                    <a:pt x="712" y="1178"/>
                  </a:lnTo>
                  <a:cubicBezTo>
                    <a:pt x="700" y="1160"/>
                    <a:pt x="693" y="1135"/>
                    <a:pt x="681" y="1117"/>
                  </a:cubicBezTo>
                  <a:cubicBezTo>
                    <a:pt x="674" y="1106"/>
                    <a:pt x="666" y="1093"/>
                    <a:pt x="660" y="1080"/>
                  </a:cubicBezTo>
                  <a:lnTo>
                    <a:pt x="660" y="1080"/>
                  </a:lnTo>
                  <a:cubicBezTo>
                    <a:pt x="662" y="1083"/>
                    <a:pt x="663" y="1084"/>
                    <a:pt x="663" y="1084"/>
                  </a:cubicBezTo>
                  <a:cubicBezTo>
                    <a:pt x="663" y="1084"/>
                    <a:pt x="660" y="1078"/>
                    <a:pt x="654" y="1065"/>
                  </a:cubicBezTo>
                  <a:lnTo>
                    <a:pt x="654" y="1065"/>
                  </a:lnTo>
                  <a:lnTo>
                    <a:pt x="655" y="1068"/>
                  </a:lnTo>
                  <a:lnTo>
                    <a:pt x="655" y="1068"/>
                  </a:lnTo>
                  <a:cubicBezTo>
                    <a:pt x="653" y="1064"/>
                    <a:pt x="652" y="1060"/>
                    <a:pt x="650" y="1056"/>
                  </a:cubicBezTo>
                  <a:lnTo>
                    <a:pt x="650" y="1056"/>
                  </a:lnTo>
                  <a:cubicBezTo>
                    <a:pt x="652" y="1059"/>
                    <a:pt x="653" y="1062"/>
                    <a:pt x="654" y="1065"/>
                  </a:cubicBezTo>
                  <a:lnTo>
                    <a:pt x="654" y="1065"/>
                  </a:lnTo>
                  <a:lnTo>
                    <a:pt x="650" y="1050"/>
                  </a:lnTo>
                  <a:cubicBezTo>
                    <a:pt x="638" y="1031"/>
                    <a:pt x="632" y="1007"/>
                    <a:pt x="626" y="982"/>
                  </a:cubicBezTo>
                  <a:cubicBezTo>
                    <a:pt x="614" y="945"/>
                    <a:pt x="608" y="908"/>
                    <a:pt x="595" y="866"/>
                  </a:cubicBezTo>
                  <a:cubicBezTo>
                    <a:pt x="595" y="859"/>
                    <a:pt x="583" y="798"/>
                    <a:pt x="583" y="798"/>
                  </a:cubicBezTo>
                  <a:lnTo>
                    <a:pt x="583" y="798"/>
                  </a:lnTo>
                  <a:cubicBezTo>
                    <a:pt x="587" y="820"/>
                    <a:pt x="588" y="831"/>
                    <a:pt x="587" y="831"/>
                  </a:cubicBezTo>
                  <a:cubicBezTo>
                    <a:pt x="587" y="831"/>
                    <a:pt x="585" y="826"/>
                    <a:pt x="583" y="816"/>
                  </a:cubicBezTo>
                  <a:lnTo>
                    <a:pt x="583" y="786"/>
                  </a:lnTo>
                  <a:cubicBezTo>
                    <a:pt x="577" y="700"/>
                    <a:pt x="577" y="620"/>
                    <a:pt x="583" y="534"/>
                  </a:cubicBezTo>
                  <a:lnTo>
                    <a:pt x="583" y="553"/>
                  </a:lnTo>
                  <a:cubicBezTo>
                    <a:pt x="583" y="540"/>
                    <a:pt x="589" y="528"/>
                    <a:pt x="589" y="516"/>
                  </a:cubicBezTo>
                  <a:cubicBezTo>
                    <a:pt x="589" y="504"/>
                    <a:pt x="595" y="479"/>
                    <a:pt x="601" y="467"/>
                  </a:cubicBezTo>
                  <a:cubicBezTo>
                    <a:pt x="608" y="418"/>
                    <a:pt x="620" y="375"/>
                    <a:pt x="638" y="332"/>
                  </a:cubicBezTo>
                  <a:cubicBezTo>
                    <a:pt x="675" y="191"/>
                    <a:pt x="595" y="50"/>
                    <a:pt x="454" y="7"/>
                  </a:cubicBezTo>
                  <a:cubicBezTo>
                    <a:pt x="435" y="2"/>
                    <a:pt x="41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653100" y="3248075"/>
              <a:ext cx="41825" cy="23700"/>
            </a:xfrm>
            <a:custGeom>
              <a:avLst/>
              <a:gdLst/>
              <a:ahLst/>
              <a:cxnLst/>
              <a:rect l="l" t="t" r="r" b="b"/>
              <a:pathLst>
                <a:path w="1673" h="948" extrusionOk="0">
                  <a:moveTo>
                    <a:pt x="1300" y="1"/>
                  </a:moveTo>
                  <a:cubicBezTo>
                    <a:pt x="1257" y="1"/>
                    <a:pt x="1212" y="12"/>
                    <a:pt x="1166" y="38"/>
                  </a:cubicBezTo>
                  <a:cubicBezTo>
                    <a:pt x="1092" y="87"/>
                    <a:pt x="1012" y="130"/>
                    <a:pt x="932" y="173"/>
                  </a:cubicBezTo>
                  <a:cubicBezTo>
                    <a:pt x="889" y="197"/>
                    <a:pt x="847" y="216"/>
                    <a:pt x="804" y="234"/>
                  </a:cubicBezTo>
                  <a:lnTo>
                    <a:pt x="755" y="258"/>
                  </a:lnTo>
                  <a:cubicBezTo>
                    <a:pt x="741" y="263"/>
                    <a:pt x="700" y="283"/>
                    <a:pt x="702" y="283"/>
                  </a:cubicBezTo>
                  <a:cubicBezTo>
                    <a:pt x="703" y="283"/>
                    <a:pt x="711" y="280"/>
                    <a:pt x="730" y="271"/>
                  </a:cubicBezTo>
                  <a:lnTo>
                    <a:pt x="730" y="271"/>
                  </a:lnTo>
                  <a:cubicBezTo>
                    <a:pt x="650" y="308"/>
                    <a:pt x="564" y="338"/>
                    <a:pt x="479" y="363"/>
                  </a:cubicBezTo>
                  <a:cubicBezTo>
                    <a:pt x="393" y="393"/>
                    <a:pt x="307" y="418"/>
                    <a:pt x="215" y="436"/>
                  </a:cubicBezTo>
                  <a:cubicBezTo>
                    <a:pt x="80" y="473"/>
                    <a:pt x="0" y="620"/>
                    <a:pt x="37" y="755"/>
                  </a:cubicBezTo>
                  <a:cubicBezTo>
                    <a:pt x="68" y="869"/>
                    <a:pt x="173" y="948"/>
                    <a:pt x="290" y="948"/>
                  </a:cubicBezTo>
                  <a:cubicBezTo>
                    <a:pt x="311" y="948"/>
                    <a:pt x="334" y="945"/>
                    <a:pt x="356" y="939"/>
                  </a:cubicBezTo>
                  <a:cubicBezTo>
                    <a:pt x="736" y="847"/>
                    <a:pt x="1098" y="694"/>
                    <a:pt x="1429" y="485"/>
                  </a:cubicBezTo>
                  <a:cubicBezTo>
                    <a:pt x="1673" y="335"/>
                    <a:pt x="1531" y="1"/>
                    <a:pt x="1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5635000" y="3308600"/>
              <a:ext cx="30075" cy="28375"/>
            </a:xfrm>
            <a:custGeom>
              <a:avLst/>
              <a:gdLst/>
              <a:ahLst/>
              <a:cxnLst/>
              <a:rect l="l" t="t" r="r" b="b"/>
              <a:pathLst>
                <a:path w="1203" h="1135" extrusionOk="0">
                  <a:moveTo>
                    <a:pt x="816" y="616"/>
                  </a:moveTo>
                  <a:lnTo>
                    <a:pt x="775" y="648"/>
                  </a:lnTo>
                  <a:lnTo>
                    <a:pt x="775" y="648"/>
                  </a:lnTo>
                  <a:cubicBezTo>
                    <a:pt x="788" y="637"/>
                    <a:pt x="802" y="627"/>
                    <a:pt x="816" y="616"/>
                  </a:cubicBezTo>
                  <a:close/>
                  <a:moveTo>
                    <a:pt x="769" y="653"/>
                  </a:moveTo>
                  <a:lnTo>
                    <a:pt x="761" y="659"/>
                  </a:lnTo>
                  <a:cubicBezTo>
                    <a:pt x="764" y="657"/>
                    <a:pt x="766" y="655"/>
                    <a:pt x="769" y="653"/>
                  </a:cubicBezTo>
                  <a:close/>
                  <a:moveTo>
                    <a:pt x="926" y="1"/>
                  </a:moveTo>
                  <a:cubicBezTo>
                    <a:pt x="904" y="1"/>
                    <a:pt x="882" y="3"/>
                    <a:pt x="859" y="9"/>
                  </a:cubicBezTo>
                  <a:lnTo>
                    <a:pt x="865" y="9"/>
                  </a:lnTo>
                  <a:cubicBezTo>
                    <a:pt x="681" y="83"/>
                    <a:pt x="515" y="187"/>
                    <a:pt x="368" y="316"/>
                  </a:cubicBezTo>
                  <a:cubicBezTo>
                    <a:pt x="233" y="438"/>
                    <a:pt x="123" y="579"/>
                    <a:pt x="43" y="745"/>
                  </a:cubicBezTo>
                  <a:cubicBezTo>
                    <a:pt x="6" y="800"/>
                    <a:pt x="0" y="874"/>
                    <a:pt x="12" y="941"/>
                  </a:cubicBezTo>
                  <a:cubicBezTo>
                    <a:pt x="48" y="1059"/>
                    <a:pt x="153" y="1134"/>
                    <a:pt x="268" y="1134"/>
                  </a:cubicBezTo>
                  <a:cubicBezTo>
                    <a:pt x="291" y="1134"/>
                    <a:pt x="314" y="1131"/>
                    <a:pt x="338" y="1125"/>
                  </a:cubicBezTo>
                  <a:cubicBezTo>
                    <a:pt x="399" y="1107"/>
                    <a:pt x="454" y="1064"/>
                    <a:pt x="491" y="1003"/>
                  </a:cubicBezTo>
                  <a:cubicBezTo>
                    <a:pt x="522" y="935"/>
                    <a:pt x="565" y="868"/>
                    <a:pt x="614" y="806"/>
                  </a:cubicBezTo>
                  <a:lnTo>
                    <a:pt x="614" y="806"/>
                  </a:lnTo>
                  <a:lnTo>
                    <a:pt x="571" y="856"/>
                  </a:lnTo>
                  <a:cubicBezTo>
                    <a:pt x="633" y="783"/>
                    <a:pt x="699" y="711"/>
                    <a:pt x="774" y="649"/>
                  </a:cubicBezTo>
                  <a:lnTo>
                    <a:pt x="774" y="649"/>
                  </a:lnTo>
                  <a:cubicBezTo>
                    <a:pt x="848" y="593"/>
                    <a:pt x="930" y="546"/>
                    <a:pt x="1013" y="507"/>
                  </a:cubicBezTo>
                  <a:lnTo>
                    <a:pt x="1013" y="507"/>
                  </a:lnTo>
                  <a:cubicBezTo>
                    <a:pt x="1075" y="482"/>
                    <a:pt x="1125" y="447"/>
                    <a:pt x="1153" y="389"/>
                  </a:cubicBezTo>
                  <a:cubicBezTo>
                    <a:pt x="1190" y="328"/>
                    <a:pt x="1203" y="260"/>
                    <a:pt x="1184" y="193"/>
                  </a:cubicBezTo>
                  <a:cubicBezTo>
                    <a:pt x="1166" y="126"/>
                    <a:pt x="1123" y="70"/>
                    <a:pt x="1061" y="40"/>
                  </a:cubicBezTo>
                  <a:cubicBezTo>
                    <a:pt x="1019" y="14"/>
                    <a:pt x="974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5646800" y="33717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767" y="0"/>
                  </a:moveTo>
                  <a:cubicBezTo>
                    <a:pt x="700" y="6"/>
                    <a:pt x="632" y="31"/>
                    <a:pt x="583" y="80"/>
                  </a:cubicBezTo>
                  <a:lnTo>
                    <a:pt x="589" y="74"/>
                  </a:lnTo>
                  <a:lnTo>
                    <a:pt x="589" y="74"/>
                  </a:lnTo>
                  <a:cubicBezTo>
                    <a:pt x="332" y="301"/>
                    <a:pt x="135" y="577"/>
                    <a:pt x="19" y="896"/>
                  </a:cubicBezTo>
                  <a:cubicBezTo>
                    <a:pt x="1" y="963"/>
                    <a:pt x="7" y="1037"/>
                    <a:pt x="43" y="1098"/>
                  </a:cubicBezTo>
                  <a:cubicBezTo>
                    <a:pt x="80" y="1153"/>
                    <a:pt x="135" y="1196"/>
                    <a:pt x="197" y="1215"/>
                  </a:cubicBezTo>
                  <a:cubicBezTo>
                    <a:pt x="221" y="1221"/>
                    <a:pt x="246" y="1225"/>
                    <a:pt x="271" y="1225"/>
                  </a:cubicBezTo>
                  <a:cubicBezTo>
                    <a:pt x="316" y="1225"/>
                    <a:pt x="360" y="1214"/>
                    <a:pt x="399" y="1190"/>
                  </a:cubicBezTo>
                  <a:cubicBezTo>
                    <a:pt x="454" y="1153"/>
                    <a:pt x="497" y="1098"/>
                    <a:pt x="522" y="1037"/>
                  </a:cubicBezTo>
                  <a:cubicBezTo>
                    <a:pt x="522" y="1034"/>
                    <a:pt x="522" y="1032"/>
                    <a:pt x="523" y="1029"/>
                  </a:cubicBezTo>
                  <a:lnTo>
                    <a:pt x="523" y="1029"/>
                  </a:lnTo>
                  <a:cubicBezTo>
                    <a:pt x="519" y="1038"/>
                    <a:pt x="515" y="1047"/>
                    <a:pt x="510" y="1055"/>
                  </a:cubicBezTo>
                  <a:cubicBezTo>
                    <a:pt x="514" y="1045"/>
                    <a:pt x="519" y="1034"/>
                    <a:pt x="523" y="1024"/>
                  </a:cubicBezTo>
                  <a:lnTo>
                    <a:pt x="523" y="1024"/>
                  </a:lnTo>
                  <a:cubicBezTo>
                    <a:pt x="523" y="1026"/>
                    <a:pt x="523" y="1027"/>
                    <a:pt x="523" y="1029"/>
                  </a:cubicBezTo>
                  <a:lnTo>
                    <a:pt x="523" y="1029"/>
                  </a:lnTo>
                  <a:cubicBezTo>
                    <a:pt x="524" y="1025"/>
                    <a:pt x="526" y="1021"/>
                    <a:pt x="527" y="1017"/>
                  </a:cubicBezTo>
                  <a:lnTo>
                    <a:pt x="527" y="1017"/>
                  </a:lnTo>
                  <a:cubicBezTo>
                    <a:pt x="526" y="1019"/>
                    <a:pt x="525" y="1022"/>
                    <a:pt x="523" y="1024"/>
                  </a:cubicBezTo>
                  <a:lnTo>
                    <a:pt x="523" y="1024"/>
                  </a:lnTo>
                  <a:cubicBezTo>
                    <a:pt x="526" y="1014"/>
                    <a:pt x="530" y="1002"/>
                    <a:pt x="534" y="994"/>
                  </a:cubicBezTo>
                  <a:lnTo>
                    <a:pt x="534" y="994"/>
                  </a:lnTo>
                  <a:cubicBezTo>
                    <a:pt x="532" y="1001"/>
                    <a:pt x="530" y="1009"/>
                    <a:pt x="527" y="1017"/>
                  </a:cubicBezTo>
                  <a:lnTo>
                    <a:pt x="527" y="1017"/>
                  </a:lnTo>
                  <a:cubicBezTo>
                    <a:pt x="579" y="904"/>
                    <a:pt x="643" y="795"/>
                    <a:pt x="715" y="694"/>
                  </a:cubicBezTo>
                  <a:lnTo>
                    <a:pt x="715" y="694"/>
                  </a:lnTo>
                  <a:cubicBezTo>
                    <a:pt x="786" y="606"/>
                    <a:pt x="863" y="524"/>
                    <a:pt x="951" y="448"/>
                  </a:cubicBezTo>
                  <a:cubicBezTo>
                    <a:pt x="1056" y="344"/>
                    <a:pt x="1056" y="178"/>
                    <a:pt x="951" y="80"/>
                  </a:cubicBezTo>
                  <a:cubicBezTo>
                    <a:pt x="902" y="31"/>
                    <a:pt x="835" y="0"/>
                    <a:pt x="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5670275" y="3449675"/>
              <a:ext cx="35275" cy="16850"/>
            </a:xfrm>
            <a:custGeom>
              <a:avLst/>
              <a:gdLst/>
              <a:ahLst/>
              <a:cxnLst/>
              <a:rect l="l" t="t" r="r" b="b"/>
              <a:pathLst>
                <a:path w="1411" h="674" extrusionOk="0">
                  <a:moveTo>
                    <a:pt x="563" y="143"/>
                  </a:moveTo>
                  <a:cubicBezTo>
                    <a:pt x="548" y="145"/>
                    <a:pt x="532" y="148"/>
                    <a:pt x="515" y="151"/>
                  </a:cubicBezTo>
                  <a:lnTo>
                    <a:pt x="563" y="143"/>
                  </a:lnTo>
                  <a:close/>
                  <a:moveTo>
                    <a:pt x="1082" y="1"/>
                  </a:moveTo>
                  <a:cubicBezTo>
                    <a:pt x="1037" y="1"/>
                    <a:pt x="993" y="13"/>
                    <a:pt x="951" y="34"/>
                  </a:cubicBezTo>
                  <a:lnTo>
                    <a:pt x="940" y="39"/>
                  </a:lnTo>
                  <a:lnTo>
                    <a:pt x="940" y="39"/>
                  </a:lnTo>
                  <a:cubicBezTo>
                    <a:pt x="823" y="81"/>
                    <a:pt x="706" y="116"/>
                    <a:pt x="583" y="139"/>
                  </a:cubicBezTo>
                  <a:lnTo>
                    <a:pt x="583" y="139"/>
                  </a:lnTo>
                  <a:cubicBezTo>
                    <a:pt x="504" y="148"/>
                    <a:pt x="425" y="153"/>
                    <a:pt x="349" y="153"/>
                  </a:cubicBezTo>
                  <a:cubicBezTo>
                    <a:pt x="320" y="153"/>
                    <a:pt x="292" y="152"/>
                    <a:pt x="264" y="151"/>
                  </a:cubicBezTo>
                  <a:cubicBezTo>
                    <a:pt x="117" y="151"/>
                    <a:pt x="0" y="267"/>
                    <a:pt x="0" y="414"/>
                  </a:cubicBezTo>
                  <a:cubicBezTo>
                    <a:pt x="6" y="555"/>
                    <a:pt x="117" y="672"/>
                    <a:pt x="264" y="672"/>
                  </a:cubicBezTo>
                  <a:cubicBezTo>
                    <a:pt x="291" y="673"/>
                    <a:pt x="318" y="673"/>
                    <a:pt x="345" y="673"/>
                  </a:cubicBezTo>
                  <a:cubicBezTo>
                    <a:pt x="643" y="673"/>
                    <a:pt x="939" y="611"/>
                    <a:pt x="1215" y="482"/>
                  </a:cubicBezTo>
                  <a:cubicBezTo>
                    <a:pt x="1411" y="365"/>
                    <a:pt x="1374" y="71"/>
                    <a:pt x="1147" y="9"/>
                  </a:cubicBezTo>
                  <a:cubicBezTo>
                    <a:pt x="1126" y="4"/>
                    <a:pt x="1104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5599725" y="3377525"/>
              <a:ext cx="18550" cy="49850"/>
            </a:xfrm>
            <a:custGeom>
              <a:avLst/>
              <a:gdLst/>
              <a:ahLst/>
              <a:cxnLst/>
              <a:rect l="l" t="t" r="r" b="b"/>
              <a:pathLst>
                <a:path w="742" h="1994" extrusionOk="0">
                  <a:moveTo>
                    <a:pt x="283" y="0"/>
                  </a:moveTo>
                  <a:cubicBezTo>
                    <a:pt x="135" y="6"/>
                    <a:pt x="25" y="123"/>
                    <a:pt x="19" y="264"/>
                  </a:cubicBezTo>
                  <a:cubicBezTo>
                    <a:pt x="0" y="785"/>
                    <a:pt x="62" y="1307"/>
                    <a:pt x="197" y="1810"/>
                  </a:cubicBezTo>
                  <a:cubicBezTo>
                    <a:pt x="236" y="1938"/>
                    <a:pt x="337" y="1994"/>
                    <a:pt x="438" y="1994"/>
                  </a:cubicBezTo>
                  <a:cubicBezTo>
                    <a:pt x="589" y="1994"/>
                    <a:pt x="741" y="1869"/>
                    <a:pt x="693" y="1675"/>
                  </a:cubicBezTo>
                  <a:cubicBezTo>
                    <a:pt x="571" y="1215"/>
                    <a:pt x="522" y="736"/>
                    <a:pt x="540" y="264"/>
                  </a:cubicBezTo>
                  <a:cubicBezTo>
                    <a:pt x="540" y="117"/>
                    <a:pt x="424" y="6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5743875" y="3446675"/>
              <a:ext cx="16275" cy="43150"/>
            </a:xfrm>
            <a:custGeom>
              <a:avLst/>
              <a:gdLst/>
              <a:ahLst/>
              <a:cxnLst/>
              <a:rect l="l" t="t" r="r" b="b"/>
              <a:pathLst>
                <a:path w="651" h="1726" extrusionOk="0">
                  <a:moveTo>
                    <a:pt x="393" y="1"/>
                  </a:moveTo>
                  <a:cubicBezTo>
                    <a:pt x="246" y="1"/>
                    <a:pt x="135" y="117"/>
                    <a:pt x="129" y="258"/>
                  </a:cubicBezTo>
                  <a:cubicBezTo>
                    <a:pt x="123" y="461"/>
                    <a:pt x="111" y="657"/>
                    <a:pt x="93" y="853"/>
                  </a:cubicBezTo>
                  <a:cubicBezTo>
                    <a:pt x="86" y="951"/>
                    <a:pt x="74" y="1043"/>
                    <a:pt x="62" y="1135"/>
                  </a:cubicBezTo>
                  <a:cubicBezTo>
                    <a:pt x="62" y="1139"/>
                    <a:pt x="61" y="1142"/>
                    <a:pt x="61" y="1145"/>
                  </a:cubicBezTo>
                  <a:lnTo>
                    <a:pt x="61" y="1145"/>
                  </a:lnTo>
                  <a:cubicBezTo>
                    <a:pt x="60" y="1145"/>
                    <a:pt x="59" y="1151"/>
                    <a:pt x="56" y="1166"/>
                  </a:cubicBezTo>
                  <a:cubicBezTo>
                    <a:pt x="56" y="1185"/>
                    <a:pt x="50" y="1209"/>
                    <a:pt x="50" y="1234"/>
                  </a:cubicBezTo>
                  <a:cubicBezTo>
                    <a:pt x="43" y="1289"/>
                    <a:pt x="31" y="1344"/>
                    <a:pt x="25" y="1399"/>
                  </a:cubicBezTo>
                  <a:cubicBezTo>
                    <a:pt x="0" y="1534"/>
                    <a:pt x="56" y="1688"/>
                    <a:pt x="203" y="1718"/>
                  </a:cubicBezTo>
                  <a:cubicBezTo>
                    <a:pt x="223" y="1723"/>
                    <a:pt x="245" y="1726"/>
                    <a:pt x="267" y="1726"/>
                  </a:cubicBezTo>
                  <a:cubicBezTo>
                    <a:pt x="383" y="1726"/>
                    <a:pt x="507" y="1659"/>
                    <a:pt x="528" y="1540"/>
                  </a:cubicBezTo>
                  <a:cubicBezTo>
                    <a:pt x="596" y="1117"/>
                    <a:pt x="638" y="688"/>
                    <a:pt x="651" y="258"/>
                  </a:cubicBezTo>
                  <a:cubicBezTo>
                    <a:pt x="651" y="117"/>
                    <a:pt x="534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5562000" y="3427225"/>
              <a:ext cx="31450" cy="23625"/>
            </a:xfrm>
            <a:custGeom>
              <a:avLst/>
              <a:gdLst/>
              <a:ahLst/>
              <a:cxnLst/>
              <a:rect l="l" t="t" r="r" b="b"/>
              <a:pathLst>
                <a:path w="1258" h="945" extrusionOk="0">
                  <a:moveTo>
                    <a:pt x="271" y="0"/>
                  </a:moveTo>
                  <a:cubicBezTo>
                    <a:pt x="180" y="0"/>
                    <a:pt x="94" y="47"/>
                    <a:pt x="49" y="128"/>
                  </a:cubicBezTo>
                  <a:cubicBezTo>
                    <a:pt x="13" y="190"/>
                    <a:pt x="0" y="263"/>
                    <a:pt x="19" y="331"/>
                  </a:cubicBezTo>
                  <a:cubicBezTo>
                    <a:pt x="43" y="392"/>
                    <a:pt x="86" y="447"/>
                    <a:pt x="141" y="484"/>
                  </a:cubicBezTo>
                  <a:cubicBezTo>
                    <a:pt x="362" y="650"/>
                    <a:pt x="595" y="791"/>
                    <a:pt x="841" y="914"/>
                  </a:cubicBezTo>
                  <a:cubicBezTo>
                    <a:pt x="883" y="935"/>
                    <a:pt x="930" y="944"/>
                    <a:pt x="978" y="944"/>
                  </a:cubicBezTo>
                  <a:cubicBezTo>
                    <a:pt x="1000" y="944"/>
                    <a:pt x="1022" y="942"/>
                    <a:pt x="1043" y="938"/>
                  </a:cubicBezTo>
                  <a:cubicBezTo>
                    <a:pt x="1111" y="920"/>
                    <a:pt x="1160" y="877"/>
                    <a:pt x="1196" y="815"/>
                  </a:cubicBezTo>
                  <a:cubicBezTo>
                    <a:pt x="1258" y="699"/>
                    <a:pt x="1233" y="527"/>
                    <a:pt x="1104" y="460"/>
                  </a:cubicBezTo>
                  <a:lnTo>
                    <a:pt x="1104" y="466"/>
                  </a:lnTo>
                  <a:cubicBezTo>
                    <a:pt x="859" y="343"/>
                    <a:pt x="626" y="202"/>
                    <a:pt x="405" y="36"/>
                  </a:cubicBezTo>
                  <a:cubicBezTo>
                    <a:pt x="362" y="12"/>
                    <a:pt x="316" y="0"/>
                    <a:pt x="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5545775" y="3339300"/>
              <a:ext cx="38100" cy="41650"/>
            </a:xfrm>
            <a:custGeom>
              <a:avLst/>
              <a:gdLst/>
              <a:ahLst/>
              <a:cxnLst/>
              <a:rect l="l" t="t" r="r" b="b"/>
              <a:pathLst>
                <a:path w="1524" h="1666" extrusionOk="0">
                  <a:moveTo>
                    <a:pt x="1161" y="0"/>
                  </a:moveTo>
                  <a:cubicBezTo>
                    <a:pt x="1076" y="0"/>
                    <a:pt x="990" y="43"/>
                    <a:pt x="938" y="149"/>
                  </a:cubicBezTo>
                  <a:cubicBezTo>
                    <a:pt x="833" y="345"/>
                    <a:pt x="717" y="542"/>
                    <a:pt x="588" y="726"/>
                  </a:cubicBezTo>
                  <a:cubicBezTo>
                    <a:pt x="557" y="775"/>
                    <a:pt x="527" y="818"/>
                    <a:pt x="490" y="867"/>
                  </a:cubicBezTo>
                  <a:cubicBezTo>
                    <a:pt x="484" y="873"/>
                    <a:pt x="478" y="885"/>
                    <a:pt x="465" y="897"/>
                  </a:cubicBezTo>
                  <a:lnTo>
                    <a:pt x="465" y="897"/>
                  </a:lnTo>
                  <a:cubicBezTo>
                    <a:pt x="468" y="894"/>
                    <a:pt x="472" y="891"/>
                    <a:pt x="474" y="888"/>
                  </a:cubicBezTo>
                  <a:lnTo>
                    <a:pt x="474" y="888"/>
                  </a:lnTo>
                  <a:cubicBezTo>
                    <a:pt x="473" y="889"/>
                    <a:pt x="472" y="890"/>
                    <a:pt x="471" y="891"/>
                  </a:cubicBezTo>
                  <a:lnTo>
                    <a:pt x="416" y="959"/>
                  </a:lnTo>
                  <a:cubicBezTo>
                    <a:pt x="343" y="1045"/>
                    <a:pt x="269" y="1130"/>
                    <a:pt x="189" y="1216"/>
                  </a:cubicBezTo>
                  <a:cubicBezTo>
                    <a:pt x="1" y="1405"/>
                    <a:pt x="174" y="1665"/>
                    <a:pt x="376" y="1665"/>
                  </a:cubicBezTo>
                  <a:cubicBezTo>
                    <a:pt x="437" y="1665"/>
                    <a:pt x="500" y="1641"/>
                    <a:pt x="557" y="1584"/>
                  </a:cubicBezTo>
                  <a:cubicBezTo>
                    <a:pt x="889" y="1235"/>
                    <a:pt x="1165" y="836"/>
                    <a:pt x="1385" y="407"/>
                  </a:cubicBezTo>
                  <a:cubicBezTo>
                    <a:pt x="1523" y="198"/>
                    <a:pt x="1342" y="0"/>
                    <a:pt x="1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590675" y="3280350"/>
              <a:ext cx="31300" cy="28550"/>
            </a:xfrm>
            <a:custGeom>
              <a:avLst/>
              <a:gdLst/>
              <a:ahLst/>
              <a:cxnLst/>
              <a:rect l="l" t="t" r="r" b="b"/>
              <a:pathLst>
                <a:path w="1252" h="1142" extrusionOk="0">
                  <a:moveTo>
                    <a:pt x="602" y="820"/>
                  </a:moveTo>
                  <a:cubicBezTo>
                    <a:pt x="608" y="828"/>
                    <a:pt x="614" y="836"/>
                    <a:pt x="620" y="844"/>
                  </a:cubicBezTo>
                  <a:lnTo>
                    <a:pt x="620" y="844"/>
                  </a:lnTo>
                  <a:lnTo>
                    <a:pt x="602" y="820"/>
                  </a:lnTo>
                  <a:close/>
                  <a:moveTo>
                    <a:pt x="295" y="0"/>
                  </a:moveTo>
                  <a:cubicBezTo>
                    <a:pt x="270" y="0"/>
                    <a:pt x="245" y="4"/>
                    <a:pt x="221" y="10"/>
                  </a:cubicBezTo>
                  <a:cubicBezTo>
                    <a:pt x="160" y="29"/>
                    <a:pt x="105" y="72"/>
                    <a:pt x="68" y="127"/>
                  </a:cubicBezTo>
                  <a:cubicBezTo>
                    <a:pt x="0" y="250"/>
                    <a:pt x="37" y="409"/>
                    <a:pt x="166" y="483"/>
                  </a:cubicBezTo>
                  <a:cubicBezTo>
                    <a:pt x="258" y="532"/>
                    <a:pt x="350" y="587"/>
                    <a:pt x="430" y="648"/>
                  </a:cubicBezTo>
                  <a:lnTo>
                    <a:pt x="381" y="605"/>
                  </a:lnTo>
                  <a:lnTo>
                    <a:pt x="381" y="605"/>
                  </a:lnTo>
                  <a:cubicBezTo>
                    <a:pt x="474" y="681"/>
                    <a:pt x="556" y="768"/>
                    <a:pt x="632" y="861"/>
                  </a:cubicBezTo>
                  <a:lnTo>
                    <a:pt x="632" y="861"/>
                  </a:lnTo>
                  <a:cubicBezTo>
                    <a:pt x="669" y="910"/>
                    <a:pt x="702" y="963"/>
                    <a:pt x="730" y="1016"/>
                  </a:cubicBezTo>
                  <a:cubicBezTo>
                    <a:pt x="779" y="1098"/>
                    <a:pt x="867" y="1142"/>
                    <a:pt x="956" y="1142"/>
                  </a:cubicBezTo>
                  <a:cubicBezTo>
                    <a:pt x="1000" y="1142"/>
                    <a:pt x="1045" y="1131"/>
                    <a:pt x="1086" y="1108"/>
                  </a:cubicBezTo>
                  <a:cubicBezTo>
                    <a:pt x="1209" y="1035"/>
                    <a:pt x="1252" y="875"/>
                    <a:pt x="1178" y="753"/>
                  </a:cubicBezTo>
                  <a:cubicBezTo>
                    <a:pt x="1006" y="440"/>
                    <a:pt x="743" y="188"/>
                    <a:pt x="424" y="35"/>
                  </a:cubicBezTo>
                  <a:cubicBezTo>
                    <a:pt x="384" y="11"/>
                    <a:pt x="340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538225" y="3238350"/>
              <a:ext cx="21950" cy="34500"/>
            </a:xfrm>
            <a:custGeom>
              <a:avLst/>
              <a:gdLst/>
              <a:ahLst/>
              <a:cxnLst/>
              <a:rect l="l" t="t" r="r" b="b"/>
              <a:pathLst>
                <a:path w="878" h="1380" extrusionOk="0">
                  <a:moveTo>
                    <a:pt x="587" y="1"/>
                  </a:moveTo>
                  <a:cubicBezTo>
                    <a:pt x="472" y="1"/>
                    <a:pt x="369" y="75"/>
                    <a:pt x="338" y="187"/>
                  </a:cubicBezTo>
                  <a:lnTo>
                    <a:pt x="37" y="1052"/>
                  </a:lnTo>
                  <a:cubicBezTo>
                    <a:pt x="1" y="1187"/>
                    <a:pt x="80" y="1335"/>
                    <a:pt x="221" y="1371"/>
                  </a:cubicBezTo>
                  <a:cubicBezTo>
                    <a:pt x="243" y="1377"/>
                    <a:pt x="264" y="1380"/>
                    <a:pt x="285" y="1380"/>
                  </a:cubicBezTo>
                  <a:cubicBezTo>
                    <a:pt x="398" y="1380"/>
                    <a:pt x="504" y="1301"/>
                    <a:pt x="540" y="1187"/>
                  </a:cubicBezTo>
                  <a:lnTo>
                    <a:pt x="841" y="328"/>
                  </a:lnTo>
                  <a:cubicBezTo>
                    <a:pt x="878" y="187"/>
                    <a:pt x="792" y="46"/>
                    <a:pt x="657" y="10"/>
                  </a:cubicBezTo>
                  <a:cubicBezTo>
                    <a:pt x="634" y="3"/>
                    <a:pt x="6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616600" y="3201400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277" y="1"/>
                  </a:moveTo>
                  <a:cubicBezTo>
                    <a:pt x="229" y="1"/>
                    <a:pt x="184" y="14"/>
                    <a:pt x="141" y="40"/>
                  </a:cubicBezTo>
                  <a:cubicBezTo>
                    <a:pt x="80" y="71"/>
                    <a:pt x="37" y="126"/>
                    <a:pt x="18" y="193"/>
                  </a:cubicBezTo>
                  <a:cubicBezTo>
                    <a:pt x="0" y="261"/>
                    <a:pt x="12" y="328"/>
                    <a:pt x="49" y="389"/>
                  </a:cubicBezTo>
                  <a:cubicBezTo>
                    <a:pt x="104" y="469"/>
                    <a:pt x="147" y="555"/>
                    <a:pt x="190" y="647"/>
                  </a:cubicBezTo>
                  <a:lnTo>
                    <a:pt x="160" y="586"/>
                  </a:lnTo>
                  <a:lnTo>
                    <a:pt x="160" y="586"/>
                  </a:lnTo>
                  <a:cubicBezTo>
                    <a:pt x="209" y="690"/>
                    <a:pt x="233" y="800"/>
                    <a:pt x="252" y="911"/>
                  </a:cubicBezTo>
                  <a:cubicBezTo>
                    <a:pt x="270" y="978"/>
                    <a:pt x="313" y="1034"/>
                    <a:pt x="374" y="1064"/>
                  </a:cubicBezTo>
                  <a:cubicBezTo>
                    <a:pt x="415" y="1089"/>
                    <a:pt x="460" y="1100"/>
                    <a:pt x="505" y="1100"/>
                  </a:cubicBezTo>
                  <a:cubicBezTo>
                    <a:pt x="594" y="1100"/>
                    <a:pt x="681" y="1054"/>
                    <a:pt x="730" y="972"/>
                  </a:cubicBezTo>
                  <a:cubicBezTo>
                    <a:pt x="736" y="954"/>
                    <a:pt x="748" y="929"/>
                    <a:pt x="755" y="911"/>
                  </a:cubicBezTo>
                  <a:cubicBezTo>
                    <a:pt x="767" y="868"/>
                    <a:pt x="767" y="819"/>
                    <a:pt x="755" y="770"/>
                  </a:cubicBezTo>
                  <a:lnTo>
                    <a:pt x="755" y="776"/>
                  </a:lnTo>
                  <a:cubicBezTo>
                    <a:pt x="718" y="543"/>
                    <a:pt x="632" y="322"/>
                    <a:pt x="497" y="132"/>
                  </a:cubicBezTo>
                  <a:cubicBezTo>
                    <a:pt x="460" y="71"/>
                    <a:pt x="405" y="34"/>
                    <a:pt x="344" y="9"/>
                  </a:cubicBezTo>
                  <a:cubicBezTo>
                    <a:pt x="321" y="3"/>
                    <a:pt x="299" y="1"/>
                    <a:pt x="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641425" y="3169975"/>
              <a:ext cx="31175" cy="21025"/>
            </a:xfrm>
            <a:custGeom>
              <a:avLst/>
              <a:gdLst/>
              <a:ahLst/>
              <a:cxnLst/>
              <a:rect l="l" t="t" r="r" b="b"/>
              <a:pathLst>
                <a:path w="1247" h="841" extrusionOk="0">
                  <a:moveTo>
                    <a:pt x="331" y="0"/>
                  </a:moveTo>
                  <a:cubicBezTo>
                    <a:pt x="308" y="0"/>
                    <a:pt x="286" y="3"/>
                    <a:pt x="265" y="9"/>
                  </a:cubicBezTo>
                  <a:cubicBezTo>
                    <a:pt x="44" y="70"/>
                    <a:pt x="1" y="371"/>
                    <a:pt x="203" y="487"/>
                  </a:cubicBezTo>
                  <a:lnTo>
                    <a:pt x="817" y="806"/>
                  </a:lnTo>
                  <a:cubicBezTo>
                    <a:pt x="856" y="830"/>
                    <a:pt x="900" y="841"/>
                    <a:pt x="945" y="841"/>
                  </a:cubicBezTo>
                  <a:cubicBezTo>
                    <a:pt x="970" y="841"/>
                    <a:pt x="995" y="837"/>
                    <a:pt x="1019" y="831"/>
                  </a:cubicBezTo>
                  <a:cubicBezTo>
                    <a:pt x="1087" y="812"/>
                    <a:pt x="1142" y="769"/>
                    <a:pt x="1172" y="714"/>
                  </a:cubicBezTo>
                  <a:cubicBezTo>
                    <a:pt x="1246" y="591"/>
                    <a:pt x="1203" y="432"/>
                    <a:pt x="1080" y="358"/>
                  </a:cubicBezTo>
                  <a:lnTo>
                    <a:pt x="467" y="33"/>
                  </a:lnTo>
                  <a:cubicBezTo>
                    <a:pt x="425" y="12"/>
                    <a:pt x="378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5557400" y="3169400"/>
              <a:ext cx="28025" cy="30475"/>
            </a:xfrm>
            <a:custGeom>
              <a:avLst/>
              <a:gdLst/>
              <a:ahLst/>
              <a:cxnLst/>
              <a:rect l="l" t="t" r="r" b="b"/>
              <a:pathLst>
                <a:path w="1121" h="1219" extrusionOk="0">
                  <a:moveTo>
                    <a:pt x="614" y="351"/>
                  </a:moveTo>
                  <a:lnTo>
                    <a:pt x="610" y="393"/>
                  </a:lnTo>
                  <a:lnTo>
                    <a:pt x="610" y="393"/>
                  </a:lnTo>
                  <a:cubicBezTo>
                    <a:pt x="611" y="379"/>
                    <a:pt x="612" y="365"/>
                    <a:pt x="614" y="351"/>
                  </a:cubicBezTo>
                  <a:close/>
                  <a:moveTo>
                    <a:pt x="610" y="394"/>
                  </a:moveTo>
                  <a:lnTo>
                    <a:pt x="608" y="418"/>
                  </a:lnTo>
                  <a:cubicBezTo>
                    <a:pt x="608" y="410"/>
                    <a:pt x="608" y="402"/>
                    <a:pt x="610" y="394"/>
                  </a:cubicBezTo>
                  <a:close/>
                  <a:moveTo>
                    <a:pt x="610" y="450"/>
                  </a:moveTo>
                  <a:lnTo>
                    <a:pt x="614" y="492"/>
                  </a:lnTo>
                  <a:cubicBezTo>
                    <a:pt x="612" y="477"/>
                    <a:pt x="611" y="463"/>
                    <a:pt x="610" y="450"/>
                  </a:cubicBezTo>
                  <a:close/>
                  <a:moveTo>
                    <a:pt x="729" y="665"/>
                  </a:moveTo>
                  <a:lnTo>
                    <a:pt x="755" y="688"/>
                  </a:lnTo>
                  <a:cubicBezTo>
                    <a:pt x="746" y="681"/>
                    <a:pt x="737" y="673"/>
                    <a:pt x="729" y="665"/>
                  </a:cubicBezTo>
                  <a:close/>
                  <a:moveTo>
                    <a:pt x="787" y="697"/>
                  </a:moveTo>
                  <a:lnTo>
                    <a:pt x="810" y="706"/>
                  </a:lnTo>
                  <a:cubicBezTo>
                    <a:pt x="802" y="704"/>
                    <a:pt x="794" y="701"/>
                    <a:pt x="787" y="697"/>
                  </a:cubicBezTo>
                  <a:close/>
                  <a:moveTo>
                    <a:pt x="387" y="1"/>
                  </a:moveTo>
                  <a:cubicBezTo>
                    <a:pt x="268" y="1"/>
                    <a:pt x="160" y="76"/>
                    <a:pt x="123" y="191"/>
                  </a:cubicBezTo>
                  <a:cubicBezTo>
                    <a:pt x="0" y="621"/>
                    <a:pt x="240" y="1068"/>
                    <a:pt x="663" y="1203"/>
                  </a:cubicBezTo>
                  <a:cubicBezTo>
                    <a:pt x="695" y="1214"/>
                    <a:pt x="726" y="1218"/>
                    <a:pt x="754" y="1218"/>
                  </a:cubicBezTo>
                  <a:cubicBezTo>
                    <a:pt x="1030" y="1218"/>
                    <a:pt x="1120" y="778"/>
                    <a:pt x="798" y="700"/>
                  </a:cubicBezTo>
                  <a:lnTo>
                    <a:pt x="804" y="700"/>
                  </a:lnTo>
                  <a:cubicBezTo>
                    <a:pt x="793" y="697"/>
                    <a:pt x="782" y="693"/>
                    <a:pt x="772" y="690"/>
                  </a:cubicBezTo>
                  <a:lnTo>
                    <a:pt x="772" y="690"/>
                  </a:lnTo>
                  <a:cubicBezTo>
                    <a:pt x="752" y="679"/>
                    <a:pt x="733" y="666"/>
                    <a:pt x="716" y="653"/>
                  </a:cubicBezTo>
                  <a:lnTo>
                    <a:pt x="716" y="653"/>
                  </a:lnTo>
                  <a:cubicBezTo>
                    <a:pt x="702" y="640"/>
                    <a:pt x="690" y="627"/>
                    <a:pt x="678" y="613"/>
                  </a:cubicBezTo>
                  <a:lnTo>
                    <a:pt x="678" y="613"/>
                  </a:lnTo>
                  <a:lnTo>
                    <a:pt x="693" y="633"/>
                  </a:lnTo>
                  <a:cubicBezTo>
                    <a:pt x="688" y="626"/>
                    <a:pt x="682" y="618"/>
                    <a:pt x="677" y="610"/>
                  </a:cubicBezTo>
                  <a:lnTo>
                    <a:pt x="677" y="610"/>
                  </a:lnTo>
                  <a:cubicBezTo>
                    <a:pt x="677" y="611"/>
                    <a:pt x="678" y="612"/>
                    <a:pt x="678" y="613"/>
                  </a:cubicBezTo>
                  <a:lnTo>
                    <a:pt x="678" y="613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75" y="609"/>
                    <a:pt x="676" y="610"/>
                    <a:pt x="677" y="610"/>
                  </a:cubicBezTo>
                  <a:lnTo>
                    <a:pt x="677" y="610"/>
                  </a:lnTo>
                  <a:cubicBezTo>
                    <a:pt x="669" y="602"/>
                    <a:pt x="663" y="593"/>
                    <a:pt x="657" y="584"/>
                  </a:cubicBezTo>
                  <a:lnTo>
                    <a:pt x="657" y="584"/>
                  </a:lnTo>
                  <a:lnTo>
                    <a:pt x="675" y="608"/>
                  </a:lnTo>
                  <a:lnTo>
                    <a:pt x="675" y="608"/>
                  </a:lnTo>
                  <a:cubicBezTo>
                    <a:pt x="659" y="584"/>
                    <a:pt x="645" y="558"/>
                    <a:pt x="633" y="533"/>
                  </a:cubicBezTo>
                  <a:lnTo>
                    <a:pt x="633" y="533"/>
                  </a:lnTo>
                  <a:cubicBezTo>
                    <a:pt x="622" y="501"/>
                    <a:pt x="614" y="470"/>
                    <a:pt x="609" y="437"/>
                  </a:cubicBezTo>
                  <a:lnTo>
                    <a:pt x="609" y="437"/>
                  </a:lnTo>
                  <a:cubicBezTo>
                    <a:pt x="609" y="423"/>
                    <a:pt x="609" y="408"/>
                    <a:pt x="610" y="394"/>
                  </a:cubicBezTo>
                  <a:lnTo>
                    <a:pt x="610" y="394"/>
                  </a:lnTo>
                  <a:cubicBezTo>
                    <a:pt x="614" y="372"/>
                    <a:pt x="621" y="350"/>
                    <a:pt x="626" y="332"/>
                  </a:cubicBezTo>
                  <a:cubicBezTo>
                    <a:pt x="663" y="191"/>
                    <a:pt x="583" y="50"/>
                    <a:pt x="448" y="7"/>
                  </a:cubicBezTo>
                  <a:cubicBezTo>
                    <a:pt x="428" y="3"/>
                    <a:pt x="407" y="1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5717800" y="3124650"/>
              <a:ext cx="25925" cy="20850"/>
            </a:xfrm>
            <a:custGeom>
              <a:avLst/>
              <a:gdLst/>
              <a:ahLst/>
              <a:cxnLst/>
              <a:rect l="l" t="t" r="r" b="b"/>
              <a:pathLst>
                <a:path w="1037" h="834" extrusionOk="0">
                  <a:moveTo>
                    <a:pt x="737" y="1"/>
                  </a:moveTo>
                  <a:cubicBezTo>
                    <a:pt x="694" y="1"/>
                    <a:pt x="650" y="12"/>
                    <a:pt x="608" y="37"/>
                  </a:cubicBezTo>
                  <a:lnTo>
                    <a:pt x="136" y="349"/>
                  </a:lnTo>
                  <a:cubicBezTo>
                    <a:pt x="80" y="380"/>
                    <a:pt x="37" y="435"/>
                    <a:pt x="19" y="503"/>
                  </a:cubicBezTo>
                  <a:cubicBezTo>
                    <a:pt x="1" y="570"/>
                    <a:pt x="7" y="644"/>
                    <a:pt x="44" y="705"/>
                  </a:cubicBezTo>
                  <a:cubicBezTo>
                    <a:pt x="93" y="787"/>
                    <a:pt x="180" y="833"/>
                    <a:pt x="269" y="833"/>
                  </a:cubicBezTo>
                  <a:cubicBezTo>
                    <a:pt x="314" y="833"/>
                    <a:pt x="359" y="822"/>
                    <a:pt x="399" y="797"/>
                  </a:cubicBezTo>
                  <a:lnTo>
                    <a:pt x="872" y="484"/>
                  </a:lnTo>
                  <a:cubicBezTo>
                    <a:pt x="927" y="448"/>
                    <a:pt x="970" y="392"/>
                    <a:pt x="988" y="331"/>
                  </a:cubicBezTo>
                  <a:cubicBezTo>
                    <a:pt x="1037" y="153"/>
                    <a:pt x="895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5784200" y="3150775"/>
              <a:ext cx="21800" cy="16025"/>
            </a:xfrm>
            <a:custGeom>
              <a:avLst/>
              <a:gdLst/>
              <a:ahLst/>
              <a:cxnLst/>
              <a:rect l="l" t="t" r="r" b="b"/>
              <a:pathLst>
                <a:path w="872" h="641" extrusionOk="0">
                  <a:moveTo>
                    <a:pt x="610" y="1"/>
                  </a:moveTo>
                  <a:cubicBezTo>
                    <a:pt x="587" y="1"/>
                    <a:pt x="564" y="4"/>
                    <a:pt x="541" y="10"/>
                  </a:cubicBezTo>
                  <a:lnTo>
                    <a:pt x="191" y="126"/>
                  </a:lnTo>
                  <a:cubicBezTo>
                    <a:pt x="123" y="151"/>
                    <a:pt x="74" y="194"/>
                    <a:pt x="38" y="249"/>
                  </a:cubicBezTo>
                  <a:cubicBezTo>
                    <a:pt x="19" y="280"/>
                    <a:pt x="7" y="310"/>
                    <a:pt x="7" y="347"/>
                  </a:cubicBezTo>
                  <a:cubicBezTo>
                    <a:pt x="1" y="378"/>
                    <a:pt x="1" y="415"/>
                    <a:pt x="13" y="452"/>
                  </a:cubicBezTo>
                  <a:cubicBezTo>
                    <a:pt x="43" y="563"/>
                    <a:pt x="144" y="641"/>
                    <a:pt x="258" y="641"/>
                  </a:cubicBezTo>
                  <a:cubicBezTo>
                    <a:pt x="282" y="641"/>
                    <a:pt x="307" y="637"/>
                    <a:pt x="332" y="629"/>
                  </a:cubicBezTo>
                  <a:lnTo>
                    <a:pt x="682" y="513"/>
                  </a:lnTo>
                  <a:cubicBezTo>
                    <a:pt x="743" y="494"/>
                    <a:pt x="798" y="452"/>
                    <a:pt x="835" y="396"/>
                  </a:cubicBezTo>
                  <a:cubicBezTo>
                    <a:pt x="853" y="366"/>
                    <a:pt x="866" y="335"/>
                    <a:pt x="866" y="298"/>
                  </a:cubicBezTo>
                  <a:cubicBezTo>
                    <a:pt x="872" y="261"/>
                    <a:pt x="872" y="231"/>
                    <a:pt x="860" y="194"/>
                  </a:cubicBezTo>
                  <a:cubicBezTo>
                    <a:pt x="829" y="76"/>
                    <a:pt x="725" y="1"/>
                    <a:pt x="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3"/>
          <p:cNvSpPr/>
          <p:nvPr/>
        </p:nvSpPr>
        <p:spPr>
          <a:xfrm>
            <a:off x="7713450" y="-731100"/>
            <a:ext cx="3291906" cy="1928752"/>
          </a:xfrm>
          <a:custGeom>
            <a:avLst/>
            <a:gdLst/>
            <a:ahLst/>
            <a:cxnLst/>
            <a:rect l="l" t="t" r="r" b="b"/>
            <a:pathLst>
              <a:path w="59663" h="34957" extrusionOk="0">
                <a:moveTo>
                  <a:pt x="17234" y="0"/>
                </a:moveTo>
                <a:cubicBezTo>
                  <a:pt x="16582" y="0"/>
                  <a:pt x="15930" y="42"/>
                  <a:pt x="15281" y="128"/>
                </a:cubicBezTo>
                <a:cubicBezTo>
                  <a:pt x="10748" y="723"/>
                  <a:pt x="6491" y="3582"/>
                  <a:pt x="4540" y="7716"/>
                </a:cubicBezTo>
                <a:cubicBezTo>
                  <a:pt x="4246" y="8336"/>
                  <a:pt x="3326" y="9471"/>
                  <a:pt x="2958" y="10047"/>
                </a:cubicBezTo>
                <a:cubicBezTo>
                  <a:pt x="1" y="14758"/>
                  <a:pt x="492" y="21371"/>
                  <a:pt x="4111" y="25591"/>
                </a:cubicBezTo>
                <a:cubicBezTo>
                  <a:pt x="6605" y="28500"/>
                  <a:pt x="10449" y="30112"/>
                  <a:pt x="14268" y="30112"/>
                </a:cubicBezTo>
                <a:cubicBezTo>
                  <a:pt x="15990" y="30112"/>
                  <a:pt x="17707" y="29785"/>
                  <a:pt x="19293" y="29100"/>
                </a:cubicBezTo>
                <a:cubicBezTo>
                  <a:pt x="20692" y="28493"/>
                  <a:pt x="21974" y="27652"/>
                  <a:pt x="23360" y="27015"/>
                </a:cubicBezTo>
                <a:cubicBezTo>
                  <a:pt x="24654" y="26418"/>
                  <a:pt x="26082" y="26009"/>
                  <a:pt x="27494" y="26009"/>
                </a:cubicBezTo>
                <a:cubicBezTo>
                  <a:pt x="28130" y="26009"/>
                  <a:pt x="28762" y="26092"/>
                  <a:pt x="29378" y="26278"/>
                </a:cubicBezTo>
                <a:cubicBezTo>
                  <a:pt x="31966" y="27064"/>
                  <a:pt x="33672" y="29450"/>
                  <a:pt x="35708" y="31235"/>
                </a:cubicBezTo>
                <a:cubicBezTo>
                  <a:pt x="38439" y="33619"/>
                  <a:pt x="42063" y="34956"/>
                  <a:pt x="45674" y="34956"/>
                </a:cubicBezTo>
                <a:cubicBezTo>
                  <a:pt x="46979" y="34956"/>
                  <a:pt x="48282" y="34782"/>
                  <a:pt x="49541" y="34419"/>
                </a:cubicBezTo>
                <a:cubicBezTo>
                  <a:pt x="54283" y="33057"/>
                  <a:pt x="58190" y="28977"/>
                  <a:pt x="59171" y="24144"/>
                </a:cubicBezTo>
                <a:cubicBezTo>
                  <a:pt x="59662" y="21715"/>
                  <a:pt x="59448" y="19163"/>
                  <a:pt x="58711" y="16795"/>
                </a:cubicBezTo>
                <a:cubicBezTo>
                  <a:pt x="57405" y="12611"/>
                  <a:pt x="54436" y="8962"/>
                  <a:pt x="50565" y="6907"/>
                </a:cubicBezTo>
                <a:cubicBezTo>
                  <a:pt x="48230" y="5667"/>
                  <a:pt x="45585" y="5025"/>
                  <a:pt x="42943" y="5025"/>
                </a:cubicBezTo>
                <a:cubicBezTo>
                  <a:pt x="41205" y="5025"/>
                  <a:pt x="39470" y="5303"/>
                  <a:pt x="37824" y="5870"/>
                </a:cubicBezTo>
                <a:cubicBezTo>
                  <a:pt x="36409" y="6362"/>
                  <a:pt x="34985" y="7063"/>
                  <a:pt x="33511" y="7063"/>
                </a:cubicBezTo>
                <a:cubicBezTo>
                  <a:pt x="33330" y="7063"/>
                  <a:pt x="33149" y="7052"/>
                  <a:pt x="32966" y="7029"/>
                </a:cubicBezTo>
                <a:cubicBezTo>
                  <a:pt x="31022" y="6790"/>
                  <a:pt x="29556" y="5232"/>
                  <a:pt x="28046" y="3987"/>
                </a:cubicBezTo>
                <a:cubicBezTo>
                  <a:pt x="25024" y="1500"/>
                  <a:pt x="21137" y="0"/>
                  <a:pt x="17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3"/>
          <p:cNvGrpSpPr/>
          <p:nvPr/>
        </p:nvGrpSpPr>
        <p:grpSpPr>
          <a:xfrm>
            <a:off x="197502" y="-6"/>
            <a:ext cx="610181" cy="605861"/>
            <a:chOff x="4967275" y="3477225"/>
            <a:chExt cx="328425" cy="326100"/>
          </a:xfrm>
        </p:grpSpPr>
        <p:sp>
          <p:nvSpPr>
            <p:cNvPr id="1737" name="Google Shape;1737;p33"/>
            <p:cNvSpPr/>
            <p:nvPr/>
          </p:nvSpPr>
          <p:spPr>
            <a:xfrm>
              <a:off x="4968050" y="3556650"/>
              <a:ext cx="44475" cy="44000"/>
            </a:xfrm>
            <a:custGeom>
              <a:avLst/>
              <a:gdLst/>
              <a:ahLst/>
              <a:cxnLst/>
              <a:rect l="l" t="t" r="r" b="b"/>
              <a:pathLst>
                <a:path w="1779" h="1760" extrusionOk="0">
                  <a:moveTo>
                    <a:pt x="1045" y="54"/>
                  </a:moveTo>
                  <a:cubicBezTo>
                    <a:pt x="1044" y="55"/>
                    <a:pt x="1044" y="55"/>
                    <a:pt x="1043" y="55"/>
                  </a:cubicBezTo>
                  <a:cubicBezTo>
                    <a:pt x="1044" y="55"/>
                    <a:pt x="1044" y="55"/>
                    <a:pt x="1045" y="54"/>
                  </a:cubicBezTo>
                  <a:close/>
                  <a:moveTo>
                    <a:pt x="833" y="128"/>
                  </a:moveTo>
                  <a:cubicBezTo>
                    <a:pt x="832" y="128"/>
                    <a:pt x="831" y="128"/>
                    <a:pt x="830" y="129"/>
                  </a:cubicBezTo>
                  <a:lnTo>
                    <a:pt x="830" y="129"/>
                  </a:lnTo>
                  <a:cubicBezTo>
                    <a:pt x="830" y="129"/>
                    <a:pt x="829" y="129"/>
                    <a:pt x="829" y="129"/>
                  </a:cubicBezTo>
                  <a:lnTo>
                    <a:pt x="833" y="128"/>
                  </a:lnTo>
                  <a:close/>
                  <a:moveTo>
                    <a:pt x="1257" y="0"/>
                  </a:moveTo>
                  <a:cubicBezTo>
                    <a:pt x="1222" y="0"/>
                    <a:pt x="1187" y="4"/>
                    <a:pt x="1153" y="13"/>
                  </a:cubicBezTo>
                  <a:lnTo>
                    <a:pt x="1153" y="13"/>
                  </a:lnTo>
                  <a:cubicBezTo>
                    <a:pt x="1064" y="16"/>
                    <a:pt x="981" y="34"/>
                    <a:pt x="902" y="73"/>
                  </a:cubicBezTo>
                  <a:cubicBezTo>
                    <a:pt x="855" y="89"/>
                    <a:pt x="810" y="113"/>
                    <a:pt x="768" y="141"/>
                  </a:cubicBezTo>
                  <a:lnTo>
                    <a:pt x="768" y="141"/>
                  </a:lnTo>
                  <a:cubicBezTo>
                    <a:pt x="611" y="176"/>
                    <a:pt x="465" y="238"/>
                    <a:pt x="344" y="368"/>
                  </a:cubicBezTo>
                  <a:cubicBezTo>
                    <a:pt x="86" y="644"/>
                    <a:pt x="1" y="1049"/>
                    <a:pt x="203" y="1386"/>
                  </a:cubicBezTo>
                  <a:cubicBezTo>
                    <a:pt x="348" y="1626"/>
                    <a:pt x="604" y="1760"/>
                    <a:pt x="866" y="1760"/>
                  </a:cubicBezTo>
                  <a:cubicBezTo>
                    <a:pt x="993" y="1760"/>
                    <a:pt x="1121" y="1728"/>
                    <a:pt x="1240" y="1662"/>
                  </a:cubicBezTo>
                  <a:cubicBezTo>
                    <a:pt x="1332" y="1609"/>
                    <a:pt x="1392" y="1553"/>
                    <a:pt x="1447" y="1487"/>
                  </a:cubicBezTo>
                  <a:lnTo>
                    <a:pt x="1447" y="1487"/>
                  </a:lnTo>
                  <a:cubicBezTo>
                    <a:pt x="1671" y="1273"/>
                    <a:pt x="1779" y="964"/>
                    <a:pt x="1755" y="656"/>
                  </a:cubicBezTo>
                  <a:cubicBezTo>
                    <a:pt x="1751" y="640"/>
                    <a:pt x="1733" y="511"/>
                    <a:pt x="1731" y="511"/>
                  </a:cubicBezTo>
                  <a:lnTo>
                    <a:pt x="1731" y="511"/>
                  </a:lnTo>
                  <a:cubicBezTo>
                    <a:pt x="1731" y="511"/>
                    <a:pt x="1731" y="512"/>
                    <a:pt x="1731" y="514"/>
                  </a:cubicBezTo>
                  <a:lnTo>
                    <a:pt x="1731" y="514"/>
                  </a:lnTo>
                  <a:cubicBezTo>
                    <a:pt x="1726" y="481"/>
                    <a:pt x="1720" y="448"/>
                    <a:pt x="1712" y="417"/>
                  </a:cubicBezTo>
                  <a:cubicBezTo>
                    <a:pt x="1687" y="307"/>
                    <a:pt x="1638" y="208"/>
                    <a:pt x="1559" y="123"/>
                  </a:cubicBezTo>
                  <a:cubicBezTo>
                    <a:pt x="1477" y="41"/>
                    <a:pt x="1368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5015750" y="3587050"/>
              <a:ext cx="33750" cy="46225"/>
            </a:xfrm>
            <a:custGeom>
              <a:avLst/>
              <a:gdLst/>
              <a:ahLst/>
              <a:cxnLst/>
              <a:rect l="l" t="t" r="r" b="b"/>
              <a:pathLst>
                <a:path w="1350" h="1849" extrusionOk="0">
                  <a:moveTo>
                    <a:pt x="863" y="0"/>
                  </a:moveTo>
                  <a:cubicBezTo>
                    <a:pt x="722" y="0"/>
                    <a:pt x="590" y="78"/>
                    <a:pt x="552" y="256"/>
                  </a:cubicBezTo>
                  <a:cubicBezTo>
                    <a:pt x="522" y="403"/>
                    <a:pt x="436" y="489"/>
                    <a:pt x="344" y="593"/>
                  </a:cubicBezTo>
                  <a:cubicBezTo>
                    <a:pt x="166" y="790"/>
                    <a:pt x="0" y="1017"/>
                    <a:pt x="6" y="1293"/>
                  </a:cubicBezTo>
                  <a:cubicBezTo>
                    <a:pt x="12" y="1569"/>
                    <a:pt x="260" y="1849"/>
                    <a:pt x="544" y="1849"/>
                  </a:cubicBezTo>
                  <a:cubicBezTo>
                    <a:pt x="595" y="1849"/>
                    <a:pt x="647" y="1840"/>
                    <a:pt x="700" y="1820"/>
                  </a:cubicBezTo>
                  <a:cubicBezTo>
                    <a:pt x="1037" y="1691"/>
                    <a:pt x="1215" y="1415"/>
                    <a:pt x="1270" y="1066"/>
                  </a:cubicBezTo>
                  <a:cubicBezTo>
                    <a:pt x="1313" y="802"/>
                    <a:pt x="1350" y="514"/>
                    <a:pt x="1245" y="256"/>
                  </a:cubicBezTo>
                  <a:cubicBezTo>
                    <a:pt x="1184" y="95"/>
                    <a:pt x="1019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4967275" y="3646500"/>
              <a:ext cx="34500" cy="37625"/>
            </a:xfrm>
            <a:custGeom>
              <a:avLst/>
              <a:gdLst/>
              <a:ahLst/>
              <a:cxnLst/>
              <a:rect l="l" t="t" r="r" b="b"/>
              <a:pathLst>
                <a:path w="1380" h="1505" extrusionOk="0">
                  <a:moveTo>
                    <a:pt x="945" y="0"/>
                  </a:moveTo>
                  <a:cubicBezTo>
                    <a:pt x="844" y="0"/>
                    <a:pt x="744" y="35"/>
                    <a:pt x="669" y="111"/>
                  </a:cubicBezTo>
                  <a:cubicBezTo>
                    <a:pt x="559" y="227"/>
                    <a:pt x="430" y="319"/>
                    <a:pt x="314" y="424"/>
                  </a:cubicBezTo>
                  <a:cubicBezTo>
                    <a:pt x="1" y="712"/>
                    <a:pt x="1" y="1276"/>
                    <a:pt x="430" y="1460"/>
                  </a:cubicBezTo>
                  <a:cubicBezTo>
                    <a:pt x="505" y="1491"/>
                    <a:pt x="579" y="1505"/>
                    <a:pt x="651" y="1505"/>
                  </a:cubicBezTo>
                  <a:cubicBezTo>
                    <a:pt x="955" y="1505"/>
                    <a:pt x="1212" y="1253"/>
                    <a:pt x="1277" y="945"/>
                  </a:cubicBezTo>
                  <a:cubicBezTo>
                    <a:pt x="1314" y="761"/>
                    <a:pt x="1344" y="583"/>
                    <a:pt x="1363" y="399"/>
                  </a:cubicBezTo>
                  <a:cubicBezTo>
                    <a:pt x="1379" y="157"/>
                    <a:pt x="1160" y="0"/>
                    <a:pt x="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967600" y="3685925"/>
              <a:ext cx="31850" cy="35725"/>
            </a:xfrm>
            <a:custGeom>
              <a:avLst/>
              <a:gdLst/>
              <a:ahLst/>
              <a:cxnLst/>
              <a:rect l="l" t="t" r="r" b="b"/>
              <a:pathLst>
                <a:path w="1274" h="1429" extrusionOk="0">
                  <a:moveTo>
                    <a:pt x="825" y="1"/>
                  </a:moveTo>
                  <a:cubicBezTo>
                    <a:pt x="663" y="1"/>
                    <a:pt x="498" y="94"/>
                    <a:pt x="448" y="270"/>
                  </a:cubicBezTo>
                  <a:cubicBezTo>
                    <a:pt x="445" y="278"/>
                    <a:pt x="444" y="284"/>
                    <a:pt x="443" y="288"/>
                  </a:cubicBezTo>
                  <a:lnTo>
                    <a:pt x="443" y="288"/>
                  </a:lnTo>
                  <a:cubicBezTo>
                    <a:pt x="439" y="293"/>
                    <a:pt x="434" y="301"/>
                    <a:pt x="429" y="308"/>
                  </a:cubicBezTo>
                  <a:lnTo>
                    <a:pt x="429" y="308"/>
                  </a:lnTo>
                  <a:cubicBezTo>
                    <a:pt x="419" y="320"/>
                    <a:pt x="399" y="343"/>
                    <a:pt x="393" y="350"/>
                  </a:cubicBezTo>
                  <a:cubicBezTo>
                    <a:pt x="368" y="374"/>
                    <a:pt x="344" y="399"/>
                    <a:pt x="319" y="423"/>
                  </a:cubicBezTo>
                  <a:cubicBezTo>
                    <a:pt x="178" y="546"/>
                    <a:pt x="0" y="755"/>
                    <a:pt x="25" y="957"/>
                  </a:cubicBezTo>
                  <a:cubicBezTo>
                    <a:pt x="49" y="1166"/>
                    <a:pt x="153" y="1356"/>
                    <a:pt x="368" y="1411"/>
                  </a:cubicBezTo>
                  <a:cubicBezTo>
                    <a:pt x="419" y="1423"/>
                    <a:pt x="467" y="1429"/>
                    <a:pt x="514" y="1429"/>
                  </a:cubicBezTo>
                  <a:cubicBezTo>
                    <a:pt x="1033" y="1429"/>
                    <a:pt x="1273" y="715"/>
                    <a:pt x="1172" y="270"/>
                  </a:cubicBezTo>
                  <a:cubicBezTo>
                    <a:pt x="1130" y="87"/>
                    <a:pt x="979" y="1"/>
                    <a:pt x="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5004700" y="3723000"/>
              <a:ext cx="32700" cy="38425"/>
            </a:xfrm>
            <a:custGeom>
              <a:avLst/>
              <a:gdLst/>
              <a:ahLst/>
              <a:cxnLst/>
              <a:rect l="l" t="t" r="r" b="b"/>
              <a:pathLst>
                <a:path w="1308" h="1537" extrusionOk="0">
                  <a:moveTo>
                    <a:pt x="883" y="1"/>
                  </a:moveTo>
                  <a:cubicBezTo>
                    <a:pt x="718" y="1"/>
                    <a:pt x="549" y="98"/>
                    <a:pt x="504" y="271"/>
                  </a:cubicBezTo>
                  <a:lnTo>
                    <a:pt x="509" y="271"/>
                  </a:lnTo>
                  <a:cubicBezTo>
                    <a:pt x="503" y="282"/>
                    <a:pt x="496" y="295"/>
                    <a:pt x="491" y="308"/>
                  </a:cubicBezTo>
                  <a:lnTo>
                    <a:pt x="491" y="308"/>
                  </a:lnTo>
                  <a:cubicBezTo>
                    <a:pt x="475" y="325"/>
                    <a:pt x="459" y="341"/>
                    <a:pt x="442" y="357"/>
                  </a:cubicBezTo>
                  <a:cubicBezTo>
                    <a:pt x="344" y="449"/>
                    <a:pt x="252" y="547"/>
                    <a:pt x="178" y="658"/>
                  </a:cubicBezTo>
                  <a:cubicBezTo>
                    <a:pt x="1" y="965"/>
                    <a:pt x="136" y="1351"/>
                    <a:pt x="455" y="1486"/>
                  </a:cubicBezTo>
                  <a:cubicBezTo>
                    <a:pt x="528" y="1520"/>
                    <a:pt x="605" y="1537"/>
                    <a:pt x="681" y="1537"/>
                  </a:cubicBezTo>
                  <a:cubicBezTo>
                    <a:pt x="758" y="1537"/>
                    <a:pt x="835" y="1520"/>
                    <a:pt x="908" y="1486"/>
                  </a:cubicBezTo>
                  <a:cubicBezTo>
                    <a:pt x="1086" y="1412"/>
                    <a:pt x="1172" y="1284"/>
                    <a:pt x="1246" y="1112"/>
                  </a:cubicBezTo>
                  <a:cubicBezTo>
                    <a:pt x="1289" y="958"/>
                    <a:pt x="1307" y="805"/>
                    <a:pt x="1295" y="652"/>
                  </a:cubicBezTo>
                  <a:cubicBezTo>
                    <a:pt x="1301" y="486"/>
                    <a:pt x="1270" y="327"/>
                    <a:pt x="1197" y="179"/>
                  </a:cubicBezTo>
                  <a:cubicBezTo>
                    <a:pt x="1133" y="57"/>
                    <a:pt x="1009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5057300" y="3692450"/>
              <a:ext cx="38375" cy="44750"/>
            </a:xfrm>
            <a:custGeom>
              <a:avLst/>
              <a:gdLst/>
              <a:ahLst/>
              <a:cxnLst/>
              <a:rect l="l" t="t" r="r" b="b"/>
              <a:pathLst>
                <a:path w="1535" h="1790" extrusionOk="0">
                  <a:moveTo>
                    <a:pt x="544" y="341"/>
                  </a:moveTo>
                  <a:cubicBezTo>
                    <a:pt x="541" y="353"/>
                    <a:pt x="537" y="361"/>
                    <a:pt x="534" y="363"/>
                  </a:cubicBezTo>
                  <a:lnTo>
                    <a:pt x="534" y="363"/>
                  </a:lnTo>
                  <a:cubicBezTo>
                    <a:pt x="536" y="360"/>
                    <a:pt x="539" y="356"/>
                    <a:pt x="540" y="352"/>
                  </a:cubicBezTo>
                  <a:cubicBezTo>
                    <a:pt x="541" y="348"/>
                    <a:pt x="543" y="344"/>
                    <a:pt x="544" y="341"/>
                  </a:cubicBezTo>
                  <a:close/>
                  <a:moveTo>
                    <a:pt x="469" y="462"/>
                  </a:moveTo>
                  <a:cubicBezTo>
                    <a:pt x="465" y="468"/>
                    <a:pt x="461" y="473"/>
                    <a:pt x="458" y="477"/>
                  </a:cubicBezTo>
                  <a:lnTo>
                    <a:pt x="458" y="477"/>
                  </a:lnTo>
                  <a:cubicBezTo>
                    <a:pt x="454" y="479"/>
                    <a:pt x="450" y="481"/>
                    <a:pt x="447" y="483"/>
                  </a:cubicBezTo>
                  <a:lnTo>
                    <a:pt x="447" y="483"/>
                  </a:lnTo>
                  <a:cubicBezTo>
                    <a:pt x="449" y="480"/>
                    <a:pt x="452" y="478"/>
                    <a:pt x="455" y="475"/>
                  </a:cubicBezTo>
                  <a:cubicBezTo>
                    <a:pt x="458" y="473"/>
                    <a:pt x="463" y="468"/>
                    <a:pt x="469" y="462"/>
                  </a:cubicBezTo>
                  <a:close/>
                  <a:moveTo>
                    <a:pt x="983" y="0"/>
                  </a:moveTo>
                  <a:cubicBezTo>
                    <a:pt x="788" y="0"/>
                    <a:pt x="596" y="106"/>
                    <a:pt x="549" y="314"/>
                  </a:cubicBezTo>
                  <a:lnTo>
                    <a:pt x="549" y="314"/>
                  </a:lnTo>
                  <a:cubicBezTo>
                    <a:pt x="555" y="307"/>
                    <a:pt x="562" y="299"/>
                    <a:pt x="571" y="291"/>
                  </a:cubicBezTo>
                  <a:lnTo>
                    <a:pt x="571" y="291"/>
                  </a:lnTo>
                  <a:cubicBezTo>
                    <a:pt x="561" y="306"/>
                    <a:pt x="551" y="322"/>
                    <a:pt x="544" y="341"/>
                  </a:cubicBezTo>
                  <a:lnTo>
                    <a:pt x="544" y="341"/>
                  </a:lnTo>
                  <a:cubicBezTo>
                    <a:pt x="545" y="337"/>
                    <a:pt x="546" y="333"/>
                    <a:pt x="547" y="328"/>
                  </a:cubicBezTo>
                  <a:cubicBezTo>
                    <a:pt x="547" y="323"/>
                    <a:pt x="548" y="319"/>
                    <a:pt x="549" y="314"/>
                  </a:cubicBezTo>
                  <a:lnTo>
                    <a:pt x="549" y="314"/>
                  </a:lnTo>
                  <a:cubicBezTo>
                    <a:pt x="527" y="343"/>
                    <a:pt x="526" y="365"/>
                    <a:pt x="532" y="365"/>
                  </a:cubicBezTo>
                  <a:cubicBezTo>
                    <a:pt x="532" y="365"/>
                    <a:pt x="533" y="364"/>
                    <a:pt x="534" y="363"/>
                  </a:cubicBezTo>
                  <a:lnTo>
                    <a:pt x="534" y="363"/>
                  </a:lnTo>
                  <a:cubicBezTo>
                    <a:pt x="523" y="383"/>
                    <a:pt x="508" y="399"/>
                    <a:pt x="497" y="420"/>
                  </a:cubicBezTo>
                  <a:cubicBezTo>
                    <a:pt x="494" y="427"/>
                    <a:pt x="484" y="441"/>
                    <a:pt x="474" y="455"/>
                  </a:cubicBezTo>
                  <a:lnTo>
                    <a:pt x="474" y="455"/>
                  </a:lnTo>
                  <a:cubicBezTo>
                    <a:pt x="475" y="454"/>
                    <a:pt x="476" y="453"/>
                    <a:pt x="477" y="453"/>
                  </a:cubicBezTo>
                  <a:lnTo>
                    <a:pt x="477" y="453"/>
                  </a:lnTo>
                  <a:cubicBezTo>
                    <a:pt x="477" y="454"/>
                    <a:pt x="476" y="454"/>
                    <a:pt x="475" y="455"/>
                  </a:cubicBezTo>
                  <a:lnTo>
                    <a:pt x="475" y="455"/>
                  </a:lnTo>
                  <a:cubicBezTo>
                    <a:pt x="476" y="454"/>
                    <a:pt x="477" y="453"/>
                    <a:pt x="478" y="452"/>
                  </a:cubicBezTo>
                  <a:lnTo>
                    <a:pt x="478" y="452"/>
                  </a:lnTo>
                  <a:cubicBezTo>
                    <a:pt x="478" y="452"/>
                    <a:pt x="478" y="452"/>
                    <a:pt x="477" y="453"/>
                  </a:cubicBezTo>
                  <a:lnTo>
                    <a:pt x="477" y="453"/>
                  </a:lnTo>
                  <a:cubicBezTo>
                    <a:pt x="478" y="452"/>
                    <a:pt x="479" y="451"/>
                    <a:pt x="479" y="451"/>
                  </a:cubicBezTo>
                  <a:cubicBezTo>
                    <a:pt x="501" y="425"/>
                    <a:pt x="509" y="416"/>
                    <a:pt x="510" y="416"/>
                  </a:cubicBezTo>
                  <a:lnTo>
                    <a:pt x="510" y="416"/>
                  </a:lnTo>
                  <a:cubicBezTo>
                    <a:pt x="510" y="416"/>
                    <a:pt x="494" y="435"/>
                    <a:pt x="478" y="452"/>
                  </a:cubicBezTo>
                  <a:lnTo>
                    <a:pt x="478" y="452"/>
                  </a:lnTo>
                  <a:cubicBezTo>
                    <a:pt x="485" y="448"/>
                    <a:pt x="489" y="447"/>
                    <a:pt x="492" y="447"/>
                  </a:cubicBezTo>
                  <a:cubicBezTo>
                    <a:pt x="498" y="447"/>
                    <a:pt x="490" y="459"/>
                    <a:pt x="461" y="475"/>
                  </a:cubicBezTo>
                  <a:cubicBezTo>
                    <a:pt x="460" y="476"/>
                    <a:pt x="459" y="476"/>
                    <a:pt x="459" y="476"/>
                  </a:cubicBezTo>
                  <a:lnTo>
                    <a:pt x="459" y="476"/>
                  </a:lnTo>
                  <a:cubicBezTo>
                    <a:pt x="463" y="471"/>
                    <a:pt x="468" y="464"/>
                    <a:pt x="475" y="455"/>
                  </a:cubicBezTo>
                  <a:lnTo>
                    <a:pt x="475" y="455"/>
                  </a:lnTo>
                  <a:cubicBezTo>
                    <a:pt x="473" y="458"/>
                    <a:pt x="471" y="460"/>
                    <a:pt x="469" y="462"/>
                  </a:cubicBezTo>
                  <a:lnTo>
                    <a:pt x="469" y="462"/>
                  </a:lnTo>
                  <a:cubicBezTo>
                    <a:pt x="470" y="460"/>
                    <a:pt x="472" y="457"/>
                    <a:pt x="474" y="455"/>
                  </a:cubicBezTo>
                  <a:lnTo>
                    <a:pt x="474" y="455"/>
                  </a:lnTo>
                  <a:cubicBezTo>
                    <a:pt x="464" y="462"/>
                    <a:pt x="450" y="473"/>
                    <a:pt x="433" y="491"/>
                  </a:cubicBezTo>
                  <a:lnTo>
                    <a:pt x="433" y="491"/>
                  </a:lnTo>
                  <a:cubicBezTo>
                    <a:pt x="437" y="489"/>
                    <a:pt x="442" y="486"/>
                    <a:pt x="447" y="483"/>
                  </a:cubicBezTo>
                  <a:lnTo>
                    <a:pt x="447" y="483"/>
                  </a:lnTo>
                  <a:cubicBezTo>
                    <a:pt x="431" y="499"/>
                    <a:pt x="415" y="515"/>
                    <a:pt x="399" y="530"/>
                  </a:cubicBezTo>
                  <a:cubicBezTo>
                    <a:pt x="411" y="515"/>
                    <a:pt x="422" y="502"/>
                    <a:pt x="433" y="491"/>
                  </a:cubicBezTo>
                  <a:lnTo>
                    <a:pt x="433" y="491"/>
                  </a:lnTo>
                  <a:cubicBezTo>
                    <a:pt x="376" y="526"/>
                    <a:pt x="325" y="569"/>
                    <a:pt x="283" y="616"/>
                  </a:cubicBezTo>
                  <a:cubicBezTo>
                    <a:pt x="87" y="849"/>
                    <a:pt x="1" y="1181"/>
                    <a:pt x="172" y="1450"/>
                  </a:cubicBezTo>
                  <a:cubicBezTo>
                    <a:pt x="302" y="1665"/>
                    <a:pt x="537" y="1790"/>
                    <a:pt x="781" y="1790"/>
                  </a:cubicBezTo>
                  <a:cubicBezTo>
                    <a:pt x="838" y="1790"/>
                    <a:pt x="895" y="1783"/>
                    <a:pt x="951" y="1769"/>
                  </a:cubicBezTo>
                  <a:cubicBezTo>
                    <a:pt x="1375" y="1659"/>
                    <a:pt x="1534" y="1230"/>
                    <a:pt x="1528" y="837"/>
                  </a:cubicBezTo>
                  <a:cubicBezTo>
                    <a:pt x="1528" y="622"/>
                    <a:pt x="1479" y="408"/>
                    <a:pt x="1387" y="217"/>
                  </a:cubicBezTo>
                  <a:cubicBezTo>
                    <a:pt x="1305" y="72"/>
                    <a:pt x="1143" y="0"/>
                    <a:pt x="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017725" y="3669800"/>
              <a:ext cx="31300" cy="38625"/>
            </a:xfrm>
            <a:custGeom>
              <a:avLst/>
              <a:gdLst/>
              <a:ahLst/>
              <a:cxnLst/>
              <a:rect l="l" t="t" r="r" b="b"/>
              <a:pathLst>
                <a:path w="1252" h="1545" extrusionOk="0">
                  <a:moveTo>
                    <a:pt x="1216" y="877"/>
                  </a:moveTo>
                  <a:cubicBezTo>
                    <a:pt x="1215" y="886"/>
                    <a:pt x="1214" y="892"/>
                    <a:pt x="1214" y="892"/>
                  </a:cubicBezTo>
                  <a:cubicBezTo>
                    <a:pt x="1214" y="892"/>
                    <a:pt x="1215" y="888"/>
                    <a:pt x="1216" y="878"/>
                  </a:cubicBezTo>
                  <a:cubicBezTo>
                    <a:pt x="1216" y="878"/>
                    <a:pt x="1216" y="877"/>
                    <a:pt x="1216" y="877"/>
                  </a:cubicBezTo>
                  <a:close/>
                  <a:moveTo>
                    <a:pt x="756" y="1"/>
                  </a:moveTo>
                  <a:cubicBezTo>
                    <a:pt x="553" y="7"/>
                    <a:pt x="368" y="140"/>
                    <a:pt x="301" y="333"/>
                  </a:cubicBezTo>
                  <a:lnTo>
                    <a:pt x="301" y="333"/>
                  </a:lnTo>
                  <a:cubicBezTo>
                    <a:pt x="289" y="351"/>
                    <a:pt x="283" y="375"/>
                    <a:pt x="265" y="394"/>
                  </a:cubicBezTo>
                  <a:cubicBezTo>
                    <a:pt x="240" y="436"/>
                    <a:pt x="210" y="473"/>
                    <a:pt x="179" y="516"/>
                  </a:cubicBezTo>
                  <a:cubicBezTo>
                    <a:pt x="13" y="737"/>
                    <a:pt x="1" y="1031"/>
                    <a:pt x="136" y="1265"/>
                  </a:cubicBezTo>
                  <a:cubicBezTo>
                    <a:pt x="234" y="1439"/>
                    <a:pt x="443" y="1544"/>
                    <a:pt x="647" y="1544"/>
                  </a:cubicBezTo>
                  <a:cubicBezTo>
                    <a:pt x="787" y="1544"/>
                    <a:pt x="924" y="1494"/>
                    <a:pt x="1019" y="1381"/>
                  </a:cubicBezTo>
                  <a:cubicBezTo>
                    <a:pt x="1136" y="1252"/>
                    <a:pt x="1203" y="1093"/>
                    <a:pt x="1222" y="921"/>
                  </a:cubicBezTo>
                  <a:cubicBezTo>
                    <a:pt x="1222" y="890"/>
                    <a:pt x="1222" y="860"/>
                    <a:pt x="1228" y="829"/>
                  </a:cubicBezTo>
                  <a:cubicBezTo>
                    <a:pt x="1228" y="822"/>
                    <a:pt x="1228" y="816"/>
                    <a:pt x="1228" y="812"/>
                  </a:cubicBezTo>
                  <a:lnTo>
                    <a:pt x="1228" y="812"/>
                  </a:lnTo>
                  <a:cubicBezTo>
                    <a:pt x="1252" y="656"/>
                    <a:pt x="1248" y="501"/>
                    <a:pt x="1216" y="351"/>
                  </a:cubicBezTo>
                  <a:cubicBezTo>
                    <a:pt x="1160" y="148"/>
                    <a:pt x="970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5064675" y="3620900"/>
              <a:ext cx="33450" cy="40025"/>
            </a:xfrm>
            <a:custGeom>
              <a:avLst/>
              <a:gdLst/>
              <a:ahLst/>
              <a:cxnLst/>
              <a:rect l="l" t="t" r="r" b="b"/>
              <a:pathLst>
                <a:path w="1338" h="1601" extrusionOk="0">
                  <a:moveTo>
                    <a:pt x="828" y="0"/>
                  </a:moveTo>
                  <a:cubicBezTo>
                    <a:pt x="713" y="0"/>
                    <a:pt x="598" y="68"/>
                    <a:pt x="558" y="203"/>
                  </a:cubicBezTo>
                  <a:lnTo>
                    <a:pt x="564" y="203"/>
                  </a:lnTo>
                  <a:cubicBezTo>
                    <a:pt x="552" y="252"/>
                    <a:pt x="540" y="301"/>
                    <a:pt x="521" y="350"/>
                  </a:cubicBezTo>
                  <a:lnTo>
                    <a:pt x="497" y="387"/>
                  </a:lnTo>
                  <a:cubicBezTo>
                    <a:pt x="503" y="378"/>
                    <a:pt x="506" y="373"/>
                    <a:pt x="505" y="373"/>
                  </a:cubicBezTo>
                  <a:lnTo>
                    <a:pt x="505" y="373"/>
                  </a:lnTo>
                  <a:cubicBezTo>
                    <a:pt x="504" y="373"/>
                    <a:pt x="498" y="380"/>
                    <a:pt x="485" y="393"/>
                  </a:cubicBezTo>
                  <a:cubicBezTo>
                    <a:pt x="466" y="417"/>
                    <a:pt x="448" y="442"/>
                    <a:pt x="423" y="460"/>
                  </a:cubicBezTo>
                  <a:cubicBezTo>
                    <a:pt x="419" y="467"/>
                    <a:pt x="413" y="474"/>
                    <a:pt x="407" y="480"/>
                  </a:cubicBezTo>
                  <a:lnTo>
                    <a:pt x="407" y="480"/>
                  </a:lnTo>
                  <a:cubicBezTo>
                    <a:pt x="0" y="685"/>
                    <a:pt x="44" y="1301"/>
                    <a:pt x="411" y="1515"/>
                  </a:cubicBezTo>
                  <a:cubicBezTo>
                    <a:pt x="511" y="1574"/>
                    <a:pt x="614" y="1601"/>
                    <a:pt x="713" y="1601"/>
                  </a:cubicBezTo>
                  <a:cubicBezTo>
                    <a:pt x="1026" y="1601"/>
                    <a:pt x="1300" y="1336"/>
                    <a:pt x="1319" y="1000"/>
                  </a:cubicBezTo>
                  <a:cubicBezTo>
                    <a:pt x="1337" y="718"/>
                    <a:pt x="1178" y="460"/>
                    <a:pt x="1098" y="203"/>
                  </a:cubicBezTo>
                  <a:cubicBezTo>
                    <a:pt x="1058" y="68"/>
                    <a:pt x="94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5083075" y="3532825"/>
              <a:ext cx="34375" cy="36950"/>
            </a:xfrm>
            <a:custGeom>
              <a:avLst/>
              <a:gdLst/>
              <a:ahLst/>
              <a:cxnLst/>
              <a:rect l="l" t="t" r="r" b="b"/>
              <a:pathLst>
                <a:path w="1375" h="1478" extrusionOk="0">
                  <a:moveTo>
                    <a:pt x="1041" y="1213"/>
                  </a:moveTo>
                  <a:cubicBezTo>
                    <a:pt x="1028" y="1230"/>
                    <a:pt x="1019" y="1243"/>
                    <a:pt x="1012" y="1252"/>
                  </a:cubicBezTo>
                  <a:lnTo>
                    <a:pt x="1012" y="1252"/>
                  </a:lnTo>
                  <a:cubicBezTo>
                    <a:pt x="1017" y="1246"/>
                    <a:pt x="1023" y="1239"/>
                    <a:pt x="1031" y="1229"/>
                  </a:cubicBezTo>
                  <a:cubicBezTo>
                    <a:pt x="1035" y="1223"/>
                    <a:pt x="1038" y="1218"/>
                    <a:pt x="1041" y="1213"/>
                  </a:cubicBezTo>
                  <a:close/>
                  <a:moveTo>
                    <a:pt x="1012" y="1252"/>
                  </a:moveTo>
                  <a:cubicBezTo>
                    <a:pt x="1005" y="1261"/>
                    <a:pt x="1001" y="1265"/>
                    <a:pt x="1002" y="1265"/>
                  </a:cubicBezTo>
                  <a:cubicBezTo>
                    <a:pt x="1002" y="1265"/>
                    <a:pt x="1005" y="1261"/>
                    <a:pt x="1012" y="1252"/>
                  </a:cubicBezTo>
                  <a:close/>
                  <a:moveTo>
                    <a:pt x="979" y="0"/>
                  </a:moveTo>
                  <a:cubicBezTo>
                    <a:pt x="912" y="0"/>
                    <a:pt x="844" y="17"/>
                    <a:pt x="779" y="45"/>
                  </a:cubicBezTo>
                  <a:cubicBezTo>
                    <a:pt x="687" y="88"/>
                    <a:pt x="601" y="143"/>
                    <a:pt x="522" y="217"/>
                  </a:cubicBezTo>
                  <a:cubicBezTo>
                    <a:pt x="503" y="235"/>
                    <a:pt x="448" y="290"/>
                    <a:pt x="423" y="297"/>
                  </a:cubicBezTo>
                  <a:cubicBezTo>
                    <a:pt x="307" y="370"/>
                    <a:pt x="203" y="462"/>
                    <a:pt x="123" y="573"/>
                  </a:cubicBezTo>
                  <a:cubicBezTo>
                    <a:pt x="6" y="769"/>
                    <a:pt x="0" y="1014"/>
                    <a:pt x="117" y="1211"/>
                  </a:cubicBezTo>
                  <a:cubicBezTo>
                    <a:pt x="209" y="1352"/>
                    <a:pt x="390" y="1477"/>
                    <a:pt x="572" y="1477"/>
                  </a:cubicBezTo>
                  <a:cubicBezTo>
                    <a:pt x="619" y="1477"/>
                    <a:pt x="666" y="1469"/>
                    <a:pt x="712" y="1450"/>
                  </a:cubicBezTo>
                  <a:cubicBezTo>
                    <a:pt x="804" y="1419"/>
                    <a:pt x="890" y="1370"/>
                    <a:pt x="969" y="1303"/>
                  </a:cubicBezTo>
                  <a:cubicBezTo>
                    <a:pt x="1027" y="1226"/>
                    <a:pt x="1056" y="1188"/>
                    <a:pt x="1057" y="1188"/>
                  </a:cubicBezTo>
                  <a:lnTo>
                    <a:pt x="1057" y="1188"/>
                  </a:lnTo>
                  <a:cubicBezTo>
                    <a:pt x="1058" y="1188"/>
                    <a:pt x="1052" y="1196"/>
                    <a:pt x="1041" y="1213"/>
                  </a:cubicBezTo>
                  <a:lnTo>
                    <a:pt x="1041" y="1213"/>
                  </a:lnTo>
                  <a:cubicBezTo>
                    <a:pt x="1055" y="1195"/>
                    <a:pt x="1072" y="1171"/>
                    <a:pt x="1092" y="1143"/>
                  </a:cubicBezTo>
                  <a:cubicBezTo>
                    <a:pt x="1135" y="1057"/>
                    <a:pt x="1166" y="965"/>
                    <a:pt x="1196" y="873"/>
                  </a:cubicBezTo>
                  <a:cubicBezTo>
                    <a:pt x="1215" y="818"/>
                    <a:pt x="1227" y="757"/>
                    <a:pt x="1245" y="701"/>
                  </a:cubicBezTo>
                  <a:cubicBezTo>
                    <a:pt x="1252" y="665"/>
                    <a:pt x="1264" y="628"/>
                    <a:pt x="1276" y="591"/>
                  </a:cubicBezTo>
                  <a:cubicBezTo>
                    <a:pt x="1277" y="587"/>
                    <a:pt x="1278" y="584"/>
                    <a:pt x="1279" y="582"/>
                  </a:cubicBezTo>
                  <a:lnTo>
                    <a:pt x="1279" y="582"/>
                  </a:lnTo>
                  <a:cubicBezTo>
                    <a:pt x="1282" y="578"/>
                    <a:pt x="1287" y="571"/>
                    <a:pt x="1294" y="560"/>
                  </a:cubicBezTo>
                  <a:cubicBezTo>
                    <a:pt x="1374" y="413"/>
                    <a:pt x="1356" y="229"/>
                    <a:pt x="1233" y="106"/>
                  </a:cubicBezTo>
                  <a:cubicBezTo>
                    <a:pt x="1162" y="32"/>
                    <a:pt x="1072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5138275" y="3511800"/>
              <a:ext cx="40975" cy="46675"/>
            </a:xfrm>
            <a:custGeom>
              <a:avLst/>
              <a:gdLst/>
              <a:ahLst/>
              <a:cxnLst/>
              <a:rect l="l" t="t" r="r" b="b"/>
              <a:pathLst>
                <a:path w="1639" h="1867" extrusionOk="0">
                  <a:moveTo>
                    <a:pt x="766" y="171"/>
                  </a:moveTo>
                  <a:cubicBezTo>
                    <a:pt x="764" y="172"/>
                    <a:pt x="762" y="174"/>
                    <a:pt x="761" y="174"/>
                  </a:cubicBezTo>
                  <a:cubicBezTo>
                    <a:pt x="763" y="173"/>
                    <a:pt x="764" y="172"/>
                    <a:pt x="766" y="171"/>
                  </a:cubicBezTo>
                  <a:close/>
                  <a:moveTo>
                    <a:pt x="1133" y="1"/>
                  </a:moveTo>
                  <a:cubicBezTo>
                    <a:pt x="1031" y="1"/>
                    <a:pt x="931" y="39"/>
                    <a:pt x="853" y="113"/>
                  </a:cubicBezTo>
                  <a:lnTo>
                    <a:pt x="841" y="119"/>
                  </a:lnTo>
                  <a:cubicBezTo>
                    <a:pt x="870" y="94"/>
                    <a:pt x="880" y="84"/>
                    <a:pt x="878" y="84"/>
                  </a:cubicBezTo>
                  <a:lnTo>
                    <a:pt x="878" y="84"/>
                  </a:lnTo>
                  <a:cubicBezTo>
                    <a:pt x="876" y="84"/>
                    <a:pt x="836" y="115"/>
                    <a:pt x="803" y="141"/>
                  </a:cubicBezTo>
                  <a:lnTo>
                    <a:pt x="803" y="141"/>
                  </a:lnTo>
                  <a:cubicBezTo>
                    <a:pt x="807" y="138"/>
                    <a:pt x="809" y="136"/>
                    <a:pt x="808" y="136"/>
                  </a:cubicBezTo>
                  <a:lnTo>
                    <a:pt x="808" y="136"/>
                  </a:lnTo>
                  <a:cubicBezTo>
                    <a:pt x="804" y="136"/>
                    <a:pt x="758" y="167"/>
                    <a:pt x="743" y="174"/>
                  </a:cubicBezTo>
                  <a:cubicBezTo>
                    <a:pt x="688" y="205"/>
                    <a:pt x="620" y="236"/>
                    <a:pt x="565" y="273"/>
                  </a:cubicBezTo>
                  <a:cubicBezTo>
                    <a:pt x="246" y="450"/>
                    <a:pt x="25" y="733"/>
                    <a:pt x="13" y="1107"/>
                  </a:cubicBezTo>
                  <a:cubicBezTo>
                    <a:pt x="0" y="1487"/>
                    <a:pt x="319" y="1812"/>
                    <a:pt x="681" y="1861"/>
                  </a:cubicBezTo>
                  <a:cubicBezTo>
                    <a:pt x="709" y="1865"/>
                    <a:pt x="738" y="1867"/>
                    <a:pt x="768" y="1867"/>
                  </a:cubicBezTo>
                  <a:cubicBezTo>
                    <a:pt x="1087" y="1867"/>
                    <a:pt x="1471" y="1657"/>
                    <a:pt x="1522" y="1309"/>
                  </a:cubicBezTo>
                  <a:lnTo>
                    <a:pt x="1552" y="1076"/>
                  </a:lnTo>
                  <a:cubicBezTo>
                    <a:pt x="1552" y="1065"/>
                    <a:pt x="1552" y="1055"/>
                    <a:pt x="1552" y="1046"/>
                  </a:cubicBezTo>
                  <a:lnTo>
                    <a:pt x="1552" y="1046"/>
                  </a:lnTo>
                  <a:cubicBezTo>
                    <a:pt x="1554" y="1031"/>
                    <a:pt x="1557" y="1017"/>
                    <a:pt x="1559" y="1003"/>
                  </a:cubicBezTo>
                  <a:cubicBezTo>
                    <a:pt x="1563" y="960"/>
                    <a:pt x="1570" y="920"/>
                    <a:pt x="1576" y="878"/>
                  </a:cubicBezTo>
                  <a:lnTo>
                    <a:pt x="1576" y="878"/>
                  </a:lnTo>
                  <a:cubicBezTo>
                    <a:pt x="1578" y="871"/>
                    <a:pt x="1580" y="862"/>
                    <a:pt x="1583" y="849"/>
                  </a:cubicBezTo>
                  <a:cubicBezTo>
                    <a:pt x="1638" y="536"/>
                    <a:pt x="1626" y="236"/>
                    <a:pt x="1332" y="52"/>
                  </a:cubicBezTo>
                  <a:cubicBezTo>
                    <a:pt x="1268" y="18"/>
                    <a:pt x="1200" y="1"/>
                    <a:pt x="1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5137650" y="3598875"/>
              <a:ext cx="33775" cy="40450"/>
            </a:xfrm>
            <a:custGeom>
              <a:avLst/>
              <a:gdLst/>
              <a:ahLst/>
              <a:cxnLst/>
              <a:rect l="l" t="t" r="r" b="b"/>
              <a:pathLst>
                <a:path w="1351" h="1618" extrusionOk="0">
                  <a:moveTo>
                    <a:pt x="883" y="1"/>
                  </a:moveTo>
                  <a:cubicBezTo>
                    <a:pt x="738" y="1"/>
                    <a:pt x="570" y="69"/>
                    <a:pt x="510" y="206"/>
                  </a:cubicBezTo>
                  <a:cubicBezTo>
                    <a:pt x="498" y="231"/>
                    <a:pt x="486" y="255"/>
                    <a:pt x="473" y="280"/>
                  </a:cubicBezTo>
                  <a:cubicBezTo>
                    <a:pt x="461" y="298"/>
                    <a:pt x="455" y="311"/>
                    <a:pt x="443" y="323"/>
                  </a:cubicBezTo>
                  <a:cubicBezTo>
                    <a:pt x="436" y="334"/>
                    <a:pt x="432" y="340"/>
                    <a:pt x="433" y="340"/>
                  </a:cubicBezTo>
                  <a:cubicBezTo>
                    <a:pt x="433" y="340"/>
                    <a:pt x="444" y="325"/>
                    <a:pt x="467" y="298"/>
                  </a:cubicBezTo>
                  <a:lnTo>
                    <a:pt x="467" y="298"/>
                  </a:lnTo>
                  <a:cubicBezTo>
                    <a:pt x="455" y="341"/>
                    <a:pt x="351" y="415"/>
                    <a:pt x="326" y="452"/>
                  </a:cubicBezTo>
                  <a:cubicBezTo>
                    <a:pt x="246" y="525"/>
                    <a:pt x="179" y="605"/>
                    <a:pt x="117" y="697"/>
                  </a:cubicBezTo>
                  <a:cubicBezTo>
                    <a:pt x="44" y="814"/>
                    <a:pt x="7" y="955"/>
                    <a:pt x="7" y="1090"/>
                  </a:cubicBezTo>
                  <a:cubicBezTo>
                    <a:pt x="1" y="1298"/>
                    <a:pt x="179" y="1568"/>
                    <a:pt x="400" y="1605"/>
                  </a:cubicBezTo>
                  <a:cubicBezTo>
                    <a:pt x="459" y="1613"/>
                    <a:pt x="517" y="1617"/>
                    <a:pt x="573" y="1617"/>
                  </a:cubicBezTo>
                  <a:cubicBezTo>
                    <a:pt x="742" y="1617"/>
                    <a:pt x="893" y="1576"/>
                    <a:pt x="1031" y="1452"/>
                  </a:cubicBezTo>
                  <a:cubicBezTo>
                    <a:pt x="1154" y="1329"/>
                    <a:pt x="1240" y="1176"/>
                    <a:pt x="1283" y="1010"/>
                  </a:cubicBezTo>
                  <a:cubicBezTo>
                    <a:pt x="1350" y="777"/>
                    <a:pt x="1350" y="538"/>
                    <a:pt x="1283" y="304"/>
                  </a:cubicBezTo>
                  <a:cubicBezTo>
                    <a:pt x="1234" y="145"/>
                    <a:pt x="1099" y="28"/>
                    <a:pt x="933" y="4"/>
                  </a:cubicBezTo>
                  <a:cubicBezTo>
                    <a:pt x="917" y="2"/>
                    <a:pt x="900" y="1"/>
                    <a:pt x="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5151925" y="3665400"/>
              <a:ext cx="36825" cy="50600"/>
            </a:xfrm>
            <a:custGeom>
              <a:avLst/>
              <a:gdLst/>
              <a:ahLst/>
              <a:cxnLst/>
              <a:rect l="l" t="t" r="r" b="b"/>
              <a:pathLst>
                <a:path w="1473" h="2024" extrusionOk="0">
                  <a:moveTo>
                    <a:pt x="1046" y="1"/>
                  </a:moveTo>
                  <a:cubicBezTo>
                    <a:pt x="920" y="1"/>
                    <a:pt x="792" y="77"/>
                    <a:pt x="730" y="226"/>
                  </a:cubicBezTo>
                  <a:lnTo>
                    <a:pt x="737" y="232"/>
                  </a:lnTo>
                  <a:cubicBezTo>
                    <a:pt x="651" y="435"/>
                    <a:pt x="467" y="600"/>
                    <a:pt x="338" y="766"/>
                  </a:cubicBezTo>
                  <a:cubicBezTo>
                    <a:pt x="74" y="1109"/>
                    <a:pt x="0" y="1520"/>
                    <a:pt x="307" y="1864"/>
                  </a:cubicBezTo>
                  <a:cubicBezTo>
                    <a:pt x="409" y="1977"/>
                    <a:pt x="538" y="2024"/>
                    <a:pt x="670" y="2024"/>
                  </a:cubicBezTo>
                  <a:cubicBezTo>
                    <a:pt x="824" y="2024"/>
                    <a:pt x="982" y="1960"/>
                    <a:pt x="1105" y="1864"/>
                  </a:cubicBezTo>
                  <a:cubicBezTo>
                    <a:pt x="1344" y="1674"/>
                    <a:pt x="1356" y="1324"/>
                    <a:pt x="1411" y="1048"/>
                  </a:cubicBezTo>
                  <a:cubicBezTo>
                    <a:pt x="1473" y="778"/>
                    <a:pt x="1454" y="490"/>
                    <a:pt x="1350" y="226"/>
                  </a:cubicBezTo>
                  <a:cubicBezTo>
                    <a:pt x="1292" y="74"/>
                    <a:pt x="1170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108675" y="3732150"/>
              <a:ext cx="37600" cy="44775"/>
            </a:xfrm>
            <a:custGeom>
              <a:avLst/>
              <a:gdLst/>
              <a:ahLst/>
              <a:cxnLst/>
              <a:rect l="l" t="t" r="r" b="b"/>
              <a:pathLst>
                <a:path w="1504" h="1791" extrusionOk="0">
                  <a:moveTo>
                    <a:pt x="616" y="283"/>
                  </a:moveTo>
                  <a:cubicBezTo>
                    <a:pt x="607" y="291"/>
                    <a:pt x="599" y="297"/>
                    <a:pt x="599" y="297"/>
                  </a:cubicBezTo>
                  <a:cubicBezTo>
                    <a:pt x="599" y="297"/>
                    <a:pt x="603" y="293"/>
                    <a:pt x="616" y="283"/>
                  </a:cubicBezTo>
                  <a:close/>
                  <a:moveTo>
                    <a:pt x="1031" y="1"/>
                  </a:moveTo>
                  <a:cubicBezTo>
                    <a:pt x="891" y="1"/>
                    <a:pt x="724" y="68"/>
                    <a:pt x="669" y="200"/>
                  </a:cubicBezTo>
                  <a:cubicBezTo>
                    <a:pt x="658" y="227"/>
                    <a:pt x="654" y="240"/>
                    <a:pt x="654" y="245"/>
                  </a:cubicBezTo>
                  <a:lnTo>
                    <a:pt x="654" y="245"/>
                  </a:lnTo>
                  <a:cubicBezTo>
                    <a:pt x="653" y="246"/>
                    <a:pt x="652" y="248"/>
                    <a:pt x="651" y="249"/>
                  </a:cubicBezTo>
                  <a:cubicBezTo>
                    <a:pt x="644" y="258"/>
                    <a:pt x="630" y="270"/>
                    <a:pt x="619" y="280"/>
                  </a:cubicBezTo>
                  <a:lnTo>
                    <a:pt x="619" y="280"/>
                  </a:lnTo>
                  <a:cubicBezTo>
                    <a:pt x="521" y="342"/>
                    <a:pt x="430" y="415"/>
                    <a:pt x="344" y="494"/>
                  </a:cubicBezTo>
                  <a:cubicBezTo>
                    <a:pt x="160" y="672"/>
                    <a:pt x="1" y="985"/>
                    <a:pt x="31" y="1249"/>
                  </a:cubicBezTo>
                  <a:cubicBezTo>
                    <a:pt x="74" y="1576"/>
                    <a:pt x="281" y="1790"/>
                    <a:pt x="590" y="1790"/>
                  </a:cubicBezTo>
                  <a:cubicBezTo>
                    <a:pt x="635" y="1790"/>
                    <a:pt x="682" y="1786"/>
                    <a:pt x="731" y="1776"/>
                  </a:cubicBezTo>
                  <a:cubicBezTo>
                    <a:pt x="1092" y="1709"/>
                    <a:pt x="1276" y="1353"/>
                    <a:pt x="1381" y="1040"/>
                  </a:cubicBezTo>
                  <a:cubicBezTo>
                    <a:pt x="1454" y="801"/>
                    <a:pt x="1503" y="537"/>
                    <a:pt x="1418" y="298"/>
                  </a:cubicBezTo>
                  <a:cubicBezTo>
                    <a:pt x="1375" y="145"/>
                    <a:pt x="1240" y="28"/>
                    <a:pt x="1080" y="4"/>
                  </a:cubicBezTo>
                  <a:cubicBezTo>
                    <a:pt x="1064" y="2"/>
                    <a:pt x="1048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162350" y="3760550"/>
              <a:ext cx="38050" cy="41100"/>
            </a:xfrm>
            <a:custGeom>
              <a:avLst/>
              <a:gdLst/>
              <a:ahLst/>
              <a:cxnLst/>
              <a:rect l="l" t="t" r="r" b="b"/>
              <a:pathLst>
                <a:path w="1522" h="1644" extrusionOk="0">
                  <a:moveTo>
                    <a:pt x="1159" y="1090"/>
                  </a:moveTo>
                  <a:cubicBezTo>
                    <a:pt x="1154" y="1098"/>
                    <a:pt x="1152" y="1102"/>
                    <a:pt x="1151" y="1102"/>
                  </a:cubicBezTo>
                  <a:cubicBezTo>
                    <a:pt x="1151" y="1102"/>
                    <a:pt x="1151" y="1101"/>
                    <a:pt x="1151" y="1101"/>
                  </a:cubicBezTo>
                  <a:lnTo>
                    <a:pt x="1151" y="1101"/>
                  </a:lnTo>
                  <a:cubicBezTo>
                    <a:pt x="1153" y="1099"/>
                    <a:pt x="1156" y="1095"/>
                    <a:pt x="1159" y="1090"/>
                  </a:cubicBezTo>
                  <a:close/>
                  <a:moveTo>
                    <a:pt x="1100" y="1"/>
                  </a:moveTo>
                  <a:cubicBezTo>
                    <a:pt x="1012" y="1"/>
                    <a:pt x="923" y="33"/>
                    <a:pt x="853" y="101"/>
                  </a:cubicBezTo>
                  <a:cubicBezTo>
                    <a:pt x="816" y="143"/>
                    <a:pt x="792" y="186"/>
                    <a:pt x="755" y="229"/>
                  </a:cubicBezTo>
                  <a:lnTo>
                    <a:pt x="755" y="229"/>
                  </a:lnTo>
                  <a:cubicBezTo>
                    <a:pt x="762" y="221"/>
                    <a:pt x="764" y="218"/>
                    <a:pt x="764" y="218"/>
                  </a:cubicBezTo>
                  <a:lnTo>
                    <a:pt x="764" y="218"/>
                  </a:lnTo>
                  <a:cubicBezTo>
                    <a:pt x="760" y="218"/>
                    <a:pt x="705" y="273"/>
                    <a:pt x="700" y="273"/>
                  </a:cubicBezTo>
                  <a:cubicBezTo>
                    <a:pt x="700" y="273"/>
                    <a:pt x="700" y="272"/>
                    <a:pt x="700" y="272"/>
                  </a:cubicBezTo>
                  <a:cubicBezTo>
                    <a:pt x="632" y="334"/>
                    <a:pt x="602" y="352"/>
                    <a:pt x="504" y="426"/>
                  </a:cubicBezTo>
                  <a:cubicBezTo>
                    <a:pt x="320" y="567"/>
                    <a:pt x="185" y="751"/>
                    <a:pt x="105" y="972"/>
                  </a:cubicBezTo>
                  <a:cubicBezTo>
                    <a:pt x="1" y="1278"/>
                    <a:pt x="246" y="1597"/>
                    <a:pt x="553" y="1640"/>
                  </a:cubicBezTo>
                  <a:cubicBezTo>
                    <a:pt x="572" y="1643"/>
                    <a:pt x="592" y="1644"/>
                    <a:pt x="612" y="1644"/>
                  </a:cubicBezTo>
                  <a:cubicBezTo>
                    <a:pt x="888" y="1644"/>
                    <a:pt x="1195" y="1416"/>
                    <a:pt x="1166" y="1113"/>
                  </a:cubicBezTo>
                  <a:cubicBezTo>
                    <a:pt x="1164" y="1100"/>
                    <a:pt x="1163" y="1092"/>
                    <a:pt x="1161" y="1086"/>
                  </a:cubicBezTo>
                  <a:lnTo>
                    <a:pt x="1161" y="1086"/>
                  </a:lnTo>
                  <a:cubicBezTo>
                    <a:pt x="1162" y="1083"/>
                    <a:pt x="1164" y="1080"/>
                    <a:pt x="1166" y="1076"/>
                  </a:cubicBezTo>
                  <a:lnTo>
                    <a:pt x="1166" y="1076"/>
                  </a:lnTo>
                  <a:cubicBezTo>
                    <a:pt x="1164" y="1080"/>
                    <a:pt x="1162" y="1083"/>
                    <a:pt x="1161" y="1086"/>
                  </a:cubicBezTo>
                  <a:lnTo>
                    <a:pt x="1161" y="1086"/>
                  </a:lnTo>
                  <a:cubicBezTo>
                    <a:pt x="1160" y="1084"/>
                    <a:pt x="1159" y="1082"/>
                    <a:pt x="1158" y="1081"/>
                  </a:cubicBezTo>
                  <a:lnTo>
                    <a:pt x="1158" y="1081"/>
                  </a:lnTo>
                  <a:cubicBezTo>
                    <a:pt x="1171" y="1051"/>
                    <a:pt x="1195" y="997"/>
                    <a:pt x="1210" y="965"/>
                  </a:cubicBezTo>
                  <a:lnTo>
                    <a:pt x="1210" y="965"/>
                  </a:lnTo>
                  <a:cubicBezTo>
                    <a:pt x="1205" y="976"/>
                    <a:pt x="1203" y="980"/>
                    <a:pt x="1203" y="980"/>
                  </a:cubicBezTo>
                  <a:cubicBezTo>
                    <a:pt x="1203" y="980"/>
                    <a:pt x="1215" y="955"/>
                    <a:pt x="1227" y="935"/>
                  </a:cubicBezTo>
                  <a:cubicBezTo>
                    <a:pt x="1246" y="898"/>
                    <a:pt x="1276" y="855"/>
                    <a:pt x="1301" y="818"/>
                  </a:cubicBezTo>
                  <a:cubicBezTo>
                    <a:pt x="1436" y="622"/>
                    <a:pt x="1522" y="401"/>
                    <a:pt x="1405" y="174"/>
                  </a:cubicBezTo>
                  <a:cubicBezTo>
                    <a:pt x="1338" y="61"/>
                    <a:pt x="1220" y="1"/>
                    <a:pt x="1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5213425" y="3758100"/>
              <a:ext cx="34675" cy="45225"/>
            </a:xfrm>
            <a:custGeom>
              <a:avLst/>
              <a:gdLst/>
              <a:ahLst/>
              <a:cxnLst/>
              <a:rect l="l" t="t" r="r" b="b"/>
              <a:pathLst>
                <a:path w="1387" h="1809" extrusionOk="0">
                  <a:moveTo>
                    <a:pt x="967" y="1"/>
                  </a:moveTo>
                  <a:cubicBezTo>
                    <a:pt x="796" y="1"/>
                    <a:pt x="613" y="108"/>
                    <a:pt x="571" y="278"/>
                  </a:cubicBezTo>
                  <a:lnTo>
                    <a:pt x="577" y="278"/>
                  </a:lnTo>
                  <a:cubicBezTo>
                    <a:pt x="573" y="290"/>
                    <a:pt x="567" y="311"/>
                    <a:pt x="567" y="316"/>
                  </a:cubicBezTo>
                  <a:lnTo>
                    <a:pt x="567" y="316"/>
                  </a:lnTo>
                  <a:cubicBezTo>
                    <a:pt x="557" y="330"/>
                    <a:pt x="543" y="350"/>
                    <a:pt x="537" y="359"/>
                  </a:cubicBezTo>
                  <a:lnTo>
                    <a:pt x="537" y="359"/>
                  </a:lnTo>
                  <a:cubicBezTo>
                    <a:pt x="528" y="369"/>
                    <a:pt x="518" y="380"/>
                    <a:pt x="516" y="383"/>
                  </a:cubicBezTo>
                  <a:lnTo>
                    <a:pt x="436" y="456"/>
                  </a:lnTo>
                  <a:cubicBezTo>
                    <a:pt x="319" y="567"/>
                    <a:pt x="215" y="689"/>
                    <a:pt x="123" y="824"/>
                  </a:cubicBezTo>
                  <a:cubicBezTo>
                    <a:pt x="0" y="1021"/>
                    <a:pt x="0" y="1272"/>
                    <a:pt x="123" y="1468"/>
                  </a:cubicBezTo>
                  <a:lnTo>
                    <a:pt x="141" y="1499"/>
                  </a:lnTo>
                  <a:cubicBezTo>
                    <a:pt x="260" y="1673"/>
                    <a:pt x="479" y="1809"/>
                    <a:pt x="698" y="1809"/>
                  </a:cubicBezTo>
                  <a:cubicBezTo>
                    <a:pt x="796" y="1809"/>
                    <a:pt x="893" y="1782"/>
                    <a:pt x="982" y="1720"/>
                  </a:cubicBezTo>
                  <a:cubicBezTo>
                    <a:pt x="1227" y="1542"/>
                    <a:pt x="1301" y="1376"/>
                    <a:pt x="1319" y="1082"/>
                  </a:cubicBezTo>
                  <a:cubicBezTo>
                    <a:pt x="1319" y="1063"/>
                    <a:pt x="1319" y="1045"/>
                    <a:pt x="1319" y="1027"/>
                  </a:cubicBezTo>
                  <a:cubicBezTo>
                    <a:pt x="1322" y="998"/>
                    <a:pt x="1323" y="983"/>
                    <a:pt x="1323" y="983"/>
                  </a:cubicBezTo>
                  <a:lnTo>
                    <a:pt x="1323" y="983"/>
                  </a:lnTo>
                  <a:cubicBezTo>
                    <a:pt x="1323" y="983"/>
                    <a:pt x="1320" y="1008"/>
                    <a:pt x="1313" y="1057"/>
                  </a:cubicBezTo>
                  <a:cubicBezTo>
                    <a:pt x="1301" y="1027"/>
                    <a:pt x="1331" y="959"/>
                    <a:pt x="1331" y="935"/>
                  </a:cubicBezTo>
                  <a:cubicBezTo>
                    <a:pt x="1387" y="683"/>
                    <a:pt x="1362" y="425"/>
                    <a:pt x="1264" y="186"/>
                  </a:cubicBezTo>
                  <a:cubicBezTo>
                    <a:pt x="1210" y="57"/>
                    <a:pt x="1091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256500" y="3732525"/>
              <a:ext cx="39200" cy="38950"/>
            </a:xfrm>
            <a:custGeom>
              <a:avLst/>
              <a:gdLst/>
              <a:ahLst/>
              <a:cxnLst/>
              <a:rect l="l" t="t" r="r" b="b"/>
              <a:pathLst>
                <a:path w="1568" h="1558" extrusionOk="0">
                  <a:moveTo>
                    <a:pt x="450" y="382"/>
                  </a:moveTo>
                  <a:cubicBezTo>
                    <a:pt x="447" y="383"/>
                    <a:pt x="444" y="385"/>
                    <a:pt x="442" y="386"/>
                  </a:cubicBezTo>
                  <a:lnTo>
                    <a:pt x="442" y="386"/>
                  </a:lnTo>
                  <a:cubicBezTo>
                    <a:pt x="445" y="384"/>
                    <a:pt x="447" y="383"/>
                    <a:pt x="450" y="382"/>
                  </a:cubicBezTo>
                  <a:close/>
                  <a:moveTo>
                    <a:pt x="1033" y="0"/>
                  </a:moveTo>
                  <a:cubicBezTo>
                    <a:pt x="922" y="0"/>
                    <a:pt x="809" y="41"/>
                    <a:pt x="713" y="136"/>
                  </a:cubicBezTo>
                  <a:cubicBezTo>
                    <a:pt x="645" y="209"/>
                    <a:pt x="578" y="277"/>
                    <a:pt x="498" y="344"/>
                  </a:cubicBezTo>
                  <a:cubicBezTo>
                    <a:pt x="494" y="348"/>
                    <a:pt x="490" y="351"/>
                    <a:pt x="486" y="355"/>
                  </a:cubicBezTo>
                  <a:lnTo>
                    <a:pt x="486" y="355"/>
                  </a:lnTo>
                  <a:cubicBezTo>
                    <a:pt x="496" y="349"/>
                    <a:pt x="508" y="341"/>
                    <a:pt x="522" y="332"/>
                  </a:cubicBezTo>
                  <a:lnTo>
                    <a:pt x="522" y="332"/>
                  </a:lnTo>
                  <a:cubicBezTo>
                    <a:pt x="504" y="344"/>
                    <a:pt x="486" y="363"/>
                    <a:pt x="461" y="375"/>
                  </a:cubicBezTo>
                  <a:cubicBezTo>
                    <a:pt x="457" y="377"/>
                    <a:pt x="453" y="379"/>
                    <a:pt x="450" y="382"/>
                  </a:cubicBezTo>
                  <a:lnTo>
                    <a:pt x="450" y="382"/>
                  </a:lnTo>
                  <a:cubicBezTo>
                    <a:pt x="459" y="376"/>
                    <a:pt x="473" y="366"/>
                    <a:pt x="486" y="355"/>
                  </a:cubicBezTo>
                  <a:lnTo>
                    <a:pt x="486" y="355"/>
                  </a:lnTo>
                  <a:cubicBezTo>
                    <a:pt x="450" y="378"/>
                    <a:pt x="438" y="387"/>
                    <a:pt x="439" y="387"/>
                  </a:cubicBezTo>
                  <a:cubicBezTo>
                    <a:pt x="440" y="387"/>
                    <a:pt x="441" y="387"/>
                    <a:pt x="442" y="386"/>
                  </a:cubicBezTo>
                  <a:lnTo>
                    <a:pt x="442" y="386"/>
                  </a:lnTo>
                  <a:cubicBezTo>
                    <a:pt x="393" y="415"/>
                    <a:pt x="345" y="453"/>
                    <a:pt x="302" y="492"/>
                  </a:cubicBezTo>
                  <a:cubicBezTo>
                    <a:pt x="286" y="507"/>
                    <a:pt x="271" y="524"/>
                    <a:pt x="257" y="541"/>
                  </a:cubicBezTo>
                  <a:lnTo>
                    <a:pt x="257" y="541"/>
                  </a:lnTo>
                  <a:cubicBezTo>
                    <a:pt x="254" y="544"/>
                    <a:pt x="248" y="550"/>
                    <a:pt x="240" y="559"/>
                  </a:cubicBezTo>
                  <a:cubicBezTo>
                    <a:pt x="75" y="749"/>
                    <a:pt x="1" y="1037"/>
                    <a:pt x="148" y="1271"/>
                  </a:cubicBezTo>
                  <a:cubicBezTo>
                    <a:pt x="263" y="1451"/>
                    <a:pt x="464" y="1557"/>
                    <a:pt x="670" y="1557"/>
                  </a:cubicBezTo>
                  <a:cubicBezTo>
                    <a:pt x="717" y="1557"/>
                    <a:pt x="764" y="1552"/>
                    <a:pt x="811" y="1540"/>
                  </a:cubicBezTo>
                  <a:cubicBezTo>
                    <a:pt x="1265" y="1436"/>
                    <a:pt x="1387" y="970"/>
                    <a:pt x="1479" y="584"/>
                  </a:cubicBezTo>
                  <a:cubicBezTo>
                    <a:pt x="1567" y="259"/>
                    <a:pt x="131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5209750" y="3712525"/>
              <a:ext cx="31900" cy="31875"/>
            </a:xfrm>
            <a:custGeom>
              <a:avLst/>
              <a:gdLst/>
              <a:ahLst/>
              <a:cxnLst/>
              <a:rect l="l" t="t" r="r" b="b"/>
              <a:pathLst>
                <a:path w="1276" h="1275" extrusionOk="0">
                  <a:moveTo>
                    <a:pt x="819" y="1"/>
                  </a:moveTo>
                  <a:cubicBezTo>
                    <a:pt x="703" y="1"/>
                    <a:pt x="590" y="43"/>
                    <a:pt x="501" y="122"/>
                  </a:cubicBezTo>
                  <a:lnTo>
                    <a:pt x="501" y="122"/>
                  </a:lnTo>
                  <a:cubicBezTo>
                    <a:pt x="480" y="135"/>
                    <a:pt x="459" y="147"/>
                    <a:pt x="436" y="157"/>
                  </a:cubicBezTo>
                  <a:cubicBezTo>
                    <a:pt x="325" y="224"/>
                    <a:pt x="233" y="316"/>
                    <a:pt x="160" y="427"/>
                  </a:cubicBezTo>
                  <a:cubicBezTo>
                    <a:pt x="0" y="684"/>
                    <a:pt x="49" y="1040"/>
                    <a:pt x="319" y="1200"/>
                  </a:cubicBezTo>
                  <a:cubicBezTo>
                    <a:pt x="407" y="1252"/>
                    <a:pt x="500" y="1275"/>
                    <a:pt x="592" y="1275"/>
                  </a:cubicBezTo>
                  <a:cubicBezTo>
                    <a:pt x="780" y="1275"/>
                    <a:pt x="962" y="1176"/>
                    <a:pt x="1086" y="1028"/>
                  </a:cubicBezTo>
                  <a:cubicBezTo>
                    <a:pt x="1172" y="936"/>
                    <a:pt x="1227" y="819"/>
                    <a:pt x="1251" y="690"/>
                  </a:cubicBezTo>
                  <a:cubicBezTo>
                    <a:pt x="1270" y="611"/>
                    <a:pt x="1276" y="531"/>
                    <a:pt x="1276" y="451"/>
                  </a:cubicBezTo>
                  <a:cubicBezTo>
                    <a:pt x="1270" y="267"/>
                    <a:pt x="1159" y="108"/>
                    <a:pt x="994" y="34"/>
                  </a:cubicBezTo>
                  <a:cubicBezTo>
                    <a:pt x="937" y="12"/>
                    <a:pt x="87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5193825" y="3477225"/>
              <a:ext cx="40500" cy="43450"/>
            </a:xfrm>
            <a:custGeom>
              <a:avLst/>
              <a:gdLst/>
              <a:ahLst/>
              <a:cxnLst/>
              <a:rect l="l" t="t" r="r" b="b"/>
              <a:pathLst>
                <a:path w="1620" h="1738" extrusionOk="0">
                  <a:moveTo>
                    <a:pt x="1110" y="1"/>
                  </a:moveTo>
                  <a:cubicBezTo>
                    <a:pt x="1007" y="1"/>
                    <a:pt x="900" y="38"/>
                    <a:pt x="809" y="122"/>
                  </a:cubicBezTo>
                  <a:cubicBezTo>
                    <a:pt x="551" y="374"/>
                    <a:pt x="226" y="582"/>
                    <a:pt x="122" y="944"/>
                  </a:cubicBezTo>
                  <a:cubicBezTo>
                    <a:pt x="0" y="1343"/>
                    <a:pt x="357" y="1738"/>
                    <a:pt x="736" y="1738"/>
                  </a:cubicBezTo>
                  <a:cubicBezTo>
                    <a:pt x="835" y="1738"/>
                    <a:pt x="935" y="1711"/>
                    <a:pt x="1030" y="1649"/>
                  </a:cubicBezTo>
                  <a:cubicBezTo>
                    <a:pt x="1287" y="1484"/>
                    <a:pt x="1361" y="1281"/>
                    <a:pt x="1422" y="1005"/>
                  </a:cubicBezTo>
                  <a:cubicBezTo>
                    <a:pt x="1453" y="852"/>
                    <a:pt x="1508" y="705"/>
                    <a:pt x="1545" y="551"/>
                  </a:cubicBezTo>
                  <a:cubicBezTo>
                    <a:pt x="1620" y="243"/>
                    <a:pt x="1375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33"/>
          <p:cNvSpPr/>
          <p:nvPr/>
        </p:nvSpPr>
        <p:spPr>
          <a:xfrm rot="-417357">
            <a:off x="-1373316" y="-375978"/>
            <a:ext cx="2690138" cy="1831957"/>
          </a:xfrm>
          <a:custGeom>
            <a:avLst/>
            <a:gdLst/>
            <a:ahLst/>
            <a:cxnLst/>
            <a:rect l="l" t="t" r="r" b="b"/>
            <a:pathLst>
              <a:path w="59669" h="40634" extrusionOk="0">
                <a:moveTo>
                  <a:pt x="45624" y="383"/>
                </a:moveTo>
                <a:cubicBezTo>
                  <a:pt x="46017" y="383"/>
                  <a:pt x="46412" y="402"/>
                  <a:pt x="46811" y="442"/>
                </a:cubicBezTo>
                <a:cubicBezTo>
                  <a:pt x="50786" y="841"/>
                  <a:pt x="54491" y="3589"/>
                  <a:pt x="56025" y="7282"/>
                </a:cubicBezTo>
                <a:cubicBezTo>
                  <a:pt x="59245" y="15017"/>
                  <a:pt x="54908" y="24384"/>
                  <a:pt x="49510" y="29813"/>
                </a:cubicBezTo>
                <a:cubicBezTo>
                  <a:pt x="44683" y="34659"/>
                  <a:pt x="37604" y="38155"/>
                  <a:pt x="29568" y="39646"/>
                </a:cubicBezTo>
                <a:cubicBezTo>
                  <a:pt x="27439" y="40044"/>
                  <a:pt x="25280" y="40247"/>
                  <a:pt x="23115" y="40253"/>
                </a:cubicBezTo>
                <a:cubicBezTo>
                  <a:pt x="16465" y="40253"/>
                  <a:pt x="10509" y="38235"/>
                  <a:pt x="6215" y="34401"/>
                </a:cubicBezTo>
                <a:cubicBezTo>
                  <a:pt x="2577" y="31156"/>
                  <a:pt x="387" y="26611"/>
                  <a:pt x="498" y="22537"/>
                </a:cubicBezTo>
                <a:cubicBezTo>
                  <a:pt x="584" y="19550"/>
                  <a:pt x="1921" y="16949"/>
                  <a:pt x="4362" y="15005"/>
                </a:cubicBezTo>
                <a:cubicBezTo>
                  <a:pt x="6670" y="13169"/>
                  <a:pt x="9023" y="12765"/>
                  <a:pt x="11458" y="12765"/>
                </a:cubicBezTo>
                <a:cubicBezTo>
                  <a:pt x="12408" y="12765"/>
                  <a:pt x="13371" y="12826"/>
                  <a:pt x="14349" y="12888"/>
                </a:cubicBezTo>
                <a:cubicBezTo>
                  <a:pt x="15349" y="12956"/>
                  <a:pt x="16367" y="13017"/>
                  <a:pt x="17416" y="13023"/>
                </a:cubicBezTo>
                <a:lnTo>
                  <a:pt x="17496" y="13023"/>
                </a:lnTo>
                <a:cubicBezTo>
                  <a:pt x="22722" y="13023"/>
                  <a:pt x="27255" y="10005"/>
                  <a:pt x="31819" y="6644"/>
                </a:cubicBezTo>
                <a:cubicBezTo>
                  <a:pt x="36315" y="3340"/>
                  <a:pt x="40753" y="383"/>
                  <a:pt x="45624" y="383"/>
                </a:cubicBezTo>
                <a:close/>
                <a:moveTo>
                  <a:pt x="45621" y="1"/>
                </a:moveTo>
                <a:cubicBezTo>
                  <a:pt x="40643" y="1"/>
                  <a:pt x="36142" y="2990"/>
                  <a:pt x="31598" y="6337"/>
                </a:cubicBezTo>
                <a:cubicBezTo>
                  <a:pt x="27083" y="9662"/>
                  <a:pt x="22612" y="12643"/>
                  <a:pt x="17496" y="12643"/>
                </a:cubicBezTo>
                <a:lnTo>
                  <a:pt x="17422" y="12643"/>
                </a:lnTo>
                <a:cubicBezTo>
                  <a:pt x="16385" y="12637"/>
                  <a:pt x="15361" y="12569"/>
                  <a:pt x="14380" y="12508"/>
                </a:cubicBezTo>
                <a:cubicBezTo>
                  <a:pt x="13387" y="12445"/>
                  <a:pt x="12411" y="12383"/>
                  <a:pt x="11446" y="12383"/>
                </a:cubicBezTo>
                <a:cubicBezTo>
                  <a:pt x="8947" y="12383"/>
                  <a:pt x="6528" y="12801"/>
                  <a:pt x="4129" y="14704"/>
                </a:cubicBezTo>
                <a:cubicBezTo>
                  <a:pt x="1596" y="16722"/>
                  <a:pt x="210" y="19427"/>
                  <a:pt x="117" y="22525"/>
                </a:cubicBezTo>
                <a:cubicBezTo>
                  <a:pt x="1" y="26709"/>
                  <a:pt x="2240" y="31365"/>
                  <a:pt x="5963" y="34683"/>
                </a:cubicBezTo>
                <a:cubicBezTo>
                  <a:pt x="9012" y="37401"/>
                  <a:pt x="12772" y="39216"/>
                  <a:pt x="17146" y="40075"/>
                </a:cubicBezTo>
                <a:cubicBezTo>
                  <a:pt x="19065" y="40449"/>
                  <a:pt x="21014" y="40633"/>
                  <a:pt x="22975" y="40633"/>
                </a:cubicBezTo>
                <a:cubicBezTo>
                  <a:pt x="23007" y="40633"/>
                  <a:pt x="23040" y="40633"/>
                  <a:pt x="23072" y="40633"/>
                </a:cubicBezTo>
                <a:cubicBezTo>
                  <a:pt x="25274" y="40627"/>
                  <a:pt x="27470" y="40419"/>
                  <a:pt x="29635" y="40014"/>
                </a:cubicBezTo>
                <a:cubicBezTo>
                  <a:pt x="37751" y="38511"/>
                  <a:pt x="44903" y="34984"/>
                  <a:pt x="49780" y="30076"/>
                </a:cubicBezTo>
                <a:cubicBezTo>
                  <a:pt x="55264" y="24562"/>
                  <a:pt x="59668" y="15029"/>
                  <a:pt x="56380" y="7134"/>
                </a:cubicBezTo>
                <a:cubicBezTo>
                  <a:pt x="54792" y="3319"/>
                  <a:pt x="50964" y="479"/>
                  <a:pt x="46848" y="62"/>
                </a:cubicBezTo>
                <a:cubicBezTo>
                  <a:pt x="46436" y="21"/>
                  <a:pt x="46027" y="1"/>
                  <a:pt x="456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33"/>
          <p:cNvSpPr/>
          <p:nvPr/>
        </p:nvSpPr>
        <p:spPr>
          <a:xfrm>
            <a:off x="-1557481" y="4325713"/>
            <a:ext cx="3289176" cy="1928759"/>
          </a:xfrm>
          <a:custGeom>
            <a:avLst/>
            <a:gdLst/>
            <a:ahLst/>
            <a:cxnLst/>
            <a:rect l="l" t="t" r="r" b="b"/>
            <a:pathLst>
              <a:path w="62098" h="36414" extrusionOk="0">
                <a:moveTo>
                  <a:pt x="43949" y="1"/>
                </a:moveTo>
                <a:cubicBezTo>
                  <a:pt x="39773" y="1"/>
                  <a:pt x="33948" y="1390"/>
                  <a:pt x="26010" y="5854"/>
                </a:cubicBezTo>
                <a:cubicBezTo>
                  <a:pt x="25427" y="6185"/>
                  <a:pt x="1" y="25177"/>
                  <a:pt x="3829" y="30605"/>
                </a:cubicBezTo>
                <a:cubicBezTo>
                  <a:pt x="5006" y="32278"/>
                  <a:pt x="6386" y="32864"/>
                  <a:pt x="7840" y="32864"/>
                </a:cubicBezTo>
                <a:cubicBezTo>
                  <a:pt x="11107" y="32864"/>
                  <a:pt x="14746" y="29904"/>
                  <a:pt x="17293" y="29636"/>
                </a:cubicBezTo>
                <a:cubicBezTo>
                  <a:pt x="17473" y="29617"/>
                  <a:pt x="17633" y="29608"/>
                  <a:pt x="17777" y="29608"/>
                </a:cubicBezTo>
                <a:cubicBezTo>
                  <a:pt x="20585" y="29608"/>
                  <a:pt x="17093" y="33059"/>
                  <a:pt x="25525" y="34623"/>
                </a:cubicBezTo>
                <a:cubicBezTo>
                  <a:pt x="29393" y="35343"/>
                  <a:pt x="35262" y="36414"/>
                  <a:pt x="40996" y="36414"/>
                </a:cubicBezTo>
                <a:cubicBezTo>
                  <a:pt x="48404" y="36414"/>
                  <a:pt x="55585" y="34627"/>
                  <a:pt x="57932" y="27992"/>
                </a:cubicBezTo>
                <a:cubicBezTo>
                  <a:pt x="62098" y="16214"/>
                  <a:pt x="53234" y="3774"/>
                  <a:pt x="53234" y="3774"/>
                </a:cubicBezTo>
                <a:cubicBezTo>
                  <a:pt x="53234" y="3774"/>
                  <a:pt x="50831" y="1"/>
                  <a:pt x="439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33"/>
          <p:cNvSpPr/>
          <p:nvPr/>
        </p:nvSpPr>
        <p:spPr>
          <a:xfrm>
            <a:off x="14100" y="4768700"/>
            <a:ext cx="866475" cy="661775"/>
          </a:xfrm>
          <a:custGeom>
            <a:avLst/>
            <a:gdLst/>
            <a:ahLst/>
            <a:cxnLst/>
            <a:rect l="l" t="t" r="r" b="b"/>
            <a:pathLst>
              <a:path w="34659" h="26471" extrusionOk="0">
                <a:moveTo>
                  <a:pt x="22211" y="1"/>
                </a:moveTo>
                <a:cubicBezTo>
                  <a:pt x="15736" y="1"/>
                  <a:pt x="2253" y="5832"/>
                  <a:pt x="2153" y="6092"/>
                </a:cubicBezTo>
                <a:cubicBezTo>
                  <a:pt x="0" y="11533"/>
                  <a:pt x="632" y="20636"/>
                  <a:pt x="4791" y="25292"/>
                </a:cubicBezTo>
                <a:cubicBezTo>
                  <a:pt x="5530" y="26121"/>
                  <a:pt x="6824" y="26471"/>
                  <a:pt x="8462" y="26471"/>
                </a:cubicBezTo>
                <a:cubicBezTo>
                  <a:pt x="16023" y="26471"/>
                  <a:pt x="30931" y="19016"/>
                  <a:pt x="32610" y="16833"/>
                </a:cubicBezTo>
                <a:cubicBezTo>
                  <a:pt x="34658" y="14177"/>
                  <a:pt x="29279" y="1780"/>
                  <a:pt x="24046" y="221"/>
                </a:cubicBezTo>
                <a:cubicBezTo>
                  <a:pt x="23535" y="69"/>
                  <a:pt x="22914" y="1"/>
                  <a:pt x="22211" y="1"/>
                </a:cubicBezTo>
                <a:close/>
              </a:path>
            </a:pathLst>
          </a:custGeom>
          <a:solidFill>
            <a:srgbClr val="07C1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8" name="Google Shape;1758;p33"/>
          <p:cNvGrpSpPr/>
          <p:nvPr/>
        </p:nvGrpSpPr>
        <p:grpSpPr>
          <a:xfrm>
            <a:off x="7862258" y="-1074688"/>
            <a:ext cx="1958491" cy="1783658"/>
            <a:chOff x="5872225" y="2998275"/>
            <a:chExt cx="378350" cy="344575"/>
          </a:xfrm>
        </p:grpSpPr>
        <p:sp>
          <p:nvSpPr>
            <p:cNvPr id="1759" name="Google Shape;1759;p33"/>
            <p:cNvSpPr/>
            <p:nvPr/>
          </p:nvSpPr>
          <p:spPr>
            <a:xfrm>
              <a:off x="5872225" y="2998275"/>
              <a:ext cx="378350" cy="344575"/>
            </a:xfrm>
            <a:custGeom>
              <a:avLst/>
              <a:gdLst/>
              <a:ahLst/>
              <a:cxnLst/>
              <a:rect l="l" t="t" r="r" b="b"/>
              <a:pathLst>
                <a:path w="15134" h="13783" extrusionOk="0">
                  <a:moveTo>
                    <a:pt x="2866" y="0"/>
                  </a:moveTo>
                  <a:lnTo>
                    <a:pt x="2761" y="31"/>
                  </a:lnTo>
                  <a:cubicBezTo>
                    <a:pt x="2773" y="104"/>
                    <a:pt x="2473" y="393"/>
                    <a:pt x="2313" y="546"/>
                  </a:cubicBezTo>
                  <a:cubicBezTo>
                    <a:pt x="2191" y="650"/>
                    <a:pt x="2086" y="767"/>
                    <a:pt x="1988" y="890"/>
                  </a:cubicBezTo>
                  <a:cubicBezTo>
                    <a:pt x="1559" y="1521"/>
                    <a:pt x="1222" y="2209"/>
                    <a:pt x="988" y="2938"/>
                  </a:cubicBezTo>
                  <a:cubicBezTo>
                    <a:pt x="884" y="3282"/>
                    <a:pt x="755" y="3619"/>
                    <a:pt x="627" y="3945"/>
                  </a:cubicBezTo>
                  <a:cubicBezTo>
                    <a:pt x="424" y="4411"/>
                    <a:pt x="265" y="4889"/>
                    <a:pt x="142" y="5380"/>
                  </a:cubicBezTo>
                  <a:cubicBezTo>
                    <a:pt x="31" y="5852"/>
                    <a:pt x="1" y="6343"/>
                    <a:pt x="50" y="6828"/>
                  </a:cubicBezTo>
                  <a:cubicBezTo>
                    <a:pt x="62" y="6950"/>
                    <a:pt x="68" y="7085"/>
                    <a:pt x="81" y="7220"/>
                  </a:cubicBezTo>
                  <a:cubicBezTo>
                    <a:pt x="87" y="7539"/>
                    <a:pt x="130" y="7852"/>
                    <a:pt x="197" y="8165"/>
                  </a:cubicBezTo>
                  <a:cubicBezTo>
                    <a:pt x="473" y="9269"/>
                    <a:pt x="1436" y="10723"/>
                    <a:pt x="2338" y="11404"/>
                  </a:cubicBezTo>
                  <a:lnTo>
                    <a:pt x="2559" y="11569"/>
                  </a:lnTo>
                  <a:cubicBezTo>
                    <a:pt x="3381" y="12195"/>
                    <a:pt x="4233" y="12839"/>
                    <a:pt x="5184" y="13226"/>
                  </a:cubicBezTo>
                  <a:cubicBezTo>
                    <a:pt x="5841" y="13488"/>
                    <a:pt x="6705" y="13783"/>
                    <a:pt x="7662" y="13783"/>
                  </a:cubicBezTo>
                  <a:cubicBezTo>
                    <a:pt x="7733" y="13783"/>
                    <a:pt x="7805" y="13781"/>
                    <a:pt x="7877" y="13778"/>
                  </a:cubicBezTo>
                  <a:lnTo>
                    <a:pt x="8024" y="13772"/>
                  </a:lnTo>
                  <a:cubicBezTo>
                    <a:pt x="8472" y="13749"/>
                    <a:pt x="8934" y="13726"/>
                    <a:pt x="9387" y="13726"/>
                  </a:cubicBezTo>
                  <a:cubicBezTo>
                    <a:pt x="9541" y="13726"/>
                    <a:pt x="9695" y="13728"/>
                    <a:pt x="9846" y="13735"/>
                  </a:cubicBezTo>
                  <a:cubicBezTo>
                    <a:pt x="9951" y="13735"/>
                    <a:pt x="10049" y="13741"/>
                    <a:pt x="10153" y="13747"/>
                  </a:cubicBezTo>
                  <a:cubicBezTo>
                    <a:pt x="10331" y="13759"/>
                    <a:pt x="10512" y="13770"/>
                    <a:pt x="10694" y="13770"/>
                  </a:cubicBezTo>
                  <a:cubicBezTo>
                    <a:pt x="10875" y="13770"/>
                    <a:pt x="11058" y="13759"/>
                    <a:pt x="11239" y="13729"/>
                  </a:cubicBezTo>
                  <a:cubicBezTo>
                    <a:pt x="13122" y="13385"/>
                    <a:pt x="14698" y="11563"/>
                    <a:pt x="15134" y="11011"/>
                  </a:cubicBezTo>
                  <a:lnTo>
                    <a:pt x="15048" y="10944"/>
                  </a:lnTo>
                  <a:cubicBezTo>
                    <a:pt x="14613" y="11483"/>
                    <a:pt x="13061" y="13281"/>
                    <a:pt x="11214" y="13618"/>
                  </a:cubicBezTo>
                  <a:cubicBezTo>
                    <a:pt x="11032" y="13650"/>
                    <a:pt x="10849" y="13660"/>
                    <a:pt x="10666" y="13660"/>
                  </a:cubicBezTo>
                  <a:cubicBezTo>
                    <a:pt x="10496" y="13660"/>
                    <a:pt x="10327" y="13652"/>
                    <a:pt x="10159" y="13643"/>
                  </a:cubicBezTo>
                  <a:cubicBezTo>
                    <a:pt x="10055" y="13637"/>
                    <a:pt x="9951" y="13630"/>
                    <a:pt x="9846" y="13624"/>
                  </a:cubicBezTo>
                  <a:cubicBezTo>
                    <a:pt x="9693" y="13618"/>
                    <a:pt x="9538" y="13615"/>
                    <a:pt x="9383" y="13615"/>
                  </a:cubicBezTo>
                  <a:cubicBezTo>
                    <a:pt x="8928" y="13615"/>
                    <a:pt x="8466" y="13638"/>
                    <a:pt x="8018" y="13661"/>
                  </a:cubicBezTo>
                  <a:lnTo>
                    <a:pt x="7871" y="13667"/>
                  </a:lnTo>
                  <a:cubicBezTo>
                    <a:pt x="7798" y="13671"/>
                    <a:pt x="7726" y="13672"/>
                    <a:pt x="7655" y="13672"/>
                  </a:cubicBezTo>
                  <a:cubicBezTo>
                    <a:pt x="6711" y="13672"/>
                    <a:pt x="5865" y="13384"/>
                    <a:pt x="5221" y="13121"/>
                  </a:cubicBezTo>
                  <a:cubicBezTo>
                    <a:pt x="4276" y="12741"/>
                    <a:pt x="3430" y="12103"/>
                    <a:pt x="2614" y="11483"/>
                  </a:cubicBezTo>
                  <a:lnTo>
                    <a:pt x="2393" y="11318"/>
                  </a:lnTo>
                  <a:cubicBezTo>
                    <a:pt x="1510" y="10649"/>
                    <a:pt x="565" y="9220"/>
                    <a:pt x="295" y="8140"/>
                  </a:cubicBezTo>
                  <a:cubicBezTo>
                    <a:pt x="228" y="7834"/>
                    <a:pt x="191" y="7521"/>
                    <a:pt x="179" y="7214"/>
                  </a:cubicBezTo>
                  <a:cubicBezTo>
                    <a:pt x="173" y="7073"/>
                    <a:pt x="166" y="6938"/>
                    <a:pt x="148" y="6815"/>
                  </a:cubicBezTo>
                  <a:cubicBezTo>
                    <a:pt x="105" y="6343"/>
                    <a:pt x="136" y="5865"/>
                    <a:pt x="240" y="5404"/>
                  </a:cubicBezTo>
                  <a:cubicBezTo>
                    <a:pt x="363" y="4920"/>
                    <a:pt x="522" y="4448"/>
                    <a:pt x="719" y="3987"/>
                  </a:cubicBezTo>
                  <a:cubicBezTo>
                    <a:pt x="847" y="3656"/>
                    <a:pt x="982" y="3313"/>
                    <a:pt x="1087" y="2975"/>
                  </a:cubicBezTo>
                  <a:cubicBezTo>
                    <a:pt x="1320" y="2251"/>
                    <a:pt x="1651" y="1571"/>
                    <a:pt x="2074" y="951"/>
                  </a:cubicBezTo>
                  <a:cubicBezTo>
                    <a:pt x="2172" y="834"/>
                    <a:pt x="2277" y="724"/>
                    <a:pt x="2387" y="626"/>
                  </a:cubicBezTo>
                  <a:cubicBezTo>
                    <a:pt x="2712" y="319"/>
                    <a:pt x="2902" y="123"/>
                    <a:pt x="2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6055500" y="3128475"/>
              <a:ext cx="42200" cy="41650"/>
            </a:xfrm>
            <a:custGeom>
              <a:avLst/>
              <a:gdLst/>
              <a:ahLst/>
              <a:cxnLst/>
              <a:rect l="l" t="t" r="r" b="b"/>
              <a:pathLst>
                <a:path w="1688" h="1666" extrusionOk="0">
                  <a:moveTo>
                    <a:pt x="374" y="0"/>
                  </a:moveTo>
                  <a:cubicBezTo>
                    <a:pt x="129" y="270"/>
                    <a:pt x="0" y="589"/>
                    <a:pt x="31" y="865"/>
                  </a:cubicBezTo>
                  <a:cubicBezTo>
                    <a:pt x="49" y="1086"/>
                    <a:pt x="160" y="1282"/>
                    <a:pt x="338" y="1411"/>
                  </a:cubicBezTo>
                  <a:cubicBezTo>
                    <a:pt x="526" y="1554"/>
                    <a:pt x="833" y="1665"/>
                    <a:pt x="1106" y="1665"/>
                  </a:cubicBezTo>
                  <a:cubicBezTo>
                    <a:pt x="1197" y="1665"/>
                    <a:pt x="1284" y="1653"/>
                    <a:pt x="1362" y="1626"/>
                  </a:cubicBezTo>
                  <a:cubicBezTo>
                    <a:pt x="1534" y="1564"/>
                    <a:pt x="1656" y="1423"/>
                    <a:pt x="1687" y="1245"/>
                  </a:cubicBezTo>
                  <a:lnTo>
                    <a:pt x="1583" y="1221"/>
                  </a:lnTo>
                  <a:cubicBezTo>
                    <a:pt x="1558" y="1362"/>
                    <a:pt x="1460" y="1478"/>
                    <a:pt x="1325" y="1528"/>
                  </a:cubicBezTo>
                  <a:cubicBezTo>
                    <a:pt x="1259" y="1552"/>
                    <a:pt x="1184" y="1562"/>
                    <a:pt x="1105" y="1562"/>
                  </a:cubicBezTo>
                  <a:cubicBezTo>
                    <a:pt x="860" y="1562"/>
                    <a:pt x="576" y="1460"/>
                    <a:pt x="405" y="1325"/>
                  </a:cubicBezTo>
                  <a:cubicBezTo>
                    <a:pt x="252" y="1215"/>
                    <a:pt x="154" y="1049"/>
                    <a:pt x="135" y="859"/>
                  </a:cubicBezTo>
                  <a:cubicBezTo>
                    <a:pt x="117" y="614"/>
                    <a:pt x="233" y="319"/>
                    <a:pt x="454" y="74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6038625" y="3116350"/>
              <a:ext cx="73175" cy="67475"/>
            </a:xfrm>
            <a:custGeom>
              <a:avLst/>
              <a:gdLst/>
              <a:ahLst/>
              <a:cxnLst/>
              <a:rect l="l" t="t" r="r" b="b"/>
              <a:pathLst>
                <a:path w="2927" h="2699" extrusionOk="0">
                  <a:moveTo>
                    <a:pt x="393" y="1"/>
                  </a:moveTo>
                  <a:cubicBezTo>
                    <a:pt x="86" y="258"/>
                    <a:pt x="62" y="712"/>
                    <a:pt x="43" y="1080"/>
                  </a:cubicBezTo>
                  <a:cubicBezTo>
                    <a:pt x="37" y="1129"/>
                    <a:pt x="37" y="1172"/>
                    <a:pt x="37" y="1221"/>
                  </a:cubicBezTo>
                  <a:cubicBezTo>
                    <a:pt x="0" y="1810"/>
                    <a:pt x="270" y="2074"/>
                    <a:pt x="822" y="2381"/>
                  </a:cubicBezTo>
                  <a:cubicBezTo>
                    <a:pt x="1079" y="2522"/>
                    <a:pt x="1648" y="2699"/>
                    <a:pt x="2128" y="2699"/>
                  </a:cubicBezTo>
                  <a:cubicBezTo>
                    <a:pt x="2313" y="2699"/>
                    <a:pt x="2485" y="2673"/>
                    <a:pt x="2620" y="2608"/>
                  </a:cubicBezTo>
                  <a:cubicBezTo>
                    <a:pt x="2779" y="2540"/>
                    <a:pt x="2896" y="2387"/>
                    <a:pt x="2926" y="2215"/>
                  </a:cubicBezTo>
                  <a:lnTo>
                    <a:pt x="2816" y="2190"/>
                  </a:lnTo>
                  <a:cubicBezTo>
                    <a:pt x="2798" y="2332"/>
                    <a:pt x="2706" y="2454"/>
                    <a:pt x="2571" y="2509"/>
                  </a:cubicBezTo>
                  <a:cubicBezTo>
                    <a:pt x="2453" y="2565"/>
                    <a:pt x="2302" y="2588"/>
                    <a:pt x="2138" y="2588"/>
                  </a:cubicBezTo>
                  <a:cubicBezTo>
                    <a:pt x="1671" y="2588"/>
                    <a:pt x="1100" y="2405"/>
                    <a:pt x="878" y="2282"/>
                  </a:cubicBezTo>
                  <a:cubicBezTo>
                    <a:pt x="356" y="1988"/>
                    <a:pt x="117" y="1761"/>
                    <a:pt x="148" y="1221"/>
                  </a:cubicBezTo>
                  <a:cubicBezTo>
                    <a:pt x="148" y="1178"/>
                    <a:pt x="154" y="1129"/>
                    <a:pt x="154" y="1086"/>
                  </a:cubicBezTo>
                  <a:cubicBezTo>
                    <a:pt x="172" y="743"/>
                    <a:pt x="191" y="313"/>
                    <a:pt x="461" y="86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6017450" y="3099950"/>
              <a:ext cx="111675" cy="101875"/>
            </a:xfrm>
            <a:custGeom>
              <a:avLst/>
              <a:gdLst/>
              <a:ahLst/>
              <a:cxnLst/>
              <a:rect l="l" t="t" r="r" b="b"/>
              <a:pathLst>
                <a:path w="4467" h="4075" extrusionOk="0">
                  <a:moveTo>
                    <a:pt x="921" y="0"/>
                  </a:moveTo>
                  <a:cubicBezTo>
                    <a:pt x="547" y="393"/>
                    <a:pt x="289" y="877"/>
                    <a:pt x="167" y="1405"/>
                  </a:cubicBezTo>
                  <a:cubicBezTo>
                    <a:pt x="1" y="2159"/>
                    <a:pt x="50" y="2644"/>
                    <a:pt x="731" y="3196"/>
                  </a:cubicBezTo>
                  <a:cubicBezTo>
                    <a:pt x="1454" y="3781"/>
                    <a:pt x="2162" y="4074"/>
                    <a:pt x="2810" y="4074"/>
                  </a:cubicBezTo>
                  <a:cubicBezTo>
                    <a:pt x="3432" y="4074"/>
                    <a:pt x="3998" y="3804"/>
                    <a:pt x="4467" y="3264"/>
                  </a:cubicBezTo>
                  <a:lnTo>
                    <a:pt x="4387" y="3190"/>
                  </a:lnTo>
                  <a:cubicBezTo>
                    <a:pt x="3891" y="3758"/>
                    <a:pt x="3346" y="3957"/>
                    <a:pt x="2826" y="3957"/>
                  </a:cubicBezTo>
                  <a:cubicBezTo>
                    <a:pt x="1982" y="3957"/>
                    <a:pt x="1203" y="3433"/>
                    <a:pt x="805" y="3110"/>
                  </a:cubicBezTo>
                  <a:cubicBezTo>
                    <a:pt x="154" y="2589"/>
                    <a:pt x="124" y="2153"/>
                    <a:pt x="277" y="1429"/>
                  </a:cubicBezTo>
                  <a:cubicBezTo>
                    <a:pt x="394" y="920"/>
                    <a:pt x="639" y="454"/>
                    <a:pt x="995" y="80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6009325" y="3079850"/>
              <a:ext cx="141125" cy="137450"/>
            </a:xfrm>
            <a:custGeom>
              <a:avLst/>
              <a:gdLst/>
              <a:ahLst/>
              <a:cxnLst/>
              <a:rect l="l" t="t" r="r" b="b"/>
              <a:pathLst>
                <a:path w="5645" h="5498" extrusionOk="0">
                  <a:moveTo>
                    <a:pt x="676" y="1"/>
                  </a:moveTo>
                  <a:cubicBezTo>
                    <a:pt x="246" y="804"/>
                    <a:pt x="1" y="1724"/>
                    <a:pt x="31" y="2454"/>
                  </a:cubicBezTo>
                  <a:cubicBezTo>
                    <a:pt x="68" y="3442"/>
                    <a:pt x="436" y="4043"/>
                    <a:pt x="1307" y="4534"/>
                  </a:cubicBezTo>
                  <a:cubicBezTo>
                    <a:pt x="1418" y="4589"/>
                    <a:pt x="1528" y="4656"/>
                    <a:pt x="1645" y="4730"/>
                  </a:cubicBezTo>
                  <a:cubicBezTo>
                    <a:pt x="2209" y="5061"/>
                    <a:pt x="2915" y="5478"/>
                    <a:pt x="3534" y="5497"/>
                  </a:cubicBezTo>
                  <a:cubicBezTo>
                    <a:pt x="3552" y="5497"/>
                    <a:pt x="3571" y="5498"/>
                    <a:pt x="3589" y="5498"/>
                  </a:cubicBezTo>
                  <a:cubicBezTo>
                    <a:pt x="4350" y="5498"/>
                    <a:pt x="5117" y="5126"/>
                    <a:pt x="5644" y="4497"/>
                  </a:cubicBezTo>
                  <a:lnTo>
                    <a:pt x="5558" y="4430"/>
                  </a:lnTo>
                  <a:cubicBezTo>
                    <a:pt x="5050" y="5034"/>
                    <a:pt x="4320" y="5387"/>
                    <a:pt x="3595" y="5387"/>
                  </a:cubicBezTo>
                  <a:cubicBezTo>
                    <a:pt x="3577" y="5387"/>
                    <a:pt x="3559" y="5387"/>
                    <a:pt x="3540" y="5386"/>
                  </a:cubicBezTo>
                  <a:cubicBezTo>
                    <a:pt x="2945" y="5368"/>
                    <a:pt x="2258" y="4957"/>
                    <a:pt x="1700" y="4632"/>
                  </a:cubicBezTo>
                  <a:cubicBezTo>
                    <a:pt x="1583" y="4564"/>
                    <a:pt x="1467" y="4491"/>
                    <a:pt x="1363" y="4436"/>
                  </a:cubicBezTo>
                  <a:cubicBezTo>
                    <a:pt x="528" y="3963"/>
                    <a:pt x="179" y="3393"/>
                    <a:pt x="142" y="2448"/>
                  </a:cubicBezTo>
                  <a:cubicBezTo>
                    <a:pt x="111" y="1730"/>
                    <a:pt x="350" y="835"/>
                    <a:pt x="774" y="44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995225" y="3070350"/>
              <a:ext cx="170250" cy="161125"/>
            </a:xfrm>
            <a:custGeom>
              <a:avLst/>
              <a:gdLst/>
              <a:ahLst/>
              <a:cxnLst/>
              <a:rect l="l" t="t" r="r" b="b"/>
              <a:pathLst>
                <a:path w="6810" h="6445" extrusionOk="0">
                  <a:moveTo>
                    <a:pt x="786" y="0"/>
                  </a:moveTo>
                  <a:cubicBezTo>
                    <a:pt x="743" y="141"/>
                    <a:pt x="687" y="270"/>
                    <a:pt x="608" y="387"/>
                  </a:cubicBezTo>
                  <a:cubicBezTo>
                    <a:pt x="528" y="516"/>
                    <a:pt x="467" y="651"/>
                    <a:pt x="424" y="792"/>
                  </a:cubicBezTo>
                  <a:cubicBezTo>
                    <a:pt x="369" y="994"/>
                    <a:pt x="326" y="1203"/>
                    <a:pt x="301" y="1411"/>
                  </a:cubicBezTo>
                  <a:cubicBezTo>
                    <a:pt x="283" y="1528"/>
                    <a:pt x="264" y="1657"/>
                    <a:pt x="240" y="1773"/>
                  </a:cubicBezTo>
                  <a:cubicBezTo>
                    <a:pt x="105" y="2472"/>
                    <a:pt x="0" y="3497"/>
                    <a:pt x="283" y="4417"/>
                  </a:cubicBezTo>
                  <a:cubicBezTo>
                    <a:pt x="467" y="5018"/>
                    <a:pt x="1098" y="5570"/>
                    <a:pt x="1957" y="5895"/>
                  </a:cubicBezTo>
                  <a:lnTo>
                    <a:pt x="2221" y="6000"/>
                  </a:lnTo>
                  <a:cubicBezTo>
                    <a:pt x="2792" y="6217"/>
                    <a:pt x="3377" y="6445"/>
                    <a:pt x="3972" y="6445"/>
                  </a:cubicBezTo>
                  <a:cubicBezTo>
                    <a:pt x="4183" y="6445"/>
                    <a:pt x="4394" y="6416"/>
                    <a:pt x="4607" y="6349"/>
                  </a:cubicBezTo>
                  <a:lnTo>
                    <a:pt x="4705" y="6325"/>
                  </a:lnTo>
                  <a:cubicBezTo>
                    <a:pt x="5454" y="6092"/>
                    <a:pt x="6300" y="5828"/>
                    <a:pt x="6809" y="5202"/>
                  </a:cubicBezTo>
                  <a:lnTo>
                    <a:pt x="6724" y="5135"/>
                  </a:lnTo>
                  <a:cubicBezTo>
                    <a:pt x="6233" y="5730"/>
                    <a:pt x="5405" y="5987"/>
                    <a:pt x="4669" y="6214"/>
                  </a:cubicBezTo>
                  <a:lnTo>
                    <a:pt x="4577" y="6245"/>
                  </a:lnTo>
                  <a:cubicBezTo>
                    <a:pt x="4375" y="6308"/>
                    <a:pt x="4174" y="6335"/>
                    <a:pt x="3973" y="6335"/>
                  </a:cubicBezTo>
                  <a:cubicBezTo>
                    <a:pt x="3396" y="6335"/>
                    <a:pt x="2823" y="6114"/>
                    <a:pt x="2264" y="5895"/>
                  </a:cubicBezTo>
                  <a:lnTo>
                    <a:pt x="1994" y="5797"/>
                  </a:lnTo>
                  <a:cubicBezTo>
                    <a:pt x="1166" y="5484"/>
                    <a:pt x="565" y="4957"/>
                    <a:pt x="387" y="4380"/>
                  </a:cubicBezTo>
                  <a:cubicBezTo>
                    <a:pt x="111" y="3491"/>
                    <a:pt x="209" y="2485"/>
                    <a:pt x="350" y="1791"/>
                  </a:cubicBezTo>
                  <a:cubicBezTo>
                    <a:pt x="369" y="1675"/>
                    <a:pt x="393" y="1546"/>
                    <a:pt x="411" y="1423"/>
                  </a:cubicBezTo>
                  <a:cubicBezTo>
                    <a:pt x="436" y="1221"/>
                    <a:pt x="473" y="1019"/>
                    <a:pt x="528" y="822"/>
                  </a:cubicBezTo>
                  <a:cubicBezTo>
                    <a:pt x="571" y="687"/>
                    <a:pt x="632" y="559"/>
                    <a:pt x="706" y="442"/>
                  </a:cubicBezTo>
                  <a:cubicBezTo>
                    <a:pt x="786" y="313"/>
                    <a:pt x="847" y="172"/>
                    <a:pt x="890" y="25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5975300" y="3052700"/>
              <a:ext cx="205975" cy="197050"/>
            </a:xfrm>
            <a:custGeom>
              <a:avLst/>
              <a:gdLst/>
              <a:ahLst/>
              <a:cxnLst/>
              <a:rect l="l" t="t" r="r" b="b"/>
              <a:pathLst>
                <a:path w="8239" h="7882" extrusionOk="0">
                  <a:moveTo>
                    <a:pt x="1270" y="1"/>
                  </a:moveTo>
                  <a:cubicBezTo>
                    <a:pt x="1208" y="154"/>
                    <a:pt x="1135" y="295"/>
                    <a:pt x="1055" y="436"/>
                  </a:cubicBezTo>
                  <a:cubicBezTo>
                    <a:pt x="994" y="565"/>
                    <a:pt x="926" y="688"/>
                    <a:pt x="902" y="755"/>
                  </a:cubicBezTo>
                  <a:cubicBezTo>
                    <a:pt x="828" y="921"/>
                    <a:pt x="742" y="1080"/>
                    <a:pt x="663" y="1234"/>
                  </a:cubicBezTo>
                  <a:cubicBezTo>
                    <a:pt x="478" y="1577"/>
                    <a:pt x="307" y="1902"/>
                    <a:pt x="245" y="2320"/>
                  </a:cubicBezTo>
                  <a:cubicBezTo>
                    <a:pt x="0" y="3921"/>
                    <a:pt x="80" y="5006"/>
                    <a:pt x="485" y="5644"/>
                  </a:cubicBezTo>
                  <a:cubicBezTo>
                    <a:pt x="877" y="6276"/>
                    <a:pt x="1834" y="6908"/>
                    <a:pt x="2576" y="7215"/>
                  </a:cubicBezTo>
                  <a:cubicBezTo>
                    <a:pt x="3399" y="7559"/>
                    <a:pt x="4271" y="7881"/>
                    <a:pt x="5173" y="7881"/>
                  </a:cubicBezTo>
                  <a:cubicBezTo>
                    <a:pt x="5428" y="7881"/>
                    <a:pt x="5685" y="7856"/>
                    <a:pt x="5944" y="7797"/>
                  </a:cubicBezTo>
                  <a:cubicBezTo>
                    <a:pt x="6361" y="7712"/>
                    <a:pt x="6717" y="7485"/>
                    <a:pt x="7054" y="7264"/>
                  </a:cubicBezTo>
                  <a:cubicBezTo>
                    <a:pt x="7367" y="7049"/>
                    <a:pt x="7944" y="6638"/>
                    <a:pt x="8238" y="6258"/>
                  </a:cubicBezTo>
                  <a:lnTo>
                    <a:pt x="8152" y="6190"/>
                  </a:lnTo>
                  <a:cubicBezTo>
                    <a:pt x="7870" y="6558"/>
                    <a:pt x="7312" y="6951"/>
                    <a:pt x="6993" y="7172"/>
                  </a:cubicBezTo>
                  <a:cubicBezTo>
                    <a:pt x="6668" y="7386"/>
                    <a:pt x="6318" y="7607"/>
                    <a:pt x="5920" y="7693"/>
                  </a:cubicBezTo>
                  <a:cubicBezTo>
                    <a:pt x="5662" y="7751"/>
                    <a:pt x="5409" y="7777"/>
                    <a:pt x="5158" y="7777"/>
                  </a:cubicBezTo>
                  <a:cubicBezTo>
                    <a:pt x="4292" y="7777"/>
                    <a:pt x="3461" y="7470"/>
                    <a:pt x="2619" y="7123"/>
                  </a:cubicBezTo>
                  <a:cubicBezTo>
                    <a:pt x="1895" y="6816"/>
                    <a:pt x="963" y="6209"/>
                    <a:pt x="577" y="5589"/>
                  </a:cubicBezTo>
                  <a:cubicBezTo>
                    <a:pt x="190" y="4976"/>
                    <a:pt x="117" y="3914"/>
                    <a:pt x="356" y="2344"/>
                  </a:cubicBezTo>
                  <a:cubicBezTo>
                    <a:pt x="411" y="1945"/>
                    <a:pt x="583" y="1626"/>
                    <a:pt x="761" y="1289"/>
                  </a:cubicBezTo>
                  <a:cubicBezTo>
                    <a:pt x="840" y="1136"/>
                    <a:pt x="926" y="976"/>
                    <a:pt x="1000" y="804"/>
                  </a:cubicBezTo>
                  <a:cubicBezTo>
                    <a:pt x="1024" y="743"/>
                    <a:pt x="1086" y="620"/>
                    <a:pt x="1153" y="498"/>
                  </a:cubicBezTo>
                  <a:cubicBezTo>
                    <a:pt x="1350" y="124"/>
                    <a:pt x="1380" y="44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5948150" y="3045200"/>
              <a:ext cx="250300" cy="221650"/>
            </a:xfrm>
            <a:custGeom>
              <a:avLst/>
              <a:gdLst/>
              <a:ahLst/>
              <a:cxnLst/>
              <a:rect l="l" t="t" r="r" b="b"/>
              <a:pathLst>
                <a:path w="10012" h="8866" extrusionOk="0">
                  <a:moveTo>
                    <a:pt x="1920" y="0"/>
                  </a:moveTo>
                  <a:cubicBezTo>
                    <a:pt x="1761" y="344"/>
                    <a:pt x="1564" y="693"/>
                    <a:pt x="1362" y="1068"/>
                  </a:cubicBezTo>
                  <a:cubicBezTo>
                    <a:pt x="1117" y="1503"/>
                    <a:pt x="865" y="1963"/>
                    <a:pt x="675" y="2405"/>
                  </a:cubicBezTo>
                  <a:cubicBezTo>
                    <a:pt x="0" y="3994"/>
                    <a:pt x="0" y="5374"/>
                    <a:pt x="681" y="6515"/>
                  </a:cubicBezTo>
                  <a:cubicBezTo>
                    <a:pt x="1239" y="7447"/>
                    <a:pt x="2699" y="7901"/>
                    <a:pt x="3767" y="8232"/>
                  </a:cubicBezTo>
                  <a:lnTo>
                    <a:pt x="4024" y="8312"/>
                  </a:lnTo>
                  <a:lnTo>
                    <a:pt x="4294" y="8398"/>
                  </a:lnTo>
                  <a:cubicBezTo>
                    <a:pt x="4937" y="8604"/>
                    <a:pt x="5748" y="8865"/>
                    <a:pt x="6468" y="8865"/>
                  </a:cubicBezTo>
                  <a:cubicBezTo>
                    <a:pt x="6757" y="8865"/>
                    <a:pt x="7032" y="8823"/>
                    <a:pt x="7275" y="8717"/>
                  </a:cubicBezTo>
                  <a:cubicBezTo>
                    <a:pt x="8085" y="8367"/>
                    <a:pt x="9294" y="7662"/>
                    <a:pt x="10011" y="6956"/>
                  </a:cubicBezTo>
                  <a:lnTo>
                    <a:pt x="9932" y="6877"/>
                  </a:lnTo>
                  <a:cubicBezTo>
                    <a:pt x="9226" y="7576"/>
                    <a:pt x="8042" y="8269"/>
                    <a:pt x="7232" y="8619"/>
                  </a:cubicBezTo>
                  <a:cubicBezTo>
                    <a:pt x="7003" y="8720"/>
                    <a:pt x="6741" y="8760"/>
                    <a:pt x="6464" y="8760"/>
                  </a:cubicBezTo>
                  <a:cubicBezTo>
                    <a:pt x="5764" y="8760"/>
                    <a:pt x="4964" y="8500"/>
                    <a:pt x="4331" y="8294"/>
                  </a:cubicBezTo>
                  <a:lnTo>
                    <a:pt x="4061" y="8208"/>
                  </a:lnTo>
                  <a:lnTo>
                    <a:pt x="3797" y="8128"/>
                  </a:lnTo>
                  <a:cubicBezTo>
                    <a:pt x="2748" y="7803"/>
                    <a:pt x="1313" y="7355"/>
                    <a:pt x="773" y="6460"/>
                  </a:cubicBezTo>
                  <a:cubicBezTo>
                    <a:pt x="111" y="5355"/>
                    <a:pt x="111" y="4006"/>
                    <a:pt x="773" y="2448"/>
                  </a:cubicBezTo>
                  <a:cubicBezTo>
                    <a:pt x="963" y="2012"/>
                    <a:pt x="1215" y="1558"/>
                    <a:pt x="1454" y="1123"/>
                  </a:cubicBezTo>
                  <a:cubicBezTo>
                    <a:pt x="1663" y="749"/>
                    <a:pt x="1859" y="393"/>
                    <a:pt x="2018" y="49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5940175" y="3032325"/>
              <a:ext cx="276525" cy="255875"/>
            </a:xfrm>
            <a:custGeom>
              <a:avLst/>
              <a:gdLst/>
              <a:ahLst/>
              <a:cxnLst/>
              <a:rect l="l" t="t" r="r" b="b"/>
              <a:pathLst>
                <a:path w="11061" h="10235" extrusionOk="0">
                  <a:moveTo>
                    <a:pt x="2043" y="0"/>
                  </a:moveTo>
                  <a:lnTo>
                    <a:pt x="1988" y="86"/>
                  </a:lnTo>
                  <a:cubicBezTo>
                    <a:pt x="1411" y="994"/>
                    <a:pt x="865" y="1859"/>
                    <a:pt x="466" y="2908"/>
                  </a:cubicBezTo>
                  <a:lnTo>
                    <a:pt x="405" y="3073"/>
                  </a:lnTo>
                  <a:cubicBezTo>
                    <a:pt x="203" y="3613"/>
                    <a:pt x="13" y="4110"/>
                    <a:pt x="6" y="4717"/>
                  </a:cubicBezTo>
                  <a:cubicBezTo>
                    <a:pt x="0" y="5324"/>
                    <a:pt x="98" y="5840"/>
                    <a:pt x="221" y="6404"/>
                  </a:cubicBezTo>
                  <a:lnTo>
                    <a:pt x="221" y="6429"/>
                  </a:lnTo>
                  <a:cubicBezTo>
                    <a:pt x="344" y="6981"/>
                    <a:pt x="430" y="7386"/>
                    <a:pt x="859" y="7797"/>
                  </a:cubicBezTo>
                  <a:cubicBezTo>
                    <a:pt x="1344" y="8257"/>
                    <a:pt x="1939" y="8557"/>
                    <a:pt x="2515" y="8846"/>
                  </a:cubicBezTo>
                  <a:lnTo>
                    <a:pt x="2705" y="8944"/>
                  </a:lnTo>
                  <a:cubicBezTo>
                    <a:pt x="3797" y="9498"/>
                    <a:pt x="5249" y="10234"/>
                    <a:pt x="6713" y="10234"/>
                  </a:cubicBezTo>
                  <a:cubicBezTo>
                    <a:pt x="6902" y="10234"/>
                    <a:pt x="7092" y="10222"/>
                    <a:pt x="7282" y="10195"/>
                  </a:cubicBezTo>
                  <a:cubicBezTo>
                    <a:pt x="7367" y="10183"/>
                    <a:pt x="7459" y="10171"/>
                    <a:pt x="7551" y="10158"/>
                  </a:cubicBezTo>
                  <a:cubicBezTo>
                    <a:pt x="7864" y="10128"/>
                    <a:pt x="8183" y="10091"/>
                    <a:pt x="8447" y="9974"/>
                  </a:cubicBezTo>
                  <a:cubicBezTo>
                    <a:pt x="8619" y="9882"/>
                    <a:pt x="8778" y="9766"/>
                    <a:pt x="8919" y="9631"/>
                  </a:cubicBezTo>
                  <a:cubicBezTo>
                    <a:pt x="9011" y="9545"/>
                    <a:pt x="9110" y="9465"/>
                    <a:pt x="9214" y="9398"/>
                  </a:cubicBezTo>
                  <a:cubicBezTo>
                    <a:pt x="9343" y="9306"/>
                    <a:pt x="9496" y="9220"/>
                    <a:pt x="9649" y="9122"/>
                  </a:cubicBezTo>
                  <a:cubicBezTo>
                    <a:pt x="10159" y="8809"/>
                    <a:pt x="10729" y="8459"/>
                    <a:pt x="11060" y="8042"/>
                  </a:cubicBezTo>
                  <a:lnTo>
                    <a:pt x="10968" y="7974"/>
                  </a:lnTo>
                  <a:cubicBezTo>
                    <a:pt x="10655" y="8379"/>
                    <a:pt x="10091" y="8723"/>
                    <a:pt x="9588" y="9030"/>
                  </a:cubicBezTo>
                  <a:cubicBezTo>
                    <a:pt x="9435" y="9122"/>
                    <a:pt x="9287" y="9214"/>
                    <a:pt x="9146" y="9306"/>
                  </a:cubicBezTo>
                  <a:cubicBezTo>
                    <a:pt x="9042" y="9379"/>
                    <a:pt x="8938" y="9459"/>
                    <a:pt x="8840" y="9551"/>
                  </a:cubicBezTo>
                  <a:cubicBezTo>
                    <a:pt x="8711" y="9680"/>
                    <a:pt x="8564" y="9784"/>
                    <a:pt x="8398" y="9870"/>
                  </a:cubicBezTo>
                  <a:cubicBezTo>
                    <a:pt x="8153" y="9987"/>
                    <a:pt x="7840" y="10017"/>
                    <a:pt x="7539" y="10054"/>
                  </a:cubicBezTo>
                  <a:cubicBezTo>
                    <a:pt x="7441" y="10060"/>
                    <a:pt x="7349" y="10072"/>
                    <a:pt x="7263" y="10085"/>
                  </a:cubicBezTo>
                  <a:cubicBezTo>
                    <a:pt x="7077" y="10112"/>
                    <a:pt x="6890" y="10124"/>
                    <a:pt x="6703" y="10124"/>
                  </a:cubicBezTo>
                  <a:cubicBezTo>
                    <a:pt x="5269" y="10124"/>
                    <a:pt x="3834" y="9394"/>
                    <a:pt x="2748" y="8846"/>
                  </a:cubicBezTo>
                  <a:lnTo>
                    <a:pt x="2564" y="8747"/>
                  </a:lnTo>
                  <a:cubicBezTo>
                    <a:pt x="1994" y="8459"/>
                    <a:pt x="1405" y="8165"/>
                    <a:pt x="933" y="7717"/>
                  </a:cubicBezTo>
                  <a:cubicBezTo>
                    <a:pt x="528" y="7324"/>
                    <a:pt x="442" y="6944"/>
                    <a:pt x="332" y="6404"/>
                  </a:cubicBezTo>
                  <a:lnTo>
                    <a:pt x="325" y="6380"/>
                  </a:lnTo>
                  <a:cubicBezTo>
                    <a:pt x="209" y="5821"/>
                    <a:pt x="111" y="5312"/>
                    <a:pt x="117" y="4717"/>
                  </a:cubicBezTo>
                  <a:cubicBezTo>
                    <a:pt x="117" y="4141"/>
                    <a:pt x="307" y="3644"/>
                    <a:pt x="509" y="3116"/>
                  </a:cubicBezTo>
                  <a:lnTo>
                    <a:pt x="571" y="2951"/>
                  </a:lnTo>
                  <a:cubicBezTo>
                    <a:pt x="957" y="1908"/>
                    <a:pt x="1503" y="1055"/>
                    <a:pt x="2080" y="147"/>
                  </a:cubicBezTo>
                  <a:lnTo>
                    <a:pt x="2135" y="61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5915475" y="3016200"/>
              <a:ext cx="317925" cy="292725"/>
            </a:xfrm>
            <a:custGeom>
              <a:avLst/>
              <a:gdLst/>
              <a:ahLst/>
              <a:cxnLst/>
              <a:rect l="l" t="t" r="r" b="b"/>
              <a:pathLst>
                <a:path w="12717" h="11709" extrusionOk="0">
                  <a:moveTo>
                    <a:pt x="2375" y="1"/>
                  </a:moveTo>
                  <a:cubicBezTo>
                    <a:pt x="2123" y="590"/>
                    <a:pt x="1823" y="1191"/>
                    <a:pt x="1540" y="1774"/>
                  </a:cubicBezTo>
                  <a:cubicBezTo>
                    <a:pt x="1148" y="2559"/>
                    <a:pt x="749" y="3369"/>
                    <a:pt x="442" y="4197"/>
                  </a:cubicBezTo>
                  <a:cubicBezTo>
                    <a:pt x="1" y="5368"/>
                    <a:pt x="203" y="7074"/>
                    <a:pt x="909" y="8172"/>
                  </a:cubicBezTo>
                  <a:cubicBezTo>
                    <a:pt x="1841" y="9632"/>
                    <a:pt x="2884" y="10490"/>
                    <a:pt x="4380" y="11049"/>
                  </a:cubicBezTo>
                  <a:cubicBezTo>
                    <a:pt x="5544" y="11477"/>
                    <a:pt x="6954" y="11708"/>
                    <a:pt x="8402" y="11708"/>
                  </a:cubicBezTo>
                  <a:cubicBezTo>
                    <a:pt x="8572" y="11708"/>
                    <a:pt x="8743" y="11705"/>
                    <a:pt x="8914" y="11699"/>
                  </a:cubicBezTo>
                  <a:cubicBezTo>
                    <a:pt x="10502" y="11638"/>
                    <a:pt x="11619" y="10539"/>
                    <a:pt x="12717" y="9325"/>
                  </a:cubicBezTo>
                  <a:lnTo>
                    <a:pt x="12637" y="9245"/>
                  </a:lnTo>
                  <a:cubicBezTo>
                    <a:pt x="11558" y="10447"/>
                    <a:pt x="10460" y="11527"/>
                    <a:pt x="8914" y="11582"/>
                  </a:cubicBezTo>
                  <a:cubicBezTo>
                    <a:pt x="8744" y="11589"/>
                    <a:pt x="8574" y="11592"/>
                    <a:pt x="8405" y="11592"/>
                  </a:cubicBezTo>
                  <a:cubicBezTo>
                    <a:pt x="6968" y="11592"/>
                    <a:pt x="5570" y="11361"/>
                    <a:pt x="4417" y="10938"/>
                  </a:cubicBezTo>
                  <a:cubicBezTo>
                    <a:pt x="2945" y="10386"/>
                    <a:pt x="1921" y="9540"/>
                    <a:pt x="1001" y="8104"/>
                  </a:cubicBezTo>
                  <a:cubicBezTo>
                    <a:pt x="314" y="7037"/>
                    <a:pt x="117" y="5368"/>
                    <a:pt x="540" y="4227"/>
                  </a:cubicBezTo>
                  <a:cubicBezTo>
                    <a:pt x="853" y="3412"/>
                    <a:pt x="1252" y="2596"/>
                    <a:pt x="1639" y="1817"/>
                  </a:cubicBezTo>
                  <a:cubicBezTo>
                    <a:pt x="1921" y="1234"/>
                    <a:pt x="2221" y="627"/>
                    <a:pt x="2473" y="38"/>
                  </a:cubicBezTo>
                  <a:lnTo>
                    <a:pt x="2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5895550" y="3002400"/>
              <a:ext cx="349350" cy="319175"/>
            </a:xfrm>
            <a:custGeom>
              <a:avLst/>
              <a:gdLst/>
              <a:ahLst/>
              <a:cxnLst/>
              <a:rect l="l" t="t" r="r" b="b"/>
              <a:pathLst>
                <a:path w="13974" h="12767" extrusionOk="0">
                  <a:moveTo>
                    <a:pt x="2810" y="1"/>
                  </a:moveTo>
                  <a:cubicBezTo>
                    <a:pt x="2761" y="209"/>
                    <a:pt x="2589" y="418"/>
                    <a:pt x="2429" y="620"/>
                  </a:cubicBezTo>
                  <a:cubicBezTo>
                    <a:pt x="2356" y="706"/>
                    <a:pt x="2282" y="798"/>
                    <a:pt x="2221" y="884"/>
                  </a:cubicBezTo>
                  <a:cubicBezTo>
                    <a:pt x="1975" y="1258"/>
                    <a:pt x="1755" y="1657"/>
                    <a:pt x="1571" y="2062"/>
                  </a:cubicBezTo>
                  <a:cubicBezTo>
                    <a:pt x="1528" y="2148"/>
                    <a:pt x="1491" y="2228"/>
                    <a:pt x="1448" y="2307"/>
                  </a:cubicBezTo>
                  <a:cubicBezTo>
                    <a:pt x="1393" y="2418"/>
                    <a:pt x="1337" y="2528"/>
                    <a:pt x="1282" y="2639"/>
                  </a:cubicBezTo>
                  <a:cubicBezTo>
                    <a:pt x="914" y="3369"/>
                    <a:pt x="534" y="4117"/>
                    <a:pt x="442" y="4933"/>
                  </a:cubicBezTo>
                  <a:cubicBezTo>
                    <a:pt x="405" y="5178"/>
                    <a:pt x="338" y="5423"/>
                    <a:pt x="246" y="5657"/>
                  </a:cubicBezTo>
                  <a:cubicBezTo>
                    <a:pt x="203" y="5779"/>
                    <a:pt x="154" y="5908"/>
                    <a:pt x="117" y="6043"/>
                  </a:cubicBezTo>
                  <a:cubicBezTo>
                    <a:pt x="0" y="6460"/>
                    <a:pt x="12" y="7055"/>
                    <a:pt x="31" y="7374"/>
                  </a:cubicBezTo>
                  <a:cubicBezTo>
                    <a:pt x="111" y="8693"/>
                    <a:pt x="1086" y="9871"/>
                    <a:pt x="1503" y="10312"/>
                  </a:cubicBezTo>
                  <a:cubicBezTo>
                    <a:pt x="1810" y="10638"/>
                    <a:pt x="2184" y="10883"/>
                    <a:pt x="2546" y="11122"/>
                  </a:cubicBezTo>
                  <a:cubicBezTo>
                    <a:pt x="2632" y="11177"/>
                    <a:pt x="2712" y="11226"/>
                    <a:pt x="2797" y="11282"/>
                  </a:cubicBezTo>
                  <a:cubicBezTo>
                    <a:pt x="2969" y="11398"/>
                    <a:pt x="3135" y="11533"/>
                    <a:pt x="3294" y="11656"/>
                  </a:cubicBezTo>
                  <a:cubicBezTo>
                    <a:pt x="3552" y="11877"/>
                    <a:pt x="3834" y="12073"/>
                    <a:pt x="4135" y="12232"/>
                  </a:cubicBezTo>
                  <a:cubicBezTo>
                    <a:pt x="5024" y="12680"/>
                    <a:pt x="5963" y="12754"/>
                    <a:pt x="6680" y="12766"/>
                  </a:cubicBezTo>
                  <a:cubicBezTo>
                    <a:pt x="7073" y="12766"/>
                    <a:pt x="7459" y="12735"/>
                    <a:pt x="7846" y="12686"/>
                  </a:cubicBezTo>
                  <a:cubicBezTo>
                    <a:pt x="8196" y="12652"/>
                    <a:pt x="8554" y="12614"/>
                    <a:pt x="8914" y="12614"/>
                  </a:cubicBezTo>
                  <a:cubicBezTo>
                    <a:pt x="9065" y="12614"/>
                    <a:pt x="9216" y="12621"/>
                    <a:pt x="9367" y="12637"/>
                  </a:cubicBezTo>
                  <a:cubicBezTo>
                    <a:pt x="9609" y="12662"/>
                    <a:pt x="9835" y="12679"/>
                    <a:pt x="10059" y="12679"/>
                  </a:cubicBezTo>
                  <a:cubicBezTo>
                    <a:pt x="10334" y="12679"/>
                    <a:pt x="10606" y="12653"/>
                    <a:pt x="10901" y="12582"/>
                  </a:cubicBezTo>
                  <a:cubicBezTo>
                    <a:pt x="11342" y="12478"/>
                    <a:pt x="11674" y="12208"/>
                    <a:pt x="11986" y="11944"/>
                  </a:cubicBezTo>
                  <a:cubicBezTo>
                    <a:pt x="12115" y="11840"/>
                    <a:pt x="12244" y="11729"/>
                    <a:pt x="12379" y="11637"/>
                  </a:cubicBezTo>
                  <a:cubicBezTo>
                    <a:pt x="12612" y="11460"/>
                    <a:pt x="12827" y="11263"/>
                    <a:pt x="13029" y="11055"/>
                  </a:cubicBezTo>
                  <a:cubicBezTo>
                    <a:pt x="13330" y="10748"/>
                    <a:pt x="13649" y="10441"/>
                    <a:pt x="13974" y="10300"/>
                  </a:cubicBezTo>
                  <a:lnTo>
                    <a:pt x="13931" y="10196"/>
                  </a:lnTo>
                  <a:cubicBezTo>
                    <a:pt x="13581" y="10343"/>
                    <a:pt x="13262" y="10668"/>
                    <a:pt x="12950" y="10975"/>
                  </a:cubicBezTo>
                  <a:cubicBezTo>
                    <a:pt x="12753" y="11184"/>
                    <a:pt x="12539" y="11374"/>
                    <a:pt x="12318" y="11545"/>
                  </a:cubicBezTo>
                  <a:cubicBezTo>
                    <a:pt x="12177" y="11644"/>
                    <a:pt x="12042" y="11754"/>
                    <a:pt x="11919" y="11858"/>
                  </a:cubicBezTo>
                  <a:cubicBezTo>
                    <a:pt x="11594" y="12128"/>
                    <a:pt x="11293" y="12380"/>
                    <a:pt x="10876" y="12478"/>
                  </a:cubicBezTo>
                  <a:cubicBezTo>
                    <a:pt x="10583" y="12547"/>
                    <a:pt x="10317" y="12573"/>
                    <a:pt x="10044" y="12573"/>
                  </a:cubicBezTo>
                  <a:cubicBezTo>
                    <a:pt x="9832" y="12573"/>
                    <a:pt x="9616" y="12557"/>
                    <a:pt x="9379" y="12533"/>
                  </a:cubicBezTo>
                  <a:cubicBezTo>
                    <a:pt x="9217" y="12514"/>
                    <a:pt x="9054" y="12506"/>
                    <a:pt x="8892" y="12506"/>
                  </a:cubicBezTo>
                  <a:cubicBezTo>
                    <a:pt x="8535" y="12506"/>
                    <a:pt x="8180" y="12544"/>
                    <a:pt x="7834" y="12582"/>
                  </a:cubicBezTo>
                  <a:cubicBezTo>
                    <a:pt x="7453" y="12631"/>
                    <a:pt x="7067" y="12656"/>
                    <a:pt x="6687" y="12662"/>
                  </a:cubicBezTo>
                  <a:cubicBezTo>
                    <a:pt x="5975" y="12650"/>
                    <a:pt x="5055" y="12576"/>
                    <a:pt x="4184" y="12140"/>
                  </a:cubicBezTo>
                  <a:cubicBezTo>
                    <a:pt x="3895" y="11981"/>
                    <a:pt x="3619" y="11791"/>
                    <a:pt x="3362" y="11576"/>
                  </a:cubicBezTo>
                  <a:cubicBezTo>
                    <a:pt x="3202" y="11447"/>
                    <a:pt x="3031" y="11312"/>
                    <a:pt x="2859" y="11196"/>
                  </a:cubicBezTo>
                  <a:cubicBezTo>
                    <a:pt x="2773" y="11141"/>
                    <a:pt x="2693" y="11085"/>
                    <a:pt x="2607" y="11030"/>
                  </a:cubicBezTo>
                  <a:cubicBezTo>
                    <a:pt x="2251" y="10797"/>
                    <a:pt x="1883" y="10558"/>
                    <a:pt x="1589" y="10239"/>
                  </a:cubicBezTo>
                  <a:cubicBezTo>
                    <a:pt x="1178" y="9809"/>
                    <a:pt x="221" y="8656"/>
                    <a:pt x="147" y="7368"/>
                  </a:cubicBezTo>
                  <a:cubicBezTo>
                    <a:pt x="129" y="7061"/>
                    <a:pt x="117" y="6479"/>
                    <a:pt x="227" y="6080"/>
                  </a:cubicBezTo>
                  <a:cubicBezTo>
                    <a:pt x="264" y="5945"/>
                    <a:pt x="307" y="5816"/>
                    <a:pt x="350" y="5693"/>
                  </a:cubicBezTo>
                  <a:cubicBezTo>
                    <a:pt x="448" y="5454"/>
                    <a:pt x="509" y="5203"/>
                    <a:pt x="552" y="4945"/>
                  </a:cubicBezTo>
                  <a:cubicBezTo>
                    <a:pt x="644" y="4148"/>
                    <a:pt x="1019" y="3411"/>
                    <a:pt x="1380" y="2694"/>
                  </a:cubicBezTo>
                  <a:lnTo>
                    <a:pt x="1552" y="2363"/>
                  </a:lnTo>
                  <a:cubicBezTo>
                    <a:pt x="1595" y="2277"/>
                    <a:pt x="1632" y="2197"/>
                    <a:pt x="1669" y="2111"/>
                  </a:cubicBezTo>
                  <a:cubicBezTo>
                    <a:pt x="1853" y="1706"/>
                    <a:pt x="2067" y="1320"/>
                    <a:pt x="2313" y="952"/>
                  </a:cubicBezTo>
                  <a:cubicBezTo>
                    <a:pt x="2368" y="866"/>
                    <a:pt x="2442" y="780"/>
                    <a:pt x="2515" y="694"/>
                  </a:cubicBezTo>
                  <a:cubicBezTo>
                    <a:pt x="2687" y="479"/>
                    <a:pt x="2865" y="265"/>
                    <a:pt x="2914" y="25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0" name="Google Shape;1770;p33"/>
          <p:cNvGrpSpPr/>
          <p:nvPr/>
        </p:nvGrpSpPr>
        <p:grpSpPr>
          <a:xfrm>
            <a:off x="464772" y="4574717"/>
            <a:ext cx="610186" cy="497085"/>
            <a:chOff x="1646700" y="3284800"/>
            <a:chExt cx="250600" cy="204150"/>
          </a:xfrm>
        </p:grpSpPr>
        <p:sp>
          <p:nvSpPr>
            <p:cNvPr id="1771" name="Google Shape;1771;p33"/>
            <p:cNvSpPr/>
            <p:nvPr/>
          </p:nvSpPr>
          <p:spPr>
            <a:xfrm>
              <a:off x="1702650" y="3355525"/>
              <a:ext cx="38675" cy="28250"/>
            </a:xfrm>
            <a:custGeom>
              <a:avLst/>
              <a:gdLst/>
              <a:ahLst/>
              <a:cxnLst/>
              <a:rect l="l" t="t" r="r" b="b"/>
              <a:pathLst>
                <a:path w="1547" h="1130" extrusionOk="0">
                  <a:moveTo>
                    <a:pt x="735" y="360"/>
                  </a:moveTo>
                  <a:cubicBezTo>
                    <a:pt x="888" y="360"/>
                    <a:pt x="1036" y="399"/>
                    <a:pt x="1117" y="530"/>
                  </a:cubicBezTo>
                  <a:cubicBezTo>
                    <a:pt x="1178" y="610"/>
                    <a:pt x="1191" y="714"/>
                    <a:pt x="1148" y="800"/>
                  </a:cubicBezTo>
                  <a:cubicBezTo>
                    <a:pt x="1117" y="875"/>
                    <a:pt x="1089" y="895"/>
                    <a:pt x="1047" y="895"/>
                  </a:cubicBezTo>
                  <a:cubicBezTo>
                    <a:pt x="1014" y="895"/>
                    <a:pt x="972" y="882"/>
                    <a:pt x="915" y="874"/>
                  </a:cubicBezTo>
                  <a:cubicBezTo>
                    <a:pt x="712" y="843"/>
                    <a:pt x="467" y="776"/>
                    <a:pt x="393" y="555"/>
                  </a:cubicBezTo>
                  <a:cubicBezTo>
                    <a:pt x="375" y="506"/>
                    <a:pt x="369" y="451"/>
                    <a:pt x="387" y="402"/>
                  </a:cubicBezTo>
                  <a:lnTo>
                    <a:pt x="412" y="402"/>
                  </a:lnTo>
                  <a:cubicBezTo>
                    <a:pt x="507" y="381"/>
                    <a:pt x="623" y="360"/>
                    <a:pt x="735" y="360"/>
                  </a:cubicBezTo>
                  <a:close/>
                  <a:moveTo>
                    <a:pt x="613" y="1"/>
                  </a:moveTo>
                  <a:cubicBezTo>
                    <a:pt x="482" y="1"/>
                    <a:pt x="361" y="52"/>
                    <a:pt x="271" y="181"/>
                  </a:cubicBezTo>
                  <a:cubicBezTo>
                    <a:pt x="197" y="230"/>
                    <a:pt x="136" y="297"/>
                    <a:pt x="99" y="383"/>
                  </a:cubicBezTo>
                  <a:cubicBezTo>
                    <a:pt x="1" y="622"/>
                    <a:pt x="228" y="856"/>
                    <a:pt x="418" y="960"/>
                  </a:cubicBezTo>
                  <a:cubicBezTo>
                    <a:pt x="575" y="1049"/>
                    <a:pt x="795" y="1130"/>
                    <a:pt x="996" y="1130"/>
                  </a:cubicBezTo>
                  <a:cubicBezTo>
                    <a:pt x="1085" y="1130"/>
                    <a:pt x="1171" y="1114"/>
                    <a:pt x="1246" y="1076"/>
                  </a:cubicBezTo>
                  <a:cubicBezTo>
                    <a:pt x="1461" y="984"/>
                    <a:pt x="1547" y="721"/>
                    <a:pt x="1424" y="524"/>
                  </a:cubicBezTo>
                  <a:cubicBezTo>
                    <a:pt x="1282" y="284"/>
                    <a:pt x="920" y="1"/>
                    <a:pt x="6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1646700" y="3354575"/>
              <a:ext cx="30375" cy="23950"/>
            </a:xfrm>
            <a:custGeom>
              <a:avLst/>
              <a:gdLst/>
              <a:ahLst/>
              <a:cxnLst/>
              <a:rect l="l" t="t" r="r" b="b"/>
              <a:pathLst>
                <a:path w="1215" h="958" extrusionOk="0">
                  <a:moveTo>
                    <a:pt x="496" y="217"/>
                  </a:moveTo>
                  <a:cubicBezTo>
                    <a:pt x="605" y="217"/>
                    <a:pt x="733" y="264"/>
                    <a:pt x="803" y="323"/>
                  </a:cubicBezTo>
                  <a:cubicBezTo>
                    <a:pt x="822" y="329"/>
                    <a:pt x="834" y="341"/>
                    <a:pt x="852" y="341"/>
                  </a:cubicBezTo>
                  <a:cubicBezTo>
                    <a:pt x="963" y="458"/>
                    <a:pt x="993" y="605"/>
                    <a:pt x="828" y="716"/>
                  </a:cubicBezTo>
                  <a:cubicBezTo>
                    <a:pt x="780" y="747"/>
                    <a:pt x="728" y="761"/>
                    <a:pt x="677" y="761"/>
                  </a:cubicBezTo>
                  <a:cubicBezTo>
                    <a:pt x="520" y="761"/>
                    <a:pt x="367" y="629"/>
                    <a:pt x="325" y="476"/>
                  </a:cubicBezTo>
                  <a:lnTo>
                    <a:pt x="319" y="476"/>
                  </a:lnTo>
                  <a:cubicBezTo>
                    <a:pt x="265" y="283"/>
                    <a:pt x="368" y="217"/>
                    <a:pt x="496" y="217"/>
                  </a:cubicBezTo>
                  <a:close/>
                  <a:moveTo>
                    <a:pt x="517" y="1"/>
                  </a:moveTo>
                  <a:cubicBezTo>
                    <a:pt x="302" y="1"/>
                    <a:pt x="100" y="107"/>
                    <a:pt x="18" y="341"/>
                  </a:cubicBezTo>
                  <a:cubicBezTo>
                    <a:pt x="1" y="394"/>
                    <a:pt x="39" y="458"/>
                    <a:pt x="102" y="458"/>
                  </a:cubicBezTo>
                  <a:cubicBezTo>
                    <a:pt x="104" y="458"/>
                    <a:pt x="107" y="458"/>
                    <a:pt x="110" y="458"/>
                  </a:cubicBezTo>
                  <a:cubicBezTo>
                    <a:pt x="156" y="731"/>
                    <a:pt x="405" y="958"/>
                    <a:pt x="679" y="958"/>
                  </a:cubicBezTo>
                  <a:cubicBezTo>
                    <a:pt x="738" y="958"/>
                    <a:pt x="799" y="947"/>
                    <a:pt x="859" y="924"/>
                  </a:cubicBezTo>
                  <a:cubicBezTo>
                    <a:pt x="1214" y="783"/>
                    <a:pt x="1214" y="329"/>
                    <a:pt x="920" y="127"/>
                  </a:cubicBezTo>
                  <a:cubicBezTo>
                    <a:pt x="800" y="45"/>
                    <a:pt x="656" y="1"/>
                    <a:pt x="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1665075" y="34025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445" y="313"/>
                  </a:moveTo>
                  <a:cubicBezTo>
                    <a:pt x="547" y="313"/>
                    <a:pt x="652" y="360"/>
                    <a:pt x="737" y="422"/>
                  </a:cubicBezTo>
                  <a:cubicBezTo>
                    <a:pt x="798" y="477"/>
                    <a:pt x="854" y="545"/>
                    <a:pt x="890" y="619"/>
                  </a:cubicBezTo>
                  <a:cubicBezTo>
                    <a:pt x="909" y="747"/>
                    <a:pt x="817" y="870"/>
                    <a:pt x="688" y="882"/>
                  </a:cubicBezTo>
                  <a:cubicBezTo>
                    <a:pt x="528" y="821"/>
                    <a:pt x="393" y="711"/>
                    <a:pt x="308" y="569"/>
                  </a:cubicBezTo>
                  <a:cubicBezTo>
                    <a:pt x="277" y="508"/>
                    <a:pt x="265" y="435"/>
                    <a:pt x="277" y="367"/>
                  </a:cubicBezTo>
                  <a:cubicBezTo>
                    <a:pt x="329" y="329"/>
                    <a:pt x="386" y="313"/>
                    <a:pt x="445" y="313"/>
                  </a:cubicBezTo>
                  <a:close/>
                  <a:moveTo>
                    <a:pt x="423" y="0"/>
                  </a:moveTo>
                  <a:cubicBezTo>
                    <a:pt x="401" y="0"/>
                    <a:pt x="379" y="2"/>
                    <a:pt x="357" y="5"/>
                  </a:cubicBezTo>
                  <a:cubicBezTo>
                    <a:pt x="277" y="30"/>
                    <a:pt x="203" y="79"/>
                    <a:pt x="154" y="146"/>
                  </a:cubicBezTo>
                  <a:cubicBezTo>
                    <a:pt x="62" y="183"/>
                    <a:pt x="1" y="275"/>
                    <a:pt x="13" y="373"/>
                  </a:cubicBezTo>
                  <a:cubicBezTo>
                    <a:pt x="13" y="606"/>
                    <a:pt x="271" y="895"/>
                    <a:pt x="455" y="1017"/>
                  </a:cubicBezTo>
                  <a:cubicBezTo>
                    <a:pt x="522" y="1060"/>
                    <a:pt x="596" y="1085"/>
                    <a:pt x="676" y="1085"/>
                  </a:cubicBezTo>
                  <a:cubicBezTo>
                    <a:pt x="714" y="1100"/>
                    <a:pt x="753" y="1107"/>
                    <a:pt x="792" y="1107"/>
                  </a:cubicBezTo>
                  <a:cubicBezTo>
                    <a:pt x="925" y="1107"/>
                    <a:pt x="1050" y="1021"/>
                    <a:pt x="1093" y="882"/>
                  </a:cubicBezTo>
                  <a:cubicBezTo>
                    <a:pt x="1154" y="735"/>
                    <a:pt x="1136" y="569"/>
                    <a:pt x="1044" y="441"/>
                  </a:cubicBezTo>
                  <a:cubicBezTo>
                    <a:pt x="1025" y="398"/>
                    <a:pt x="1001" y="361"/>
                    <a:pt x="976" y="324"/>
                  </a:cubicBezTo>
                  <a:cubicBezTo>
                    <a:pt x="903" y="226"/>
                    <a:pt x="804" y="140"/>
                    <a:pt x="700" y="79"/>
                  </a:cubicBezTo>
                  <a:cubicBezTo>
                    <a:pt x="676" y="54"/>
                    <a:pt x="645" y="36"/>
                    <a:pt x="608" y="36"/>
                  </a:cubicBezTo>
                  <a:cubicBezTo>
                    <a:pt x="549" y="13"/>
                    <a:pt x="486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724300" y="3413325"/>
              <a:ext cx="31600" cy="22875"/>
            </a:xfrm>
            <a:custGeom>
              <a:avLst/>
              <a:gdLst/>
              <a:ahLst/>
              <a:cxnLst/>
              <a:rect l="l" t="t" r="r" b="b"/>
              <a:pathLst>
                <a:path w="1264" h="915" extrusionOk="0">
                  <a:moveTo>
                    <a:pt x="405" y="237"/>
                  </a:moveTo>
                  <a:cubicBezTo>
                    <a:pt x="472" y="237"/>
                    <a:pt x="533" y="249"/>
                    <a:pt x="589" y="267"/>
                  </a:cubicBezTo>
                  <a:cubicBezTo>
                    <a:pt x="607" y="281"/>
                    <a:pt x="622" y="288"/>
                    <a:pt x="639" y="288"/>
                  </a:cubicBezTo>
                  <a:cubicBezTo>
                    <a:pt x="644" y="288"/>
                    <a:pt x="650" y="287"/>
                    <a:pt x="656" y="286"/>
                  </a:cubicBezTo>
                  <a:lnTo>
                    <a:pt x="711" y="304"/>
                  </a:lnTo>
                  <a:cubicBezTo>
                    <a:pt x="840" y="359"/>
                    <a:pt x="1134" y="543"/>
                    <a:pt x="920" y="691"/>
                  </a:cubicBezTo>
                  <a:cubicBezTo>
                    <a:pt x="901" y="697"/>
                    <a:pt x="883" y="709"/>
                    <a:pt x="865" y="715"/>
                  </a:cubicBezTo>
                  <a:cubicBezTo>
                    <a:pt x="766" y="703"/>
                    <a:pt x="674" y="654"/>
                    <a:pt x="601" y="586"/>
                  </a:cubicBezTo>
                  <a:cubicBezTo>
                    <a:pt x="552" y="537"/>
                    <a:pt x="337" y="353"/>
                    <a:pt x="331" y="286"/>
                  </a:cubicBezTo>
                  <a:cubicBezTo>
                    <a:pt x="337" y="280"/>
                    <a:pt x="337" y="273"/>
                    <a:pt x="349" y="267"/>
                  </a:cubicBezTo>
                  <a:cubicBezTo>
                    <a:pt x="368" y="255"/>
                    <a:pt x="386" y="243"/>
                    <a:pt x="405" y="237"/>
                  </a:cubicBezTo>
                  <a:close/>
                  <a:moveTo>
                    <a:pt x="500" y="1"/>
                  </a:moveTo>
                  <a:cubicBezTo>
                    <a:pt x="246" y="1"/>
                    <a:pt x="22" y="124"/>
                    <a:pt x="6" y="421"/>
                  </a:cubicBezTo>
                  <a:cubicBezTo>
                    <a:pt x="0" y="472"/>
                    <a:pt x="43" y="513"/>
                    <a:pt x="93" y="513"/>
                  </a:cubicBezTo>
                  <a:cubicBezTo>
                    <a:pt x="97" y="513"/>
                    <a:pt x="100" y="513"/>
                    <a:pt x="104" y="513"/>
                  </a:cubicBezTo>
                  <a:cubicBezTo>
                    <a:pt x="135" y="592"/>
                    <a:pt x="184" y="654"/>
                    <a:pt x="251" y="709"/>
                  </a:cubicBezTo>
                  <a:cubicBezTo>
                    <a:pt x="389" y="819"/>
                    <a:pt x="602" y="915"/>
                    <a:pt x="795" y="915"/>
                  </a:cubicBezTo>
                  <a:cubicBezTo>
                    <a:pt x="817" y="915"/>
                    <a:pt x="838" y="914"/>
                    <a:pt x="858" y="911"/>
                  </a:cubicBezTo>
                  <a:cubicBezTo>
                    <a:pt x="1067" y="911"/>
                    <a:pt x="1263" y="770"/>
                    <a:pt x="1251" y="549"/>
                  </a:cubicBezTo>
                  <a:cubicBezTo>
                    <a:pt x="1233" y="223"/>
                    <a:pt x="84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716300" y="3457650"/>
              <a:ext cx="39125" cy="31300"/>
            </a:xfrm>
            <a:custGeom>
              <a:avLst/>
              <a:gdLst/>
              <a:ahLst/>
              <a:cxnLst/>
              <a:rect l="l" t="t" r="r" b="b"/>
              <a:pathLst>
                <a:path w="1565" h="1252" extrusionOk="0">
                  <a:moveTo>
                    <a:pt x="564" y="287"/>
                  </a:moveTo>
                  <a:cubicBezTo>
                    <a:pt x="581" y="287"/>
                    <a:pt x="598" y="291"/>
                    <a:pt x="614" y="298"/>
                  </a:cubicBezTo>
                  <a:cubicBezTo>
                    <a:pt x="626" y="292"/>
                    <a:pt x="639" y="292"/>
                    <a:pt x="651" y="292"/>
                  </a:cubicBezTo>
                  <a:cubicBezTo>
                    <a:pt x="688" y="304"/>
                    <a:pt x="718" y="310"/>
                    <a:pt x="755" y="322"/>
                  </a:cubicBezTo>
                  <a:cubicBezTo>
                    <a:pt x="921" y="390"/>
                    <a:pt x="1093" y="543"/>
                    <a:pt x="1129" y="727"/>
                  </a:cubicBezTo>
                  <a:cubicBezTo>
                    <a:pt x="1152" y="832"/>
                    <a:pt x="1090" y="900"/>
                    <a:pt x="1006" y="900"/>
                  </a:cubicBezTo>
                  <a:cubicBezTo>
                    <a:pt x="978" y="900"/>
                    <a:pt x="946" y="892"/>
                    <a:pt x="915" y="874"/>
                  </a:cubicBezTo>
                  <a:cubicBezTo>
                    <a:pt x="823" y="819"/>
                    <a:pt x="737" y="752"/>
                    <a:pt x="669" y="666"/>
                  </a:cubicBezTo>
                  <a:lnTo>
                    <a:pt x="669" y="672"/>
                  </a:lnTo>
                  <a:cubicBezTo>
                    <a:pt x="608" y="611"/>
                    <a:pt x="559" y="543"/>
                    <a:pt x="516" y="470"/>
                  </a:cubicBezTo>
                  <a:cubicBezTo>
                    <a:pt x="498" y="427"/>
                    <a:pt x="479" y="390"/>
                    <a:pt x="461" y="347"/>
                  </a:cubicBezTo>
                  <a:cubicBezTo>
                    <a:pt x="482" y="308"/>
                    <a:pt x="523" y="287"/>
                    <a:pt x="564" y="287"/>
                  </a:cubicBezTo>
                  <a:close/>
                  <a:moveTo>
                    <a:pt x="540" y="0"/>
                  </a:moveTo>
                  <a:cubicBezTo>
                    <a:pt x="467" y="0"/>
                    <a:pt x="398" y="21"/>
                    <a:pt x="338" y="71"/>
                  </a:cubicBezTo>
                  <a:cubicBezTo>
                    <a:pt x="314" y="89"/>
                    <a:pt x="289" y="120"/>
                    <a:pt x="271" y="151"/>
                  </a:cubicBezTo>
                  <a:cubicBezTo>
                    <a:pt x="1" y="310"/>
                    <a:pt x="154" y="678"/>
                    <a:pt x="338" y="874"/>
                  </a:cubicBezTo>
                  <a:cubicBezTo>
                    <a:pt x="355" y="895"/>
                    <a:pt x="377" y="905"/>
                    <a:pt x="402" y="905"/>
                  </a:cubicBezTo>
                  <a:cubicBezTo>
                    <a:pt x="413" y="905"/>
                    <a:pt x="425" y="903"/>
                    <a:pt x="436" y="899"/>
                  </a:cubicBezTo>
                  <a:cubicBezTo>
                    <a:pt x="522" y="991"/>
                    <a:pt x="620" y="1071"/>
                    <a:pt x="731" y="1132"/>
                  </a:cubicBezTo>
                  <a:cubicBezTo>
                    <a:pt x="842" y="1196"/>
                    <a:pt x="988" y="1251"/>
                    <a:pt x="1122" y="1251"/>
                  </a:cubicBezTo>
                  <a:cubicBezTo>
                    <a:pt x="1246" y="1251"/>
                    <a:pt x="1359" y="1203"/>
                    <a:pt x="1424" y="1071"/>
                  </a:cubicBezTo>
                  <a:cubicBezTo>
                    <a:pt x="1565" y="795"/>
                    <a:pt x="1381" y="463"/>
                    <a:pt x="1154" y="292"/>
                  </a:cubicBezTo>
                  <a:cubicBezTo>
                    <a:pt x="1123" y="267"/>
                    <a:pt x="1086" y="236"/>
                    <a:pt x="1043" y="206"/>
                  </a:cubicBezTo>
                  <a:cubicBezTo>
                    <a:pt x="1043" y="157"/>
                    <a:pt x="1001" y="120"/>
                    <a:pt x="951" y="114"/>
                  </a:cubicBezTo>
                  <a:lnTo>
                    <a:pt x="890" y="114"/>
                  </a:lnTo>
                  <a:cubicBezTo>
                    <a:pt x="778" y="50"/>
                    <a:pt x="654" y="0"/>
                    <a:pt x="5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770125" y="3454525"/>
              <a:ext cx="35300" cy="29150"/>
            </a:xfrm>
            <a:custGeom>
              <a:avLst/>
              <a:gdLst/>
              <a:ahLst/>
              <a:cxnLst/>
              <a:rect l="l" t="t" r="r" b="b"/>
              <a:pathLst>
                <a:path w="1412" h="1166" extrusionOk="0">
                  <a:moveTo>
                    <a:pt x="479" y="239"/>
                  </a:moveTo>
                  <a:cubicBezTo>
                    <a:pt x="510" y="239"/>
                    <a:pt x="541" y="245"/>
                    <a:pt x="565" y="251"/>
                  </a:cubicBezTo>
                  <a:cubicBezTo>
                    <a:pt x="608" y="263"/>
                    <a:pt x="651" y="276"/>
                    <a:pt x="694" y="288"/>
                  </a:cubicBezTo>
                  <a:cubicBezTo>
                    <a:pt x="666" y="360"/>
                    <a:pt x="718" y="432"/>
                    <a:pt x="787" y="432"/>
                  </a:cubicBezTo>
                  <a:cubicBezTo>
                    <a:pt x="795" y="432"/>
                    <a:pt x="803" y="431"/>
                    <a:pt x="810" y="429"/>
                  </a:cubicBezTo>
                  <a:cubicBezTo>
                    <a:pt x="826" y="427"/>
                    <a:pt x="843" y="425"/>
                    <a:pt x="860" y="425"/>
                  </a:cubicBezTo>
                  <a:cubicBezTo>
                    <a:pt x="889" y="425"/>
                    <a:pt x="918" y="429"/>
                    <a:pt x="945" y="441"/>
                  </a:cubicBezTo>
                  <a:cubicBezTo>
                    <a:pt x="995" y="484"/>
                    <a:pt x="1044" y="533"/>
                    <a:pt x="1080" y="595"/>
                  </a:cubicBezTo>
                  <a:cubicBezTo>
                    <a:pt x="1068" y="619"/>
                    <a:pt x="1050" y="637"/>
                    <a:pt x="1025" y="650"/>
                  </a:cubicBezTo>
                  <a:cubicBezTo>
                    <a:pt x="1013" y="700"/>
                    <a:pt x="968" y="731"/>
                    <a:pt x="923" y="731"/>
                  </a:cubicBezTo>
                  <a:cubicBezTo>
                    <a:pt x="903" y="731"/>
                    <a:pt x="883" y="724"/>
                    <a:pt x="866" y="711"/>
                  </a:cubicBezTo>
                  <a:cubicBezTo>
                    <a:pt x="731" y="687"/>
                    <a:pt x="608" y="637"/>
                    <a:pt x="492" y="564"/>
                  </a:cubicBezTo>
                  <a:lnTo>
                    <a:pt x="498" y="564"/>
                  </a:lnTo>
                  <a:cubicBezTo>
                    <a:pt x="485" y="558"/>
                    <a:pt x="479" y="552"/>
                    <a:pt x="473" y="545"/>
                  </a:cubicBezTo>
                  <a:cubicBezTo>
                    <a:pt x="418" y="447"/>
                    <a:pt x="424" y="331"/>
                    <a:pt x="479" y="239"/>
                  </a:cubicBezTo>
                  <a:close/>
                  <a:moveTo>
                    <a:pt x="860" y="913"/>
                  </a:moveTo>
                  <a:cubicBezTo>
                    <a:pt x="903" y="920"/>
                    <a:pt x="952" y="926"/>
                    <a:pt x="995" y="926"/>
                  </a:cubicBezTo>
                  <a:cubicBezTo>
                    <a:pt x="1019" y="920"/>
                    <a:pt x="1044" y="920"/>
                    <a:pt x="1068" y="913"/>
                  </a:cubicBezTo>
                  <a:lnTo>
                    <a:pt x="1068" y="913"/>
                  </a:lnTo>
                  <a:lnTo>
                    <a:pt x="1001" y="963"/>
                  </a:lnTo>
                  <a:cubicBezTo>
                    <a:pt x="952" y="963"/>
                    <a:pt x="903" y="944"/>
                    <a:pt x="860" y="913"/>
                  </a:cubicBezTo>
                  <a:close/>
                  <a:moveTo>
                    <a:pt x="469" y="1"/>
                  </a:moveTo>
                  <a:cubicBezTo>
                    <a:pt x="445" y="1"/>
                    <a:pt x="420" y="9"/>
                    <a:pt x="400" y="24"/>
                  </a:cubicBezTo>
                  <a:lnTo>
                    <a:pt x="387" y="42"/>
                  </a:lnTo>
                  <a:cubicBezTo>
                    <a:pt x="295" y="49"/>
                    <a:pt x="215" y="85"/>
                    <a:pt x="154" y="153"/>
                  </a:cubicBezTo>
                  <a:cubicBezTo>
                    <a:pt x="1" y="331"/>
                    <a:pt x="148" y="545"/>
                    <a:pt x="295" y="662"/>
                  </a:cubicBezTo>
                  <a:lnTo>
                    <a:pt x="326" y="687"/>
                  </a:lnTo>
                  <a:cubicBezTo>
                    <a:pt x="430" y="858"/>
                    <a:pt x="577" y="993"/>
                    <a:pt x="755" y="1085"/>
                  </a:cubicBezTo>
                  <a:cubicBezTo>
                    <a:pt x="843" y="1129"/>
                    <a:pt x="950" y="1165"/>
                    <a:pt x="1052" y="1165"/>
                  </a:cubicBezTo>
                  <a:cubicBezTo>
                    <a:pt x="1149" y="1165"/>
                    <a:pt x="1241" y="1132"/>
                    <a:pt x="1307" y="1042"/>
                  </a:cubicBezTo>
                  <a:cubicBezTo>
                    <a:pt x="1412" y="889"/>
                    <a:pt x="1363" y="687"/>
                    <a:pt x="1277" y="539"/>
                  </a:cubicBezTo>
                  <a:cubicBezTo>
                    <a:pt x="1271" y="527"/>
                    <a:pt x="1264" y="515"/>
                    <a:pt x="1264" y="502"/>
                  </a:cubicBezTo>
                  <a:cubicBezTo>
                    <a:pt x="1221" y="404"/>
                    <a:pt x="1148" y="318"/>
                    <a:pt x="1050" y="276"/>
                  </a:cubicBezTo>
                  <a:cubicBezTo>
                    <a:pt x="952" y="196"/>
                    <a:pt x="841" y="134"/>
                    <a:pt x="725" y="92"/>
                  </a:cubicBezTo>
                  <a:cubicBezTo>
                    <a:pt x="669" y="73"/>
                    <a:pt x="614" y="61"/>
                    <a:pt x="553" y="49"/>
                  </a:cubicBezTo>
                  <a:cubicBezTo>
                    <a:pt x="535" y="16"/>
                    <a:pt x="502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821500" y="3422650"/>
              <a:ext cx="33000" cy="27150"/>
            </a:xfrm>
            <a:custGeom>
              <a:avLst/>
              <a:gdLst/>
              <a:ahLst/>
              <a:cxnLst/>
              <a:rect l="l" t="t" r="r" b="b"/>
              <a:pathLst>
                <a:path w="1320" h="1086" extrusionOk="0">
                  <a:moveTo>
                    <a:pt x="442" y="207"/>
                  </a:moveTo>
                  <a:lnTo>
                    <a:pt x="406" y="226"/>
                  </a:lnTo>
                  <a:cubicBezTo>
                    <a:pt x="387" y="219"/>
                    <a:pt x="369" y="213"/>
                    <a:pt x="344" y="213"/>
                  </a:cubicBezTo>
                  <a:cubicBezTo>
                    <a:pt x="357" y="213"/>
                    <a:pt x="369" y="207"/>
                    <a:pt x="381" y="207"/>
                  </a:cubicBezTo>
                  <a:close/>
                  <a:moveTo>
                    <a:pt x="611" y="361"/>
                  </a:moveTo>
                  <a:cubicBezTo>
                    <a:pt x="677" y="361"/>
                    <a:pt x="747" y="384"/>
                    <a:pt x="804" y="416"/>
                  </a:cubicBezTo>
                  <a:cubicBezTo>
                    <a:pt x="884" y="489"/>
                    <a:pt x="952" y="581"/>
                    <a:pt x="1007" y="673"/>
                  </a:cubicBezTo>
                  <a:cubicBezTo>
                    <a:pt x="1031" y="716"/>
                    <a:pt x="1037" y="778"/>
                    <a:pt x="1019" y="827"/>
                  </a:cubicBezTo>
                  <a:lnTo>
                    <a:pt x="988" y="833"/>
                  </a:lnTo>
                  <a:cubicBezTo>
                    <a:pt x="981" y="834"/>
                    <a:pt x="973" y="834"/>
                    <a:pt x="965" y="834"/>
                  </a:cubicBezTo>
                  <a:cubicBezTo>
                    <a:pt x="857" y="834"/>
                    <a:pt x="717" y="761"/>
                    <a:pt x="614" y="698"/>
                  </a:cubicBezTo>
                  <a:cubicBezTo>
                    <a:pt x="553" y="624"/>
                    <a:pt x="498" y="545"/>
                    <a:pt x="430" y="477"/>
                  </a:cubicBezTo>
                  <a:cubicBezTo>
                    <a:pt x="466" y="392"/>
                    <a:pt x="536" y="361"/>
                    <a:pt x="611" y="361"/>
                  </a:cubicBezTo>
                  <a:close/>
                  <a:moveTo>
                    <a:pt x="350" y="1"/>
                  </a:moveTo>
                  <a:cubicBezTo>
                    <a:pt x="298" y="1"/>
                    <a:pt x="248" y="11"/>
                    <a:pt x="203" y="35"/>
                  </a:cubicBezTo>
                  <a:cubicBezTo>
                    <a:pt x="1" y="152"/>
                    <a:pt x="68" y="410"/>
                    <a:pt x="179" y="563"/>
                  </a:cubicBezTo>
                  <a:cubicBezTo>
                    <a:pt x="252" y="661"/>
                    <a:pt x="344" y="747"/>
                    <a:pt x="449" y="821"/>
                  </a:cubicBezTo>
                  <a:cubicBezTo>
                    <a:pt x="541" y="913"/>
                    <a:pt x="657" y="986"/>
                    <a:pt x="780" y="1035"/>
                  </a:cubicBezTo>
                  <a:cubicBezTo>
                    <a:pt x="850" y="1066"/>
                    <a:pt x="928" y="1086"/>
                    <a:pt x="1001" y="1086"/>
                  </a:cubicBezTo>
                  <a:cubicBezTo>
                    <a:pt x="1086" y="1086"/>
                    <a:pt x="1163" y="1059"/>
                    <a:pt x="1209" y="992"/>
                  </a:cubicBezTo>
                  <a:cubicBezTo>
                    <a:pt x="1277" y="956"/>
                    <a:pt x="1320" y="888"/>
                    <a:pt x="1320" y="808"/>
                  </a:cubicBezTo>
                  <a:cubicBezTo>
                    <a:pt x="1320" y="600"/>
                    <a:pt x="1074" y="330"/>
                    <a:pt x="878" y="226"/>
                  </a:cubicBezTo>
                  <a:cubicBezTo>
                    <a:pt x="754" y="130"/>
                    <a:pt x="536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767675" y="3385425"/>
              <a:ext cx="35300" cy="28825"/>
            </a:xfrm>
            <a:custGeom>
              <a:avLst/>
              <a:gdLst/>
              <a:ahLst/>
              <a:cxnLst/>
              <a:rect l="l" t="t" r="r" b="b"/>
              <a:pathLst>
                <a:path w="1412" h="1153" extrusionOk="0">
                  <a:moveTo>
                    <a:pt x="442" y="273"/>
                  </a:moveTo>
                  <a:lnTo>
                    <a:pt x="473" y="291"/>
                  </a:lnTo>
                  <a:cubicBezTo>
                    <a:pt x="608" y="359"/>
                    <a:pt x="1240" y="856"/>
                    <a:pt x="878" y="942"/>
                  </a:cubicBezTo>
                  <a:lnTo>
                    <a:pt x="853" y="942"/>
                  </a:lnTo>
                  <a:cubicBezTo>
                    <a:pt x="743" y="886"/>
                    <a:pt x="645" y="819"/>
                    <a:pt x="547" y="739"/>
                  </a:cubicBezTo>
                  <a:cubicBezTo>
                    <a:pt x="461" y="666"/>
                    <a:pt x="381" y="580"/>
                    <a:pt x="320" y="482"/>
                  </a:cubicBezTo>
                  <a:cubicBezTo>
                    <a:pt x="320" y="377"/>
                    <a:pt x="369" y="334"/>
                    <a:pt x="442" y="273"/>
                  </a:cubicBezTo>
                  <a:close/>
                  <a:moveTo>
                    <a:pt x="219" y="1"/>
                  </a:moveTo>
                  <a:cubicBezTo>
                    <a:pt x="118" y="1"/>
                    <a:pt x="41" y="52"/>
                    <a:pt x="13" y="187"/>
                  </a:cubicBezTo>
                  <a:cubicBezTo>
                    <a:pt x="1" y="304"/>
                    <a:pt x="31" y="420"/>
                    <a:pt x="99" y="512"/>
                  </a:cubicBezTo>
                  <a:cubicBezTo>
                    <a:pt x="99" y="555"/>
                    <a:pt x="111" y="592"/>
                    <a:pt x="129" y="629"/>
                  </a:cubicBezTo>
                  <a:cubicBezTo>
                    <a:pt x="234" y="843"/>
                    <a:pt x="418" y="1003"/>
                    <a:pt x="639" y="1095"/>
                  </a:cubicBezTo>
                  <a:cubicBezTo>
                    <a:pt x="712" y="1120"/>
                    <a:pt x="786" y="1138"/>
                    <a:pt x="859" y="1138"/>
                  </a:cubicBezTo>
                  <a:cubicBezTo>
                    <a:pt x="901" y="1148"/>
                    <a:pt x="939" y="1153"/>
                    <a:pt x="974" y="1153"/>
                  </a:cubicBezTo>
                  <a:cubicBezTo>
                    <a:pt x="1412" y="1153"/>
                    <a:pt x="1248" y="372"/>
                    <a:pt x="884" y="230"/>
                  </a:cubicBezTo>
                  <a:cubicBezTo>
                    <a:pt x="874" y="225"/>
                    <a:pt x="863" y="223"/>
                    <a:pt x="853" y="223"/>
                  </a:cubicBezTo>
                  <a:cubicBezTo>
                    <a:pt x="823" y="223"/>
                    <a:pt x="793" y="240"/>
                    <a:pt x="780" y="267"/>
                  </a:cubicBezTo>
                  <a:cubicBezTo>
                    <a:pt x="608" y="137"/>
                    <a:pt x="383" y="1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756175" y="3337000"/>
              <a:ext cx="38225" cy="31650"/>
            </a:xfrm>
            <a:custGeom>
              <a:avLst/>
              <a:gdLst/>
              <a:ahLst/>
              <a:cxnLst/>
              <a:rect l="l" t="t" r="r" b="b"/>
              <a:pathLst>
                <a:path w="1529" h="1266" extrusionOk="0">
                  <a:moveTo>
                    <a:pt x="682" y="196"/>
                  </a:moveTo>
                  <a:cubicBezTo>
                    <a:pt x="857" y="196"/>
                    <a:pt x="1041" y="281"/>
                    <a:pt x="1099" y="443"/>
                  </a:cubicBezTo>
                  <a:cubicBezTo>
                    <a:pt x="1019" y="357"/>
                    <a:pt x="908" y="296"/>
                    <a:pt x="792" y="272"/>
                  </a:cubicBezTo>
                  <a:cubicBezTo>
                    <a:pt x="760" y="264"/>
                    <a:pt x="729" y="261"/>
                    <a:pt x="698" y="261"/>
                  </a:cubicBezTo>
                  <a:cubicBezTo>
                    <a:pt x="650" y="261"/>
                    <a:pt x="603" y="269"/>
                    <a:pt x="559" y="284"/>
                  </a:cubicBezTo>
                  <a:cubicBezTo>
                    <a:pt x="547" y="259"/>
                    <a:pt x="528" y="241"/>
                    <a:pt x="510" y="229"/>
                  </a:cubicBezTo>
                  <a:lnTo>
                    <a:pt x="540" y="216"/>
                  </a:lnTo>
                  <a:cubicBezTo>
                    <a:pt x="585" y="203"/>
                    <a:pt x="633" y="196"/>
                    <a:pt x="682" y="196"/>
                  </a:cubicBezTo>
                  <a:close/>
                  <a:moveTo>
                    <a:pt x="705" y="461"/>
                  </a:moveTo>
                  <a:cubicBezTo>
                    <a:pt x="736" y="461"/>
                    <a:pt x="767" y="465"/>
                    <a:pt x="798" y="474"/>
                  </a:cubicBezTo>
                  <a:cubicBezTo>
                    <a:pt x="1007" y="541"/>
                    <a:pt x="1197" y="965"/>
                    <a:pt x="859" y="965"/>
                  </a:cubicBezTo>
                  <a:cubicBezTo>
                    <a:pt x="706" y="965"/>
                    <a:pt x="491" y="805"/>
                    <a:pt x="369" y="701"/>
                  </a:cubicBezTo>
                  <a:cubicBezTo>
                    <a:pt x="419" y="554"/>
                    <a:pt x="558" y="461"/>
                    <a:pt x="705" y="461"/>
                  </a:cubicBezTo>
                  <a:close/>
                  <a:moveTo>
                    <a:pt x="684" y="1"/>
                  </a:moveTo>
                  <a:cubicBezTo>
                    <a:pt x="588" y="1"/>
                    <a:pt x="492" y="19"/>
                    <a:pt x="399" y="57"/>
                  </a:cubicBezTo>
                  <a:cubicBezTo>
                    <a:pt x="240" y="124"/>
                    <a:pt x="68" y="290"/>
                    <a:pt x="44" y="480"/>
                  </a:cubicBezTo>
                  <a:cubicBezTo>
                    <a:pt x="7" y="554"/>
                    <a:pt x="1" y="646"/>
                    <a:pt x="31" y="726"/>
                  </a:cubicBezTo>
                  <a:cubicBezTo>
                    <a:pt x="148" y="995"/>
                    <a:pt x="387" y="1198"/>
                    <a:pt x="681" y="1259"/>
                  </a:cubicBezTo>
                  <a:cubicBezTo>
                    <a:pt x="708" y="1264"/>
                    <a:pt x="735" y="1266"/>
                    <a:pt x="761" y="1266"/>
                  </a:cubicBezTo>
                  <a:cubicBezTo>
                    <a:pt x="1236" y="1266"/>
                    <a:pt x="1528" y="547"/>
                    <a:pt x="1191" y="198"/>
                  </a:cubicBezTo>
                  <a:cubicBezTo>
                    <a:pt x="1049" y="69"/>
                    <a:pt x="868" y="1"/>
                    <a:pt x="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676425" y="3310675"/>
              <a:ext cx="29625" cy="27200"/>
            </a:xfrm>
            <a:custGeom>
              <a:avLst/>
              <a:gdLst/>
              <a:ahLst/>
              <a:cxnLst/>
              <a:rect l="l" t="t" r="r" b="b"/>
              <a:pathLst>
                <a:path w="1185" h="1088" extrusionOk="0">
                  <a:moveTo>
                    <a:pt x="570" y="202"/>
                  </a:moveTo>
                  <a:cubicBezTo>
                    <a:pt x="642" y="202"/>
                    <a:pt x="713" y="222"/>
                    <a:pt x="774" y="263"/>
                  </a:cubicBezTo>
                  <a:cubicBezTo>
                    <a:pt x="835" y="294"/>
                    <a:pt x="884" y="343"/>
                    <a:pt x="921" y="404"/>
                  </a:cubicBezTo>
                  <a:cubicBezTo>
                    <a:pt x="866" y="435"/>
                    <a:pt x="847" y="515"/>
                    <a:pt x="890" y="564"/>
                  </a:cubicBezTo>
                  <a:cubicBezTo>
                    <a:pt x="915" y="601"/>
                    <a:pt x="933" y="644"/>
                    <a:pt x="933" y="687"/>
                  </a:cubicBezTo>
                  <a:cubicBezTo>
                    <a:pt x="884" y="779"/>
                    <a:pt x="798" y="840"/>
                    <a:pt x="694" y="852"/>
                  </a:cubicBezTo>
                  <a:cubicBezTo>
                    <a:pt x="676" y="858"/>
                    <a:pt x="657" y="865"/>
                    <a:pt x="633" y="865"/>
                  </a:cubicBezTo>
                  <a:cubicBezTo>
                    <a:pt x="626" y="865"/>
                    <a:pt x="614" y="852"/>
                    <a:pt x="602" y="852"/>
                  </a:cubicBezTo>
                  <a:cubicBezTo>
                    <a:pt x="479" y="803"/>
                    <a:pt x="369" y="717"/>
                    <a:pt x="289" y="607"/>
                  </a:cubicBezTo>
                  <a:cubicBezTo>
                    <a:pt x="283" y="595"/>
                    <a:pt x="277" y="582"/>
                    <a:pt x="271" y="570"/>
                  </a:cubicBezTo>
                  <a:cubicBezTo>
                    <a:pt x="277" y="558"/>
                    <a:pt x="289" y="552"/>
                    <a:pt x="295" y="546"/>
                  </a:cubicBezTo>
                  <a:cubicBezTo>
                    <a:pt x="332" y="509"/>
                    <a:pt x="375" y="478"/>
                    <a:pt x="418" y="441"/>
                  </a:cubicBezTo>
                  <a:cubicBezTo>
                    <a:pt x="492" y="380"/>
                    <a:pt x="424" y="282"/>
                    <a:pt x="338" y="282"/>
                  </a:cubicBezTo>
                  <a:cubicBezTo>
                    <a:pt x="350" y="270"/>
                    <a:pt x="363" y="257"/>
                    <a:pt x="375" y="251"/>
                  </a:cubicBezTo>
                  <a:cubicBezTo>
                    <a:pt x="437" y="219"/>
                    <a:pt x="504" y="202"/>
                    <a:pt x="570" y="202"/>
                  </a:cubicBezTo>
                  <a:close/>
                  <a:moveTo>
                    <a:pt x="560" y="1"/>
                  </a:moveTo>
                  <a:cubicBezTo>
                    <a:pt x="373" y="1"/>
                    <a:pt x="199" y="101"/>
                    <a:pt x="105" y="270"/>
                  </a:cubicBezTo>
                  <a:cubicBezTo>
                    <a:pt x="56" y="355"/>
                    <a:pt x="44" y="454"/>
                    <a:pt x="62" y="552"/>
                  </a:cubicBezTo>
                  <a:cubicBezTo>
                    <a:pt x="1" y="656"/>
                    <a:pt x="13" y="785"/>
                    <a:pt x="87" y="877"/>
                  </a:cubicBezTo>
                  <a:cubicBezTo>
                    <a:pt x="186" y="1011"/>
                    <a:pt x="390" y="1067"/>
                    <a:pt x="579" y="1067"/>
                  </a:cubicBezTo>
                  <a:cubicBezTo>
                    <a:pt x="589" y="1067"/>
                    <a:pt x="598" y="1067"/>
                    <a:pt x="608" y="1067"/>
                  </a:cubicBezTo>
                  <a:cubicBezTo>
                    <a:pt x="649" y="1081"/>
                    <a:pt x="692" y="1087"/>
                    <a:pt x="735" y="1087"/>
                  </a:cubicBezTo>
                  <a:cubicBezTo>
                    <a:pt x="827" y="1087"/>
                    <a:pt x="919" y="1056"/>
                    <a:pt x="995" y="993"/>
                  </a:cubicBezTo>
                  <a:cubicBezTo>
                    <a:pt x="1068" y="938"/>
                    <a:pt x="1117" y="852"/>
                    <a:pt x="1129" y="760"/>
                  </a:cubicBezTo>
                  <a:cubicBezTo>
                    <a:pt x="1172" y="674"/>
                    <a:pt x="1185" y="582"/>
                    <a:pt x="1172" y="496"/>
                  </a:cubicBezTo>
                  <a:cubicBezTo>
                    <a:pt x="1117" y="257"/>
                    <a:pt x="933" y="73"/>
                    <a:pt x="694" y="18"/>
                  </a:cubicBezTo>
                  <a:cubicBezTo>
                    <a:pt x="649" y="6"/>
                    <a:pt x="604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733625" y="3284800"/>
              <a:ext cx="31000" cy="28675"/>
            </a:xfrm>
            <a:custGeom>
              <a:avLst/>
              <a:gdLst/>
              <a:ahLst/>
              <a:cxnLst/>
              <a:rect l="l" t="t" r="r" b="b"/>
              <a:pathLst>
                <a:path w="1240" h="1147" extrusionOk="0">
                  <a:moveTo>
                    <a:pt x="689" y="286"/>
                  </a:moveTo>
                  <a:cubicBezTo>
                    <a:pt x="743" y="286"/>
                    <a:pt x="797" y="298"/>
                    <a:pt x="847" y="323"/>
                  </a:cubicBezTo>
                  <a:cubicBezTo>
                    <a:pt x="909" y="360"/>
                    <a:pt x="952" y="409"/>
                    <a:pt x="982" y="470"/>
                  </a:cubicBezTo>
                  <a:cubicBezTo>
                    <a:pt x="988" y="617"/>
                    <a:pt x="933" y="759"/>
                    <a:pt x="835" y="863"/>
                  </a:cubicBezTo>
                  <a:cubicBezTo>
                    <a:pt x="814" y="868"/>
                    <a:pt x="792" y="870"/>
                    <a:pt x="771" y="870"/>
                  </a:cubicBezTo>
                  <a:cubicBezTo>
                    <a:pt x="626" y="870"/>
                    <a:pt x="483" y="770"/>
                    <a:pt x="381" y="679"/>
                  </a:cubicBezTo>
                  <a:cubicBezTo>
                    <a:pt x="314" y="636"/>
                    <a:pt x="271" y="575"/>
                    <a:pt x="246" y="507"/>
                  </a:cubicBezTo>
                  <a:lnTo>
                    <a:pt x="246" y="507"/>
                  </a:lnTo>
                  <a:cubicBezTo>
                    <a:pt x="261" y="515"/>
                    <a:pt x="277" y="519"/>
                    <a:pt x="293" y="519"/>
                  </a:cubicBezTo>
                  <a:cubicBezTo>
                    <a:pt x="326" y="519"/>
                    <a:pt x="359" y="503"/>
                    <a:pt x="375" y="470"/>
                  </a:cubicBezTo>
                  <a:cubicBezTo>
                    <a:pt x="440" y="354"/>
                    <a:pt x="562" y="286"/>
                    <a:pt x="689" y="286"/>
                  </a:cubicBezTo>
                  <a:close/>
                  <a:moveTo>
                    <a:pt x="592" y="0"/>
                  </a:moveTo>
                  <a:cubicBezTo>
                    <a:pt x="548" y="0"/>
                    <a:pt x="504" y="4"/>
                    <a:pt x="461" y="10"/>
                  </a:cubicBezTo>
                  <a:lnTo>
                    <a:pt x="430" y="10"/>
                  </a:lnTo>
                  <a:cubicBezTo>
                    <a:pt x="344" y="22"/>
                    <a:pt x="265" y="59"/>
                    <a:pt x="197" y="108"/>
                  </a:cubicBezTo>
                  <a:cubicBezTo>
                    <a:pt x="68" y="194"/>
                    <a:pt x="1" y="348"/>
                    <a:pt x="32" y="501"/>
                  </a:cubicBezTo>
                  <a:cubicBezTo>
                    <a:pt x="25" y="513"/>
                    <a:pt x="32" y="525"/>
                    <a:pt x="32" y="532"/>
                  </a:cubicBezTo>
                  <a:cubicBezTo>
                    <a:pt x="44" y="765"/>
                    <a:pt x="166" y="1004"/>
                    <a:pt x="381" y="1102"/>
                  </a:cubicBezTo>
                  <a:cubicBezTo>
                    <a:pt x="448" y="1132"/>
                    <a:pt x="520" y="1147"/>
                    <a:pt x="591" y="1147"/>
                  </a:cubicBezTo>
                  <a:cubicBezTo>
                    <a:pt x="695" y="1147"/>
                    <a:pt x="799" y="1115"/>
                    <a:pt x="890" y="1053"/>
                  </a:cubicBezTo>
                  <a:cubicBezTo>
                    <a:pt x="1025" y="1035"/>
                    <a:pt x="1148" y="936"/>
                    <a:pt x="1197" y="808"/>
                  </a:cubicBezTo>
                  <a:cubicBezTo>
                    <a:pt x="1240" y="685"/>
                    <a:pt x="1240" y="556"/>
                    <a:pt x="1197" y="440"/>
                  </a:cubicBezTo>
                  <a:cubicBezTo>
                    <a:pt x="1185" y="360"/>
                    <a:pt x="1154" y="280"/>
                    <a:pt x="1105" y="219"/>
                  </a:cubicBezTo>
                  <a:cubicBezTo>
                    <a:pt x="1004" y="72"/>
                    <a:pt x="798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1789675" y="3302525"/>
              <a:ext cx="30025" cy="26000"/>
            </a:xfrm>
            <a:custGeom>
              <a:avLst/>
              <a:gdLst/>
              <a:ahLst/>
              <a:cxnLst/>
              <a:rect l="l" t="t" r="r" b="b"/>
              <a:pathLst>
                <a:path w="1201" h="1040" extrusionOk="0">
                  <a:moveTo>
                    <a:pt x="508" y="212"/>
                  </a:moveTo>
                  <a:cubicBezTo>
                    <a:pt x="527" y="212"/>
                    <a:pt x="547" y="215"/>
                    <a:pt x="568" y="221"/>
                  </a:cubicBezTo>
                  <a:lnTo>
                    <a:pt x="617" y="221"/>
                  </a:lnTo>
                  <a:cubicBezTo>
                    <a:pt x="595" y="278"/>
                    <a:pt x="619" y="345"/>
                    <a:pt x="686" y="345"/>
                  </a:cubicBezTo>
                  <a:cubicBezTo>
                    <a:pt x="692" y="345"/>
                    <a:pt x="697" y="345"/>
                    <a:pt x="703" y="344"/>
                  </a:cubicBezTo>
                  <a:cubicBezTo>
                    <a:pt x="734" y="338"/>
                    <a:pt x="763" y="335"/>
                    <a:pt x="791" y="335"/>
                  </a:cubicBezTo>
                  <a:cubicBezTo>
                    <a:pt x="820" y="335"/>
                    <a:pt x="847" y="338"/>
                    <a:pt x="875" y="344"/>
                  </a:cubicBezTo>
                  <a:cubicBezTo>
                    <a:pt x="973" y="381"/>
                    <a:pt x="949" y="485"/>
                    <a:pt x="924" y="571"/>
                  </a:cubicBezTo>
                  <a:cubicBezTo>
                    <a:pt x="912" y="602"/>
                    <a:pt x="893" y="638"/>
                    <a:pt x="881" y="669"/>
                  </a:cubicBezTo>
                  <a:cubicBezTo>
                    <a:pt x="850" y="694"/>
                    <a:pt x="808" y="718"/>
                    <a:pt x="771" y="724"/>
                  </a:cubicBezTo>
                  <a:cubicBezTo>
                    <a:pt x="747" y="730"/>
                    <a:pt x="722" y="732"/>
                    <a:pt x="698" y="732"/>
                  </a:cubicBezTo>
                  <a:cubicBezTo>
                    <a:pt x="581" y="732"/>
                    <a:pt x="469" y="673"/>
                    <a:pt x="403" y="571"/>
                  </a:cubicBezTo>
                  <a:cubicBezTo>
                    <a:pt x="341" y="497"/>
                    <a:pt x="323" y="393"/>
                    <a:pt x="354" y="301"/>
                  </a:cubicBezTo>
                  <a:cubicBezTo>
                    <a:pt x="378" y="264"/>
                    <a:pt x="409" y="240"/>
                    <a:pt x="452" y="221"/>
                  </a:cubicBezTo>
                  <a:cubicBezTo>
                    <a:pt x="470" y="215"/>
                    <a:pt x="489" y="212"/>
                    <a:pt x="508" y="212"/>
                  </a:cubicBezTo>
                  <a:close/>
                  <a:moveTo>
                    <a:pt x="608" y="0"/>
                  </a:moveTo>
                  <a:cubicBezTo>
                    <a:pt x="566" y="0"/>
                    <a:pt x="523" y="4"/>
                    <a:pt x="482" y="13"/>
                  </a:cubicBezTo>
                  <a:cubicBezTo>
                    <a:pt x="329" y="13"/>
                    <a:pt x="194" y="68"/>
                    <a:pt x="145" y="240"/>
                  </a:cubicBezTo>
                  <a:cubicBezTo>
                    <a:pt x="139" y="258"/>
                    <a:pt x="139" y="277"/>
                    <a:pt x="133" y="295"/>
                  </a:cubicBezTo>
                  <a:cubicBezTo>
                    <a:pt x="0" y="628"/>
                    <a:pt x="284" y="1040"/>
                    <a:pt x="628" y="1040"/>
                  </a:cubicBezTo>
                  <a:cubicBezTo>
                    <a:pt x="683" y="1040"/>
                    <a:pt x="739" y="1029"/>
                    <a:pt x="795" y="1006"/>
                  </a:cubicBezTo>
                  <a:cubicBezTo>
                    <a:pt x="900" y="964"/>
                    <a:pt x="985" y="884"/>
                    <a:pt x="1047" y="786"/>
                  </a:cubicBezTo>
                  <a:cubicBezTo>
                    <a:pt x="1157" y="681"/>
                    <a:pt x="1200" y="522"/>
                    <a:pt x="1157" y="375"/>
                  </a:cubicBezTo>
                  <a:cubicBezTo>
                    <a:pt x="1095" y="130"/>
                    <a:pt x="847" y="0"/>
                    <a:pt x="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1848025" y="3327175"/>
              <a:ext cx="33625" cy="20150"/>
            </a:xfrm>
            <a:custGeom>
              <a:avLst/>
              <a:gdLst/>
              <a:ahLst/>
              <a:cxnLst/>
              <a:rect l="l" t="t" r="r" b="b"/>
              <a:pathLst>
                <a:path w="1345" h="806" extrusionOk="0">
                  <a:moveTo>
                    <a:pt x="542" y="235"/>
                  </a:moveTo>
                  <a:cubicBezTo>
                    <a:pt x="576" y="235"/>
                    <a:pt x="608" y="239"/>
                    <a:pt x="627" y="241"/>
                  </a:cubicBezTo>
                  <a:cubicBezTo>
                    <a:pt x="725" y="260"/>
                    <a:pt x="823" y="297"/>
                    <a:pt x="909" y="346"/>
                  </a:cubicBezTo>
                  <a:cubicBezTo>
                    <a:pt x="933" y="382"/>
                    <a:pt x="939" y="425"/>
                    <a:pt x="927" y="468"/>
                  </a:cubicBezTo>
                  <a:cubicBezTo>
                    <a:pt x="903" y="554"/>
                    <a:pt x="829" y="609"/>
                    <a:pt x="737" y="609"/>
                  </a:cubicBezTo>
                  <a:lnTo>
                    <a:pt x="676" y="609"/>
                  </a:lnTo>
                  <a:cubicBezTo>
                    <a:pt x="608" y="603"/>
                    <a:pt x="547" y="579"/>
                    <a:pt x="492" y="536"/>
                  </a:cubicBezTo>
                  <a:lnTo>
                    <a:pt x="498" y="536"/>
                  </a:lnTo>
                  <a:cubicBezTo>
                    <a:pt x="424" y="487"/>
                    <a:pt x="363" y="352"/>
                    <a:pt x="430" y="266"/>
                  </a:cubicBezTo>
                  <a:cubicBezTo>
                    <a:pt x="451" y="241"/>
                    <a:pt x="498" y="235"/>
                    <a:pt x="542" y="235"/>
                  </a:cubicBezTo>
                  <a:close/>
                  <a:moveTo>
                    <a:pt x="575" y="1"/>
                  </a:moveTo>
                  <a:cubicBezTo>
                    <a:pt x="468" y="1"/>
                    <a:pt x="362" y="25"/>
                    <a:pt x="265" y="76"/>
                  </a:cubicBezTo>
                  <a:cubicBezTo>
                    <a:pt x="99" y="125"/>
                    <a:pt x="1" y="297"/>
                    <a:pt x="50" y="468"/>
                  </a:cubicBezTo>
                  <a:cubicBezTo>
                    <a:pt x="118" y="677"/>
                    <a:pt x="394" y="775"/>
                    <a:pt x="590" y="800"/>
                  </a:cubicBezTo>
                  <a:lnTo>
                    <a:pt x="633" y="800"/>
                  </a:lnTo>
                  <a:cubicBezTo>
                    <a:pt x="663" y="806"/>
                    <a:pt x="694" y="806"/>
                    <a:pt x="725" y="806"/>
                  </a:cubicBezTo>
                  <a:cubicBezTo>
                    <a:pt x="909" y="806"/>
                    <a:pt x="1130" y="769"/>
                    <a:pt x="1234" y="634"/>
                  </a:cubicBezTo>
                  <a:cubicBezTo>
                    <a:pt x="1344" y="487"/>
                    <a:pt x="1216" y="297"/>
                    <a:pt x="1087" y="205"/>
                  </a:cubicBezTo>
                  <a:cubicBezTo>
                    <a:pt x="1062" y="186"/>
                    <a:pt x="1038" y="168"/>
                    <a:pt x="1007" y="155"/>
                  </a:cubicBezTo>
                  <a:cubicBezTo>
                    <a:pt x="958" y="113"/>
                    <a:pt x="897" y="76"/>
                    <a:pt x="835" y="51"/>
                  </a:cubicBezTo>
                  <a:cubicBezTo>
                    <a:pt x="752" y="18"/>
                    <a:pt x="663" y="1"/>
                    <a:pt x="5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1806025" y="3354300"/>
              <a:ext cx="36350" cy="28625"/>
            </a:xfrm>
            <a:custGeom>
              <a:avLst/>
              <a:gdLst/>
              <a:ahLst/>
              <a:cxnLst/>
              <a:rect l="l" t="t" r="r" b="b"/>
              <a:pathLst>
                <a:path w="1454" h="1145" extrusionOk="0">
                  <a:moveTo>
                    <a:pt x="282" y="481"/>
                  </a:moveTo>
                  <a:cubicBezTo>
                    <a:pt x="282" y="500"/>
                    <a:pt x="276" y="518"/>
                    <a:pt x="276" y="537"/>
                  </a:cubicBezTo>
                  <a:cubicBezTo>
                    <a:pt x="276" y="512"/>
                    <a:pt x="276" y="494"/>
                    <a:pt x="282" y="481"/>
                  </a:cubicBezTo>
                  <a:close/>
                  <a:moveTo>
                    <a:pt x="914" y="230"/>
                  </a:moveTo>
                  <a:cubicBezTo>
                    <a:pt x="1012" y="242"/>
                    <a:pt x="1129" y="285"/>
                    <a:pt x="1153" y="395"/>
                  </a:cubicBezTo>
                  <a:cubicBezTo>
                    <a:pt x="1166" y="438"/>
                    <a:pt x="1160" y="481"/>
                    <a:pt x="1135" y="524"/>
                  </a:cubicBezTo>
                  <a:cubicBezTo>
                    <a:pt x="1074" y="604"/>
                    <a:pt x="988" y="671"/>
                    <a:pt x="890" y="708"/>
                  </a:cubicBezTo>
                  <a:cubicBezTo>
                    <a:pt x="823" y="734"/>
                    <a:pt x="752" y="746"/>
                    <a:pt x="680" y="746"/>
                  </a:cubicBezTo>
                  <a:cubicBezTo>
                    <a:pt x="614" y="746"/>
                    <a:pt x="547" y="735"/>
                    <a:pt x="485" y="714"/>
                  </a:cubicBezTo>
                  <a:cubicBezTo>
                    <a:pt x="479" y="696"/>
                    <a:pt x="479" y="684"/>
                    <a:pt x="473" y="665"/>
                  </a:cubicBezTo>
                  <a:cubicBezTo>
                    <a:pt x="460" y="530"/>
                    <a:pt x="491" y="389"/>
                    <a:pt x="558" y="273"/>
                  </a:cubicBezTo>
                  <a:cubicBezTo>
                    <a:pt x="574" y="285"/>
                    <a:pt x="593" y="291"/>
                    <a:pt x="612" y="291"/>
                  </a:cubicBezTo>
                  <a:cubicBezTo>
                    <a:pt x="623" y="291"/>
                    <a:pt x="633" y="289"/>
                    <a:pt x="644" y="285"/>
                  </a:cubicBezTo>
                  <a:cubicBezTo>
                    <a:pt x="693" y="267"/>
                    <a:pt x="749" y="254"/>
                    <a:pt x="804" y="242"/>
                  </a:cubicBezTo>
                  <a:cubicBezTo>
                    <a:pt x="812" y="246"/>
                    <a:pt x="823" y="248"/>
                    <a:pt x="833" y="248"/>
                  </a:cubicBezTo>
                  <a:cubicBezTo>
                    <a:pt x="853" y="248"/>
                    <a:pt x="874" y="242"/>
                    <a:pt x="890" y="230"/>
                  </a:cubicBezTo>
                  <a:close/>
                  <a:moveTo>
                    <a:pt x="679" y="1"/>
                  </a:moveTo>
                  <a:cubicBezTo>
                    <a:pt x="608" y="1"/>
                    <a:pt x="538" y="24"/>
                    <a:pt x="479" y="70"/>
                  </a:cubicBezTo>
                  <a:cubicBezTo>
                    <a:pt x="356" y="107"/>
                    <a:pt x="239" y="175"/>
                    <a:pt x="154" y="273"/>
                  </a:cubicBezTo>
                  <a:cubicBezTo>
                    <a:pt x="0" y="469"/>
                    <a:pt x="55" y="714"/>
                    <a:pt x="270" y="837"/>
                  </a:cubicBezTo>
                  <a:cubicBezTo>
                    <a:pt x="282" y="843"/>
                    <a:pt x="295" y="849"/>
                    <a:pt x="307" y="856"/>
                  </a:cubicBezTo>
                  <a:cubicBezTo>
                    <a:pt x="325" y="898"/>
                    <a:pt x="344" y="935"/>
                    <a:pt x="368" y="966"/>
                  </a:cubicBezTo>
                  <a:cubicBezTo>
                    <a:pt x="461" y="1093"/>
                    <a:pt x="569" y="1144"/>
                    <a:pt x="679" y="1144"/>
                  </a:cubicBezTo>
                  <a:cubicBezTo>
                    <a:pt x="920" y="1144"/>
                    <a:pt x="1170" y="897"/>
                    <a:pt x="1288" y="653"/>
                  </a:cubicBezTo>
                  <a:cubicBezTo>
                    <a:pt x="1393" y="524"/>
                    <a:pt x="1454" y="371"/>
                    <a:pt x="1399" y="230"/>
                  </a:cubicBezTo>
                  <a:cubicBezTo>
                    <a:pt x="1337" y="89"/>
                    <a:pt x="1184" y="40"/>
                    <a:pt x="1012" y="34"/>
                  </a:cubicBezTo>
                  <a:cubicBezTo>
                    <a:pt x="953" y="20"/>
                    <a:pt x="893" y="13"/>
                    <a:pt x="833" y="13"/>
                  </a:cubicBezTo>
                  <a:cubicBezTo>
                    <a:pt x="813" y="13"/>
                    <a:pt x="793" y="14"/>
                    <a:pt x="773" y="15"/>
                  </a:cubicBezTo>
                  <a:cubicBezTo>
                    <a:pt x="742" y="6"/>
                    <a:pt x="71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1863375" y="3389525"/>
              <a:ext cx="33925" cy="29725"/>
            </a:xfrm>
            <a:custGeom>
              <a:avLst/>
              <a:gdLst/>
              <a:ahLst/>
              <a:cxnLst/>
              <a:rect l="l" t="t" r="r" b="b"/>
              <a:pathLst>
                <a:path w="1357" h="1189" extrusionOk="0">
                  <a:moveTo>
                    <a:pt x="460" y="213"/>
                  </a:moveTo>
                  <a:lnTo>
                    <a:pt x="448" y="219"/>
                  </a:lnTo>
                  <a:cubicBezTo>
                    <a:pt x="387" y="305"/>
                    <a:pt x="350" y="403"/>
                    <a:pt x="350" y="508"/>
                  </a:cubicBezTo>
                  <a:cubicBezTo>
                    <a:pt x="276" y="410"/>
                    <a:pt x="258" y="293"/>
                    <a:pt x="405" y="226"/>
                  </a:cubicBezTo>
                  <a:cubicBezTo>
                    <a:pt x="424" y="219"/>
                    <a:pt x="442" y="213"/>
                    <a:pt x="460" y="213"/>
                  </a:cubicBezTo>
                  <a:close/>
                  <a:moveTo>
                    <a:pt x="577" y="207"/>
                  </a:moveTo>
                  <a:lnTo>
                    <a:pt x="577" y="207"/>
                  </a:lnTo>
                  <a:cubicBezTo>
                    <a:pt x="755" y="232"/>
                    <a:pt x="945" y="391"/>
                    <a:pt x="1049" y="545"/>
                  </a:cubicBezTo>
                  <a:cubicBezTo>
                    <a:pt x="1101" y="729"/>
                    <a:pt x="991" y="796"/>
                    <a:pt x="856" y="796"/>
                  </a:cubicBezTo>
                  <a:cubicBezTo>
                    <a:pt x="766" y="796"/>
                    <a:pt x="666" y="766"/>
                    <a:pt x="595" y="722"/>
                  </a:cubicBezTo>
                  <a:cubicBezTo>
                    <a:pt x="534" y="606"/>
                    <a:pt x="516" y="459"/>
                    <a:pt x="595" y="361"/>
                  </a:cubicBezTo>
                  <a:cubicBezTo>
                    <a:pt x="632" y="311"/>
                    <a:pt x="620" y="244"/>
                    <a:pt x="577" y="207"/>
                  </a:cubicBezTo>
                  <a:close/>
                  <a:moveTo>
                    <a:pt x="564" y="1"/>
                  </a:moveTo>
                  <a:cubicBezTo>
                    <a:pt x="358" y="1"/>
                    <a:pt x="156" y="89"/>
                    <a:pt x="37" y="287"/>
                  </a:cubicBezTo>
                  <a:cubicBezTo>
                    <a:pt x="0" y="348"/>
                    <a:pt x="43" y="428"/>
                    <a:pt x="111" y="428"/>
                  </a:cubicBezTo>
                  <a:cubicBezTo>
                    <a:pt x="129" y="520"/>
                    <a:pt x="166" y="600"/>
                    <a:pt x="221" y="673"/>
                  </a:cubicBezTo>
                  <a:cubicBezTo>
                    <a:pt x="283" y="747"/>
                    <a:pt x="356" y="821"/>
                    <a:pt x="442" y="876"/>
                  </a:cubicBezTo>
                  <a:cubicBezTo>
                    <a:pt x="546" y="1057"/>
                    <a:pt x="719" y="1188"/>
                    <a:pt x="920" y="1188"/>
                  </a:cubicBezTo>
                  <a:cubicBezTo>
                    <a:pt x="944" y="1188"/>
                    <a:pt x="969" y="1186"/>
                    <a:pt x="994" y="1182"/>
                  </a:cubicBezTo>
                  <a:cubicBezTo>
                    <a:pt x="1209" y="1152"/>
                    <a:pt x="1356" y="956"/>
                    <a:pt x="1325" y="741"/>
                  </a:cubicBezTo>
                  <a:cubicBezTo>
                    <a:pt x="1319" y="661"/>
                    <a:pt x="1295" y="581"/>
                    <a:pt x="1258" y="508"/>
                  </a:cubicBezTo>
                  <a:cubicBezTo>
                    <a:pt x="1185" y="193"/>
                    <a:pt x="869" y="1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84B87"/>
              </a:buClr>
              <a:buSzPts val="3000"/>
              <a:buFont typeface="Work Sans ExtraBold"/>
              <a:buNone/>
              <a:defRPr sz="3000">
                <a:solidFill>
                  <a:srgbClr val="084B87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6"/>
          <p:cNvSpPr txBox="1">
            <a:spLocks noGrp="1"/>
          </p:cNvSpPr>
          <p:nvPr>
            <p:ph type="ctrTitle"/>
          </p:nvPr>
        </p:nvSpPr>
        <p:spPr>
          <a:xfrm>
            <a:off x="992778" y="1012373"/>
            <a:ext cx="4467498" cy="1685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IPL DATABASE</a:t>
            </a:r>
            <a:br>
              <a:rPr lang="en" sz="3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95" name="Google Shape;1795;p36"/>
          <p:cNvSpPr txBox="1">
            <a:spLocks noGrp="1"/>
          </p:cNvSpPr>
          <p:nvPr>
            <p:ph type="subTitle" idx="1"/>
          </p:nvPr>
        </p:nvSpPr>
        <p:spPr>
          <a:xfrm>
            <a:off x="475751" y="2738098"/>
            <a:ext cx="4663439" cy="1685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MADE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-Jash Desai(B269)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-Amay Thakkar(B256)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-Chaitanya Shethiya(B204)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Guided BY:  Dr Hemant Gianey</a:t>
            </a:r>
            <a:endParaRPr lang="en" b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</a:p>
        </p:txBody>
      </p:sp>
      <p:grpSp>
        <p:nvGrpSpPr>
          <p:cNvPr id="1797" name="Google Shape;1797;p36"/>
          <p:cNvGrpSpPr/>
          <p:nvPr/>
        </p:nvGrpSpPr>
        <p:grpSpPr>
          <a:xfrm>
            <a:off x="6198264" y="6"/>
            <a:ext cx="1068863" cy="498077"/>
            <a:chOff x="4542650" y="2993200"/>
            <a:chExt cx="640575" cy="298500"/>
          </a:xfrm>
        </p:grpSpPr>
        <p:sp>
          <p:nvSpPr>
            <p:cNvPr id="1798" name="Google Shape;1798;p36"/>
            <p:cNvSpPr/>
            <p:nvPr/>
          </p:nvSpPr>
          <p:spPr>
            <a:xfrm>
              <a:off x="4545675" y="3256650"/>
              <a:ext cx="568550" cy="35050"/>
            </a:xfrm>
            <a:custGeom>
              <a:avLst/>
              <a:gdLst/>
              <a:ahLst/>
              <a:cxnLst/>
              <a:rect l="l" t="t" r="r" b="b"/>
              <a:pathLst>
                <a:path w="22742" h="1402" extrusionOk="0">
                  <a:moveTo>
                    <a:pt x="262" y="1"/>
                  </a:moveTo>
                  <a:cubicBezTo>
                    <a:pt x="2" y="1"/>
                    <a:pt x="0" y="433"/>
                    <a:pt x="217" y="535"/>
                  </a:cubicBezTo>
                  <a:lnTo>
                    <a:pt x="223" y="535"/>
                  </a:lnTo>
                  <a:cubicBezTo>
                    <a:pt x="1848" y="1326"/>
                    <a:pt x="3652" y="1050"/>
                    <a:pt x="5388" y="1161"/>
                  </a:cubicBezTo>
                  <a:cubicBezTo>
                    <a:pt x="5917" y="1203"/>
                    <a:pt x="6450" y="1223"/>
                    <a:pt x="6984" y="1223"/>
                  </a:cubicBezTo>
                  <a:cubicBezTo>
                    <a:pt x="7452" y="1223"/>
                    <a:pt x="7920" y="1208"/>
                    <a:pt x="8387" y="1179"/>
                  </a:cubicBezTo>
                  <a:cubicBezTo>
                    <a:pt x="8655" y="1158"/>
                    <a:pt x="8917" y="1149"/>
                    <a:pt x="9178" y="1149"/>
                  </a:cubicBezTo>
                  <a:cubicBezTo>
                    <a:pt x="9915" y="1149"/>
                    <a:pt x="10634" y="1225"/>
                    <a:pt x="11387" y="1339"/>
                  </a:cubicBezTo>
                  <a:cubicBezTo>
                    <a:pt x="11680" y="1383"/>
                    <a:pt x="11970" y="1401"/>
                    <a:pt x="12259" y="1401"/>
                  </a:cubicBezTo>
                  <a:cubicBezTo>
                    <a:pt x="13619" y="1401"/>
                    <a:pt x="14939" y="990"/>
                    <a:pt x="16300" y="909"/>
                  </a:cubicBezTo>
                  <a:cubicBezTo>
                    <a:pt x="16853" y="876"/>
                    <a:pt x="17406" y="864"/>
                    <a:pt x="17959" y="864"/>
                  </a:cubicBezTo>
                  <a:cubicBezTo>
                    <a:pt x="19242" y="864"/>
                    <a:pt x="20527" y="927"/>
                    <a:pt x="21809" y="927"/>
                  </a:cubicBezTo>
                  <a:cubicBezTo>
                    <a:pt x="22013" y="927"/>
                    <a:pt x="22218" y="925"/>
                    <a:pt x="22422" y="921"/>
                  </a:cubicBezTo>
                  <a:cubicBezTo>
                    <a:pt x="22735" y="915"/>
                    <a:pt x="22741" y="351"/>
                    <a:pt x="22422" y="345"/>
                  </a:cubicBezTo>
                  <a:cubicBezTo>
                    <a:pt x="21575" y="330"/>
                    <a:pt x="20725" y="322"/>
                    <a:pt x="19875" y="322"/>
                  </a:cubicBezTo>
                  <a:cubicBezTo>
                    <a:pt x="18683" y="322"/>
                    <a:pt x="17489" y="337"/>
                    <a:pt x="16300" y="369"/>
                  </a:cubicBezTo>
                  <a:cubicBezTo>
                    <a:pt x="15259" y="397"/>
                    <a:pt x="14172" y="502"/>
                    <a:pt x="13098" y="502"/>
                  </a:cubicBezTo>
                  <a:cubicBezTo>
                    <a:pt x="12470" y="502"/>
                    <a:pt x="11846" y="466"/>
                    <a:pt x="11240" y="357"/>
                  </a:cubicBezTo>
                  <a:cubicBezTo>
                    <a:pt x="10532" y="233"/>
                    <a:pt x="9823" y="203"/>
                    <a:pt x="9113" y="203"/>
                  </a:cubicBezTo>
                  <a:cubicBezTo>
                    <a:pt x="8429" y="203"/>
                    <a:pt x="7744" y="231"/>
                    <a:pt x="7058" y="231"/>
                  </a:cubicBezTo>
                  <a:cubicBezTo>
                    <a:pt x="6587" y="231"/>
                    <a:pt x="6117" y="218"/>
                    <a:pt x="5645" y="173"/>
                  </a:cubicBezTo>
                  <a:cubicBezTo>
                    <a:pt x="3854" y="1"/>
                    <a:pt x="2075" y="100"/>
                    <a:pt x="278" y="1"/>
                  </a:cubicBezTo>
                  <a:cubicBezTo>
                    <a:pt x="272" y="1"/>
                    <a:pt x="2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4561250" y="3205700"/>
              <a:ext cx="568275" cy="42100"/>
            </a:xfrm>
            <a:custGeom>
              <a:avLst/>
              <a:gdLst/>
              <a:ahLst/>
              <a:cxnLst/>
              <a:rect l="l" t="t" r="r" b="b"/>
              <a:pathLst>
                <a:path w="22731" h="1684" extrusionOk="0">
                  <a:moveTo>
                    <a:pt x="2740" y="0"/>
                  </a:moveTo>
                  <a:cubicBezTo>
                    <a:pt x="1825" y="0"/>
                    <a:pt x="918" y="93"/>
                    <a:pt x="90" y="414"/>
                  </a:cubicBezTo>
                  <a:cubicBezTo>
                    <a:pt x="0" y="444"/>
                    <a:pt x="10" y="610"/>
                    <a:pt x="104" y="610"/>
                  </a:cubicBezTo>
                  <a:cubicBezTo>
                    <a:pt x="105" y="610"/>
                    <a:pt x="107" y="610"/>
                    <a:pt x="109" y="610"/>
                  </a:cubicBezTo>
                  <a:lnTo>
                    <a:pt x="115" y="610"/>
                  </a:lnTo>
                  <a:cubicBezTo>
                    <a:pt x="209" y="606"/>
                    <a:pt x="303" y="604"/>
                    <a:pt x="398" y="604"/>
                  </a:cubicBezTo>
                  <a:cubicBezTo>
                    <a:pt x="1265" y="604"/>
                    <a:pt x="2148" y="765"/>
                    <a:pt x="3016" y="776"/>
                  </a:cubicBezTo>
                  <a:cubicBezTo>
                    <a:pt x="4016" y="782"/>
                    <a:pt x="4998" y="880"/>
                    <a:pt x="5992" y="892"/>
                  </a:cubicBezTo>
                  <a:cubicBezTo>
                    <a:pt x="6485" y="898"/>
                    <a:pt x="6981" y="898"/>
                    <a:pt x="7477" y="898"/>
                  </a:cubicBezTo>
                  <a:cubicBezTo>
                    <a:pt x="7973" y="898"/>
                    <a:pt x="8470" y="898"/>
                    <a:pt x="8967" y="905"/>
                  </a:cubicBezTo>
                  <a:cubicBezTo>
                    <a:pt x="9967" y="911"/>
                    <a:pt x="10930" y="1107"/>
                    <a:pt x="11923" y="1174"/>
                  </a:cubicBezTo>
                  <a:cubicBezTo>
                    <a:pt x="12661" y="1226"/>
                    <a:pt x="13404" y="1242"/>
                    <a:pt x="14148" y="1242"/>
                  </a:cubicBezTo>
                  <a:cubicBezTo>
                    <a:pt x="15367" y="1242"/>
                    <a:pt x="16589" y="1199"/>
                    <a:pt x="17800" y="1199"/>
                  </a:cubicBezTo>
                  <a:cubicBezTo>
                    <a:pt x="18135" y="1199"/>
                    <a:pt x="18495" y="1160"/>
                    <a:pt x="18844" y="1160"/>
                  </a:cubicBezTo>
                  <a:cubicBezTo>
                    <a:pt x="18975" y="1160"/>
                    <a:pt x="19104" y="1166"/>
                    <a:pt x="19229" y="1181"/>
                  </a:cubicBezTo>
                  <a:cubicBezTo>
                    <a:pt x="19585" y="1224"/>
                    <a:pt x="19947" y="1346"/>
                    <a:pt x="20303" y="1401"/>
                  </a:cubicBezTo>
                  <a:cubicBezTo>
                    <a:pt x="20700" y="1468"/>
                    <a:pt x="21240" y="1683"/>
                    <a:pt x="21718" y="1683"/>
                  </a:cubicBezTo>
                  <a:cubicBezTo>
                    <a:pt x="21941" y="1683"/>
                    <a:pt x="22151" y="1637"/>
                    <a:pt x="22327" y="1506"/>
                  </a:cubicBezTo>
                  <a:cubicBezTo>
                    <a:pt x="22731" y="1204"/>
                    <a:pt x="22470" y="506"/>
                    <a:pt x="22105" y="506"/>
                  </a:cubicBezTo>
                  <a:cubicBezTo>
                    <a:pt x="22033" y="506"/>
                    <a:pt x="21956" y="534"/>
                    <a:pt x="21879" y="598"/>
                  </a:cubicBezTo>
                  <a:cubicBezTo>
                    <a:pt x="21810" y="657"/>
                    <a:pt x="21713" y="679"/>
                    <a:pt x="21604" y="679"/>
                  </a:cubicBezTo>
                  <a:cubicBezTo>
                    <a:pt x="21317" y="679"/>
                    <a:pt x="20941" y="528"/>
                    <a:pt x="20732" y="506"/>
                  </a:cubicBezTo>
                  <a:cubicBezTo>
                    <a:pt x="20346" y="475"/>
                    <a:pt x="19971" y="457"/>
                    <a:pt x="19597" y="395"/>
                  </a:cubicBezTo>
                  <a:cubicBezTo>
                    <a:pt x="19266" y="336"/>
                    <a:pt x="18925" y="319"/>
                    <a:pt x="18581" y="319"/>
                  </a:cubicBezTo>
                  <a:cubicBezTo>
                    <a:pt x="18065" y="319"/>
                    <a:pt x="17544" y="359"/>
                    <a:pt x="17039" y="359"/>
                  </a:cubicBezTo>
                  <a:cubicBezTo>
                    <a:pt x="15918" y="359"/>
                    <a:pt x="14784" y="404"/>
                    <a:pt x="13653" y="404"/>
                  </a:cubicBezTo>
                  <a:cubicBezTo>
                    <a:pt x="12873" y="404"/>
                    <a:pt x="12094" y="382"/>
                    <a:pt x="11322" y="310"/>
                  </a:cubicBezTo>
                  <a:cubicBezTo>
                    <a:pt x="10402" y="224"/>
                    <a:pt x="9537" y="119"/>
                    <a:pt x="8611" y="119"/>
                  </a:cubicBezTo>
                  <a:cubicBezTo>
                    <a:pt x="7850" y="124"/>
                    <a:pt x="7083" y="167"/>
                    <a:pt x="6321" y="167"/>
                  </a:cubicBezTo>
                  <a:cubicBezTo>
                    <a:pt x="6033" y="167"/>
                    <a:pt x="5745" y="161"/>
                    <a:pt x="5458" y="144"/>
                  </a:cubicBezTo>
                  <a:cubicBezTo>
                    <a:pt x="4592" y="95"/>
                    <a:pt x="3662" y="0"/>
                    <a:pt x="2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4542650" y="3144275"/>
              <a:ext cx="611450" cy="50475"/>
            </a:xfrm>
            <a:custGeom>
              <a:avLst/>
              <a:gdLst/>
              <a:ahLst/>
              <a:cxnLst/>
              <a:rect l="l" t="t" r="r" b="b"/>
              <a:pathLst>
                <a:path w="24458" h="2019" extrusionOk="0">
                  <a:moveTo>
                    <a:pt x="14782" y="1"/>
                  </a:moveTo>
                  <a:cubicBezTo>
                    <a:pt x="14133" y="1"/>
                    <a:pt x="13482" y="27"/>
                    <a:pt x="12839" y="31"/>
                  </a:cubicBezTo>
                  <a:cubicBezTo>
                    <a:pt x="10711" y="37"/>
                    <a:pt x="8625" y="343"/>
                    <a:pt x="6502" y="472"/>
                  </a:cubicBezTo>
                  <a:cubicBezTo>
                    <a:pt x="6164" y="494"/>
                    <a:pt x="5824" y="499"/>
                    <a:pt x="5483" y="499"/>
                  </a:cubicBezTo>
                  <a:cubicBezTo>
                    <a:pt x="5080" y="499"/>
                    <a:pt x="4676" y="491"/>
                    <a:pt x="4274" y="491"/>
                  </a:cubicBezTo>
                  <a:cubicBezTo>
                    <a:pt x="4037" y="491"/>
                    <a:pt x="3800" y="494"/>
                    <a:pt x="3564" y="503"/>
                  </a:cubicBezTo>
                  <a:cubicBezTo>
                    <a:pt x="2466" y="546"/>
                    <a:pt x="1405" y="877"/>
                    <a:pt x="325" y="1049"/>
                  </a:cubicBezTo>
                  <a:cubicBezTo>
                    <a:pt x="12" y="1098"/>
                    <a:pt x="0" y="1607"/>
                    <a:pt x="325" y="1644"/>
                  </a:cubicBezTo>
                  <a:cubicBezTo>
                    <a:pt x="510" y="1664"/>
                    <a:pt x="693" y="1673"/>
                    <a:pt x="876" y="1673"/>
                  </a:cubicBezTo>
                  <a:cubicBezTo>
                    <a:pt x="1731" y="1673"/>
                    <a:pt x="2571" y="1485"/>
                    <a:pt x="3435" y="1460"/>
                  </a:cubicBezTo>
                  <a:cubicBezTo>
                    <a:pt x="3613" y="1455"/>
                    <a:pt x="3790" y="1453"/>
                    <a:pt x="3967" y="1453"/>
                  </a:cubicBezTo>
                  <a:cubicBezTo>
                    <a:pt x="4512" y="1453"/>
                    <a:pt x="5057" y="1472"/>
                    <a:pt x="5600" y="1472"/>
                  </a:cubicBezTo>
                  <a:cubicBezTo>
                    <a:pt x="5901" y="1472"/>
                    <a:pt x="6202" y="1466"/>
                    <a:pt x="6502" y="1448"/>
                  </a:cubicBezTo>
                  <a:cubicBezTo>
                    <a:pt x="8603" y="1332"/>
                    <a:pt x="10662" y="1043"/>
                    <a:pt x="12773" y="1043"/>
                  </a:cubicBezTo>
                  <a:cubicBezTo>
                    <a:pt x="12795" y="1043"/>
                    <a:pt x="12817" y="1043"/>
                    <a:pt x="12839" y="1043"/>
                  </a:cubicBezTo>
                  <a:cubicBezTo>
                    <a:pt x="13401" y="1043"/>
                    <a:pt x="13968" y="1028"/>
                    <a:pt x="14535" y="1028"/>
                  </a:cubicBezTo>
                  <a:cubicBezTo>
                    <a:pt x="14996" y="1028"/>
                    <a:pt x="15456" y="1038"/>
                    <a:pt x="15912" y="1073"/>
                  </a:cubicBezTo>
                  <a:cubicBezTo>
                    <a:pt x="16790" y="1141"/>
                    <a:pt x="17642" y="1386"/>
                    <a:pt x="18526" y="1429"/>
                  </a:cubicBezTo>
                  <a:cubicBezTo>
                    <a:pt x="19372" y="1472"/>
                    <a:pt x="20212" y="1619"/>
                    <a:pt x="21053" y="1705"/>
                  </a:cubicBezTo>
                  <a:cubicBezTo>
                    <a:pt x="21961" y="1796"/>
                    <a:pt x="22881" y="2018"/>
                    <a:pt x="23795" y="2018"/>
                  </a:cubicBezTo>
                  <a:cubicBezTo>
                    <a:pt x="23807" y="2018"/>
                    <a:pt x="23819" y="2018"/>
                    <a:pt x="23832" y="2018"/>
                  </a:cubicBezTo>
                  <a:cubicBezTo>
                    <a:pt x="24452" y="2006"/>
                    <a:pt x="24457" y="858"/>
                    <a:pt x="23864" y="858"/>
                  </a:cubicBezTo>
                  <a:cubicBezTo>
                    <a:pt x="23854" y="858"/>
                    <a:pt x="23843" y="858"/>
                    <a:pt x="23832" y="859"/>
                  </a:cubicBezTo>
                  <a:cubicBezTo>
                    <a:pt x="23657" y="871"/>
                    <a:pt x="23482" y="877"/>
                    <a:pt x="23307" y="877"/>
                  </a:cubicBezTo>
                  <a:cubicBezTo>
                    <a:pt x="21721" y="877"/>
                    <a:pt x="20111" y="424"/>
                    <a:pt x="18526" y="380"/>
                  </a:cubicBezTo>
                  <a:cubicBezTo>
                    <a:pt x="17648" y="356"/>
                    <a:pt x="16790" y="98"/>
                    <a:pt x="15912" y="37"/>
                  </a:cubicBezTo>
                  <a:cubicBezTo>
                    <a:pt x="15537" y="10"/>
                    <a:pt x="15160" y="1"/>
                    <a:pt x="14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4566100" y="3101725"/>
              <a:ext cx="593200" cy="30150"/>
            </a:xfrm>
            <a:custGeom>
              <a:avLst/>
              <a:gdLst/>
              <a:ahLst/>
              <a:cxnLst/>
              <a:rect l="l" t="t" r="r" b="b"/>
              <a:pathLst>
                <a:path w="23728" h="1206" extrusionOk="0">
                  <a:moveTo>
                    <a:pt x="12466" y="0"/>
                  </a:moveTo>
                  <a:cubicBezTo>
                    <a:pt x="12284" y="0"/>
                    <a:pt x="12102" y="1"/>
                    <a:pt x="11920" y="3"/>
                  </a:cubicBezTo>
                  <a:cubicBezTo>
                    <a:pt x="10036" y="21"/>
                    <a:pt x="8159" y="9"/>
                    <a:pt x="6282" y="101"/>
                  </a:cubicBezTo>
                  <a:cubicBezTo>
                    <a:pt x="4233" y="193"/>
                    <a:pt x="2191" y="457"/>
                    <a:pt x="148" y="573"/>
                  </a:cubicBezTo>
                  <a:cubicBezTo>
                    <a:pt x="1" y="579"/>
                    <a:pt x="1" y="831"/>
                    <a:pt x="148" y="837"/>
                  </a:cubicBezTo>
                  <a:lnTo>
                    <a:pt x="148" y="843"/>
                  </a:lnTo>
                  <a:cubicBezTo>
                    <a:pt x="1091" y="888"/>
                    <a:pt x="2023" y="980"/>
                    <a:pt x="2969" y="980"/>
                  </a:cubicBezTo>
                  <a:cubicBezTo>
                    <a:pt x="3051" y="980"/>
                    <a:pt x="3133" y="980"/>
                    <a:pt x="3215" y="978"/>
                  </a:cubicBezTo>
                  <a:cubicBezTo>
                    <a:pt x="4190" y="966"/>
                    <a:pt x="5166" y="905"/>
                    <a:pt x="6141" y="880"/>
                  </a:cubicBezTo>
                  <a:cubicBezTo>
                    <a:pt x="6885" y="856"/>
                    <a:pt x="7629" y="848"/>
                    <a:pt x="8373" y="848"/>
                  </a:cubicBezTo>
                  <a:cubicBezTo>
                    <a:pt x="9555" y="848"/>
                    <a:pt x="10737" y="869"/>
                    <a:pt x="11920" y="880"/>
                  </a:cubicBezTo>
                  <a:cubicBezTo>
                    <a:pt x="13760" y="892"/>
                    <a:pt x="15582" y="990"/>
                    <a:pt x="17416" y="990"/>
                  </a:cubicBezTo>
                  <a:lnTo>
                    <a:pt x="20434" y="990"/>
                  </a:lnTo>
                  <a:cubicBezTo>
                    <a:pt x="20736" y="990"/>
                    <a:pt x="21039" y="980"/>
                    <a:pt x="21342" y="980"/>
                  </a:cubicBezTo>
                  <a:cubicBezTo>
                    <a:pt x="21493" y="980"/>
                    <a:pt x="21644" y="982"/>
                    <a:pt x="21796" y="990"/>
                  </a:cubicBezTo>
                  <a:cubicBezTo>
                    <a:pt x="22268" y="1015"/>
                    <a:pt x="22722" y="1174"/>
                    <a:pt x="23194" y="1205"/>
                  </a:cubicBezTo>
                  <a:cubicBezTo>
                    <a:pt x="23202" y="1206"/>
                    <a:pt x="23210" y="1206"/>
                    <a:pt x="23218" y="1206"/>
                  </a:cubicBezTo>
                  <a:cubicBezTo>
                    <a:pt x="23728" y="1206"/>
                    <a:pt x="23726" y="224"/>
                    <a:pt x="23194" y="217"/>
                  </a:cubicBezTo>
                  <a:cubicBezTo>
                    <a:pt x="22274" y="211"/>
                    <a:pt x="21360" y="70"/>
                    <a:pt x="20434" y="70"/>
                  </a:cubicBezTo>
                  <a:lnTo>
                    <a:pt x="17557" y="70"/>
                  </a:lnTo>
                  <a:cubicBezTo>
                    <a:pt x="15856" y="70"/>
                    <a:pt x="14165" y="0"/>
                    <a:pt x="12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4563350" y="3046200"/>
              <a:ext cx="601325" cy="31425"/>
            </a:xfrm>
            <a:custGeom>
              <a:avLst/>
              <a:gdLst/>
              <a:ahLst/>
              <a:cxnLst/>
              <a:rect l="l" t="t" r="r" b="b"/>
              <a:pathLst>
                <a:path w="24053" h="1257" extrusionOk="0">
                  <a:moveTo>
                    <a:pt x="19882" y="0"/>
                  </a:moveTo>
                  <a:cubicBezTo>
                    <a:pt x="19664" y="0"/>
                    <a:pt x="19445" y="12"/>
                    <a:pt x="19225" y="40"/>
                  </a:cubicBezTo>
                  <a:cubicBezTo>
                    <a:pt x="18250" y="163"/>
                    <a:pt x="17231" y="126"/>
                    <a:pt x="16250" y="144"/>
                  </a:cubicBezTo>
                  <a:cubicBezTo>
                    <a:pt x="16163" y="145"/>
                    <a:pt x="16076" y="146"/>
                    <a:pt x="15989" y="146"/>
                  </a:cubicBezTo>
                  <a:cubicBezTo>
                    <a:pt x="15011" y="146"/>
                    <a:pt x="14047" y="86"/>
                    <a:pt x="13066" y="52"/>
                  </a:cubicBezTo>
                  <a:cubicBezTo>
                    <a:pt x="12821" y="45"/>
                    <a:pt x="12576" y="41"/>
                    <a:pt x="12332" y="41"/>
                  </a:cubicBezTo>
                  <a:cubicBezTo>
                    <a:pt x="10412" y="41"/>
                    <a:pt x="8497" y="250"/>
                    <a:pt x="6576" y="261"/>
                  </a:cubicBezTo>
                  <a:cubicBezTo>
                    <a:pt x="6441" y="262"/>
                    <a:pt x="6305" y="262"/>
                    <a:pt x="6169" y="262"/>
                  </a:cubicBezTo>
                  <a:cubicBezTo>
                    <a:pt x="5865" y="262"/>
                    <a:pt x="5560" y="261"/>
                    <a:pt x="5256" y="261"/>
                  </a:cubicBezTo>
                  <a:cubicBezTo>
                    <a:pt x="4660" y="261"/>
                    <a:pt x="4065" y="266"/>
                    <a:pt x="3472" y="298"/>
                  </a:cubicBezTo>
                  <a:cubicBezTo>
                    <a:pt x="2350" y="359"/>
                    <a:pt x="1289" y="647"/>
                    <a:pt x="178" y="788"/>
                  </a:cubicBezTo>
                  <a:cubicBezTo>
                    <a:pt x="6" y="813"/>
                    <a:pt x="0" y="1107"/>
                    <a:pt x="178" y="1120"/>
                  </a:cubicBezTo>
                  <a:lnTo>
                    <a:pt x="178" y="1114"/>
                  </a:lnTo>
                  <a:cubicBezTo>
                    <a:pt x="439" y="1133"/>
                    <a:pt x="699" y="1141"/>
                    <a:pt x="958" y="1141"/>
                  </a:cubicBezTo>
                  <a:cubicBezTo>
                    <a:pt x="1726" y="1141"/>
                    <a:pt x="2491" y="1076"/>
                    <a:pt x="3260" y="1076"/>
                  </a:cubicBezTo>
                  <a:cubicBezTo>
                    <a:pt x="3285" y="1076"/>
                    <a:pt x="3311" y="1077"/>
                    <a:pt x="3337" y="1077"/>
                  </a:cubicBezTo>
                  <a:cubicBezTo>
                    <a:pt x="4417" y="1083"/>
                    <a:pt x="5497" y="1101"/>
                    <a:pt x="6576" y="1107"/>
                  </a:cubicBezTo>
                  <a:cubicBezTo>
                    <a:pt x="6604" y="1107"/>
                    <a:pt x="6631" y="1107"/>
                    <a:pt x="6659" y="1107"/>
                  </a:cubicBezTo>
                  <a:cubicBezTo>
                    <a:pt x="8486" y="1107"/>
                    <a:pt x="10310" y="938"/>
                    <a:pt x="12137" y="938"/>
                  </a:cubicBezTo>
                  <a:cubicBezTo>
                    <a:pt x="12447" y="938"/>
                    <a:pt x="12756" y="943"/>
                    <a:pt x="13066" y="954"/>
                  </a:cubicBezTo>
                  <a:cubicBezTo>
                    <a:pt x="14289" y="998"/>
                    <a:pt x="15512" y="1056"/>
                    <a:pt x="16734" y="1056"/>
                  </a:cubicBezTo>
                  <a:cubicBezTo>
                    <a:pt x="17540" y="1056"/>
                    <a:pt x="18346" y="1031"/>
                    <a:pt x="19151" y="960"/>
                  </a:cubicBezTo>
                  <a:cubicBezTo>
                    <a:pt x="19465" y="929"/>
                    <a:pt x="19779" y="913"/>
                    <a:pt x="20094" y="913"/>
                  </a:cubicBezTo>
                  <a:cubicBezTo>
                    <a:pt x="20524" y="913"/>
                    <a:pt x="20955" y="943"/>
                    <a:pt x="21384" y="1003"/>
                  </a:cubicBezTo>
                  <a:cubicBezTo>
                    <a:pt x="22052" y="1108"/>
                    <a:pt x="22741" y="1256"/>
                    <a:pt x="23417" y="1256"/>
                  </a:cubicBezTo>
                  <a:cubicBezTo>
                    <a:pt x="23455" y="1256"/>
                    <a:pt x="23493" y="1256"/>
                    <a:pt x="23531" y="1255"/>
                  </a:cubicBezTo>
                  <a:cubicBezTo>
                    <a:pt x="24044" y="1236"/>
                    <a:pt x="24052" y="297"/>
                    <a:pt x="23555" y="297"/>
                  </a:cubicBezTo>
                  <a:cubicBezTo>
                    <a:pt x="23547" y="297"/>
                    <a:pt x="23539" y="297"/>
                    <a:pt x="23531" y="298"/>
                  </a:cubicBezTo>
                  <a:cubicBezTo>
                    <a:pt x="23428" y="303"/>
                    <a:pt x="23325" y="306"/>
                    <a:pt x="23221" y="306"/>
                  </a:cubicBezTo>
                  <a:cubicBezTo>
                    <a:pt x="22108" y="306"/>
                    <a:pt x="21001" y="0"/>
                    <a:pt x="19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4574700" y="2993200"/>
              <a:ext cx="608525" cy="36850"/>
            </a:xfrm>
            <a:custGeom>
              <a:avLst/>
              <a:gdLst/>
              <a:ahLst/>
              <a:cxnLst/>
              <a:rect l="l" t="t" r="r" b="b"/>
              <a:pathLst>
                <a:path w="24341" h="1474" extrusionOk="0">
                  <a:moveTo>
                    <a:pt x="15940" y="1"/>
                  </a:moveTo>
                  <a:cubicBezTo>
                    <a:pt x="15923" y="1"/>
                    <a:pt x="15905" y="1"/>
                    <a:pt x="15888" y="1"/>
                  </a:cubicBezTo>
                  <a:cubicBezTo>
                    <a:pt x="14857" y="1"/>
                    <a:pt x="13831" y="94"/>
                    <a:pt x="12800" y="94"/>
                  </a:cubicBezTo>
                  <a:cubicBezTo>
                    <a:pt x="12740" y="94"/>
                    <a:pt x="12679" y="93"/>
                    <a:pt x="12618" y="93"/>
                  </a:cubicBezTo>
                  <a:cubicBezTo>
                    <a:pt x="12553" y="92"/>
                    <a:pt x="12488" y="92"/>
                    <a:pt x="12423" y="92"/>
                  </a:cubicBezTo>
                  <a:cubicBezTo>
                    <a:pt x="10398" y="92"/>
                    <a:pt x="8407" y="450"/>
                    <a:pt x="6386" y="479"/>
                  </a:cubicBezTo>
                  <a:cubicBezTo>
                    <a:pt x="5325" y="498"/>
                    <a:pt x="4270" y="473"/>
                    <a:pt x="3208" y="516"/>
                  </a:cubicBezTo>
                  <a:cubicBezTo>
                    <a:pt x="2693" y="534"/>
                    <a:pt x="2172" y="528"/>
                    <a:pt x="1663" y="584"/>
                  </a:cubicBezTo>
                  <a:cubicBezTo>
                    <a:pt x="1166" y="639"/>
                    <a:pt x="681" y="792"/>
                    <a:pt x="184" y="841"/>
                  </a:cubicBezTo>
                  <a:cubicBezTo>
                    <a:pt x="0" y="860"/>
                    <a:pt x="6" y="1148"/>
                    <a:pt x="184" y="1172"/>
                  </a:cubicBezTo>
                  <a:lnTo>
                    <a:pt x="184" y="1166"/>
                  </a:lnTo>
                  <a:cubicBezTo>
                    <a:pt x="1332" y="1330"/>
                    <a:pt x="2516" y="1366"/>
                    <a:pt x="3698" y="1366"/>
                  </a:cubicBezTo>
                  <a:cubicBezTo>
                    <a:pt x="4556" y="1366"/>
                    <a:pt x="5414" y="1347"/>
                    <a:pt x="6257" y="1344"/>
                  </a:cubicBezTo>
                  <a:cubicBezTo>
                    <a:pt x="8253" y="1338"/>
                    <a:pt x="10221" y="1015"/>
                    <a:pt x="12219" y="1015"/>
                  </a:cubicBezTo>
                  <a:cubicBezTo>
                    <a:pt x="12352" y="1015"/>
                    <a:pt x="12485" y="1016"/>
                    <a:pt x="12618" y="1019"/>
                  </a:cubicBezTo>
                  <a:cubicBezTo>
                    <a:pt x="12723" y="1022"/>
                    <a:pt x="12827" y="1023"/>
                    <a:pt x="12932" y="1023"/>
                  </a:cubicBezTo>
                  <a:cubicBezTo>
                    <a:pt x="13875" y="1023"/>
                    <a:pt x="14814" y="933"/>
                    <a:pt x="15753" y="927"/>
                  </a:cubicBezTo>
                  <a:cubicBezTo>
                    <a:pt x="16728" y="927"/>
                    <a:pt x="17691" y="1099"/>
                    <a:pt x="18667" y="1105"/>
                  </a:cubicBezTo>
                  <a:cubicBezTo>
                    <a:pt x="19581" y="1111"/>
                    <a:pt x="20476" y="1314"/>
                    <a:pt x="21384" y="1393"/>
                  </a:cubicBezTo>
                  <a:cubicBezTo>
                    <a:pt x="21464" y="1400"/>
                    <a:pt x="21543" y="1402"/>
                    <a:pt x="21620" y="1402"/>
                  </a:cubicBezTo>
                  <a:cubicBezTo>
                    <a:pt x="21812" y="1402"/>
                    <a:pt x="21997" y="1388"/>
                    <a:pt x="22185" y="1388"/>
                  </a:cubicBezTo>
                  <a:cubicBezTo>
                    <a:pt x="22334" y="1388"/>
                    <a:pt x="22485" y="1397"/>
                    <a:pt x="22642" y="1430"/>
                  </a:cubicBezTo>
                  <a:cubicBezTo>
                    <a:pt x="22823" y="1464"/>
                    <a:pt x="23007" y="1473"/>
                    <a:pt x="23191" y="1473"/>
                  </a:cubicBezTo>
                  <a:cubicBezTo>
                    <a:pt x="23407" y="1473"/>
                    <a:pt x="23623" y="1461"/>
                    <a:pt x="23838" y="1461"/>
                  </a:cubicBezTo>
                  <a:cubicBezTo>
                    <a:pt x="24341" y="1461"/>
                    <a:pt x="24341" y="541"/>
                    <a:pt x="23838" y="541"/>
                  </a:cubicBezTo>
                  <a:cubicBezTo>
                    <a:pt x="23427" y="541"/>
                    <a:pt x="23053" y="541"/>
                    <a:pt x="22654" y="467"/>
                  </a:cubicBezTo>
                  <a:cubicBezTo>
                    <a:pt x="22541" y="444"/>
                    <a:pt x="22429" y="436"/>
                    <a:pt x="22318" y="436"/>
                  </a:cubicBezTo>
                  <a:cubicBezTo>
                    <a:pt x="22067" y="436"/>
                    <a:pt x="21819" y="476"/>
                    <a:pt x="21568" y="476"/>
                  </a:cubicBezTo>
                  <a:cubicBezTo>
                    <a:pt x="21486" y="476"/>
                    <a:pt x="21405" y="472"/>
                    <a:pt x="21323" y="461"/>
                  </a:cubicBezTo>
                  <a:cubicBezTo>
                    <a:pt x="20470" y="350"/>
                    <a:pt x="19630" y="197"/>
                    <a:pt x="18771" y="179"/>
                  </a:cubicBezTo>
                  <a:cubicBezTo>
                    <a:pt x="17825" y="161"/>
                    <a:pt x="16886" y="1"/>
                    <a:pt x="15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BC68B9-1367-C738-E072-FE295379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00" y="1425508"/>
            <a:ext cx="4327794" cy="32783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A1730-83DF-4F97-A5AE-D9BDAC9D9511}"/>
              </a:ext>
            </a:extLst>
          </p:cNvPr>
          <p:cNvSpPr txBox="1"/>
          <p:nvPr/>
        </p:nvSpPr>
        <p:spPr>
          <a:xfrm>
            <a:off x="347048" y="206022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RELATIONAL MODEL-</a:t>
            </a:r>
            <a:endParaRPr lang="en-IN" sz="3200" b="1" dirty="0">
              <a:solidFill>
                <a:schemeClr val="accent4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E6BEE-B17A-CA26-E2A6-7E82A765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904706"/>
            <a:ext cx="9006715" cy="41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511" y="406800"/>
            <a:ext cx="360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Commands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182800"/>
            <a:ext cx="7162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CREATE TABLE Players(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PlayerID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CHARACTER(5) PRIMARY KEY,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‘Name’ VARCHAR(50) NOT NULL,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Nationality  VARCHAR(50)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DATE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‘Role’  VARCHAR(50),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StrikeRate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DECIMAL(5,2),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BowlingStyle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VARCHAR(50),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BattingStyle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VARCHAR(50)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610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9778"/>
            <a:ext cx="7467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TeamOwner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CompanyName</a:t>
            </a:r>
            <a:r>
              <a:rPr lang="en-US" dirty="0"/>
              <a:t> VARCHAR(50) PRIMARY KEY,</a:t>
            </a:r>
          </a:p>
          <a:p>
            <a:r>
              <a:rPr lang="en-US" dirty="0"/>
              <a:t>	</a:t>
            </a:r>
            <a:r>
              <a:rPr lang="en-US" dirty="0" err="1"/>
              <a:t>BusinessDomain</a:t>
            </a:r>
            <a:r>
              <a:rPr lang="en-US" dirty="0"/>
              <a:t> VARCHAR(50) NOT NULL,</a:t>
            </a:r>
          </a:p>
          <a:p>
            <a:r>
              <a:rPr lang="en-US" dirty="0"/>
              <a:t>	Country VARCHAR(50) NOT NULL	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TitleSponsor</a:t>
            </a:r>
            <a:r>
              <a:rPr lang="en-US" dirty="0"/>
              <a:t>(	</a:t>
            </a:r>
          </a:p>
          <a:p>
            <a:r>
              <a:rPr lang="en-US" dirty="0"/>
              <a:t>                  </a:t>
            </a:r>
            <a:r>
              <a:rPr lang="en-US" dirty="0" err="1"/>
              <a:t>CompanyName</a:t>
            </a:r>
            <a:r>
              <a:rPr lang="en-US" dirty="0"/>
              <a:t> VARCHAR(50) PRIMARY KEY,</a:t>
            </a:r>
          </a:p>
          <a:p>
            <a:r>
              <a:rPr lang="en-US" dirty="0"/>
              <a:t>	</a:t>
            </a:r>
            <a:r>
              <a:rPr lang="en-US" dirty="0" err="1"/>
              <a:t>BusinessDomain</a:t>
            </a:r>
            <a:r>
              <a:rPr lang="en-US" dirty="0"/>
              <a:t> VARCHAR(50) NOT NULL,	</a:t>
            </a:r>
          </a:p>
          <a:p>
            <a:r>
              <a:rPr lang="en-US" dirty="0"/>
              <a:t>                   Country VARCHAR(50) NOT NULL	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HeadCoach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CoachID</a:t>
            </a:r>
            <a:r>
              <a:rPr lang="en-US" dirty="0"/>
              <a:t> CHARACTER(5) PRIMARY KEY,</a:t>
            </a:r>
          </a:p>
          <a:p>
            <a:r>
              <a:rPr lang="en-US" dirty="0"/>
              <a:t>	</a:t>
            </a:r>
            <a:r>
              <a:rPr lang="en-US" dirty="0" err="1"/>
              <a:t>CoachName</a:t>
            </a:r>
            <a:r>
              <a:rPr lang="en-US" dirty="0"/>
              <a:t> VARCHAR(50) NOT NULL,</a:t>
            </a:r>
          </a:p>
          <a:p>
            <a:r>
              <a:rPr lang="en-US" dirty="0"/>
              <a:t>	</a:t>
            </a:r>
            <a:r>
              <a:rPr lang="en-US" dirty="0" err="1"/>
              <a:t>Years_of_Experience</a:t>
            </a:r>
            <a:r>
              <a:rPr lang="en-US" dirty="0"/>
              <a:t> SMALLINT,</a:t>
            </a:r>
          </a:p>
          <a:p>
            <a:r>
              <a:rPr lang="en-US" dirty="0"/>
              <a:t>	</a:t>
            </a:r>
            <a:r>
              <a:rPr lang="en-US" dirty="0" err="1"/>
              <a:t>DoB</a:t>
            </a:r>
            <a:r>
              <a:rPr lang="en-US" dirty="0"/>
              <a:t> DATE NOT NULL,</a:t>
            </a:r>
          </a:p>
          <a:p>
            <a:r>
              <a:rPr lang="en-US" dirty="0"/>
              <a:t>	Country VARCHAR(50) NOT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1000" y="-185200"/>
            <a:ext cx="716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CREATE TABLE Teams(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VARCHAR(5) PRIMARY KEY,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VARCHAR(50) UNIQUE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OwnerCompany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VARCHAR(50)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FOREIGN KEY(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OwnerCompany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REFERENCES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TeamOwner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ON DELETE CASCADE ON UPDATE CASCADE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TABLE Umpire(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UmpireID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CHARACTER(5) PRIMARY KEY,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‘Name’ VARCHAR(50)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YearsOfExperience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SMALLINT,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Country VARCHAR(50) NOT NULL	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TABLE Stadium(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StadiumName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VARCHAR(50),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City VARCHAR(50),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Country VARCHAR(50) NOT NULL,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Capacity INT,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RentAmount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BIGINT,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PRIMARY KEY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StadiumName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City)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122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D9156-36DC-6599-BF1D-1F2A4B04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4" y="139387"/>
            <a:ext cx="8443877" cy="47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3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88311-EA5C-2AEC-54E3-BA446614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17" y="453808"/>
            <a:ext cx="8452624" cy="423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4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17A2F-F167-D16E-D78A-47AAEAEF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304748"/>
            <a:ext cx="784016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69504-7B14-5285-729F-EF919568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5" y="747458"/>
            <a:ext cx="895475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BBF4B-E8D9-A58B-EB96-C1708DBA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1266643"/>
            <a:ext cx="773538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58F06-A423-21AE-8F0F-84949630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885589"/>
            <a:ext cx="774490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14C0BF-3AF5-4155-AC61-009DBD5D65D1}"/>
              </a:ext>
            </a:extLst>
          </p:cNvPr>
          <p:cNvSpPr txBox="1"/>
          <p:nvPr/>
        </p:nvSpPr>
        <p:spPr>
          <a:xfrm>
            <a:off x="686070" y="1888126"/>
            <a:ext cx="21387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Schema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ER diagram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Relational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Constraints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Queries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050" y="735975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CONTENTS 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90A50-6F4A-D303-C828-567A045F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913" y="1260000"/>
            <a:ext cx="5227773" cy="31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41B35-69D7-BF7D-546E-92C2E647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7" y="1241004"/>
            <a:ext cx="8348546" cy="27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0CB8E-AED6-33F6-266C-749184C2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" y="282557"/>
            <a:ext cx="8199863" cy="45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6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D98BCD-F34A-4803-CFA6-9D2EA1D6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468" y="278780"/>
            <a:ext cx="3309064" cy="45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4AE72-8FC5-711C-729A-7611D0EA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5" y="1628643"/>
            <a:ext cx="576342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8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C03F5-6BB7-FF62-E190-91E95AAE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394983"/>
            <a:ext cx="878327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A7F03-F9CD-94A4-542D-E861E22A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3" y="173372"/>
            <a:ext cx="8415454" cy="47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7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B13FF-20A6-A69F-4668-8A9DCB73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19" y="256478"/>
            <a:ext cx="6042761" cy="46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1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5 Basic SQL Queries Explained with Examples - Codoid">
            <a:extLst>
              <a:ext uri="{FF2B5EF4-FFF2-40B4-BE49-F238E27FC236}">
                <a16:creationId xmlns:a16="http://schemas.microsoft.com/office/drawing/2014/main" id="{1395E788-B06A-1890-15BA-BF6545FD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76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141D3-CDC6-16E5-7089-A1909E70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68" y="327102"/>
            <a:ext cx="4363264" cy="44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7AB36-A713-2F38-0A6A-FADAB101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76" y="282497"/>
            <a:ext cx="3209048" cy="45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0E15B-8E81-4EFE-9B0A-8C1899B6A507}"/>
              </a:ext>
            </a:extLst>
          </p:cNvPr>
          <p:cNvSpPr txBox="1"/>
          <p:nvPr/>
        </p:nvSpPr>
        <p:spPr>
          <a:xfrm>
            <a:off x="876300" y="769891"/>
            <a:ext cx="71388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E3093-59AA-4AF0-A545-603D558726E3}"/>
              </a:ext>
            </a:extLst>
          </p:cNvPr>
          <p:cNvSpPr txBox="1"/>
          <p:nvPr/>
        </p:nvSpPr>
        <p:spPr>
          <a:xfrm>
            <a:off x="1456235" y="2050562"/>
            <a:ext cx="5617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Our database aims to produce logical and physical design model of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IPLManagement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system .</a:t>
            </a:r>
          </a:p>
          <a:p>
            <a:pPr marL="285750" indent="-285750" algn="ctr">
              <a:buFont typeface="Wingdings" pitchFamily="2" charset="2"/>
              <a:buChar char="§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ctr">
              <a:buFont typeface="Wingdings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Our database holds the details of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players,coach,stadium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etc..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2220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9BA03-260C-44BC-52FA-0D80C825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40" y="241610"/>
            <a:ext cx="5499919" cy="46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4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70CF2-0B80-06AF-421E-AAB94AD9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01" y="1619117"/>
            <a:ext cx="553479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49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17060-6D98-50F6-2BB3-AFED806C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1838222"/>
            <a:ext cx="769727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A0B91-118E-4D25-DF09-2E2053E5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" y="1661825"/>
            <a:ext cx="7612566" cy="18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4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1275E-0CCB-3CB9-BEA6-808DA9A4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4" y="1834804"/>
            <a:ext cx="8519532" cy="14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4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FF5ED-FC6C-9F6F-684F-9979BFD9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2152591"/>
            <a:ext cx="623974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D67C6-9EC8-EE5A-D08B-CD0F78F5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4" y="2031670"/>
            <a:ext cx="8036312" cy="10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E71D2-D030-A897-1CF5-3852CB88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6801"/>
            <a:ext cx="7924800" cy="9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2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850EA-7061-4AEE-AB41-F6101301F5CC}"/>
              </a:ext>
            </a:extLst>
          </p:cNvPr>
          <p:cNvSpPr txBox="1"/>
          <p:nvPr/>
        </p:nvSpPr>
        <p:spPr>
          <a:xfrm>
            <a:off x="2079369" y="1440789"/>
            <a:ext cx="72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YOU…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650" y="316375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SCHEMA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4936" y="1003520"/>
            <a:ext cx="368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Tables In Database: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1600" y="2324098"/>
            <a:ext cx="20464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HeadCoach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Players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Stadium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TeamOwner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Umpire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062CE-F4A1-494E-C95D-675E2D9B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64" y="1870448"/>
            <a:ext cx="4526672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793" y="333375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61" y="1647206"/>
            <a:ext cx="2434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HeadCoach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Coach_id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Coach_name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Years_of_experience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DOB</a:t>
            </a:r>
          </a:p>
          <a:p>
            <a:pPr marL="285750" lvl="1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1362" y="1368770"/>
            <a:ext cx="22574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Player_id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nationality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Strick_rate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Bowling_style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Batting_style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7787" y="1509921"/>
            <a:ext cx="175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Stadium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Stadium_name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Capacity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Rent_amount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0387" y="1476492"/>
            <a:ext cx="18764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Team_Owner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Proffession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Company_name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_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793" y="333375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520" y="1625689"/>
            <a:ext cx="243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Owner_company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1552" y="1625689"/>
            <a:ext cx="225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Umpire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Umpire_id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Years_of_experience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1D55-EF71-7BED-9578-D5FA0893B0C7}"/>
              </a:ext>
            </a:extLst>
          </p:cNvPr>
          <p:cNvSpPr txBox="1"/>
          <p:nvPr/>
        </p:nvSpPr>
        <p:spPr>
          <a:xfrm>
            <a:off x="5659373" y="1737627"/>
            <a:ext cx="22574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Team_Details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Coach_id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Sposer_company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307390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1793" y="333375"/>
            <a:ext cx="341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12BEC-529E-CF01-FDFF-54E8DE5D3740}"/>
              </a:ext>
            </a:extLst>
          </p:cNvPr>
          <p:cNvSpPr txBox="1"/>
          <p:nvPr/>
        </p:nvSpPr>
        <p:spPr>
          <a:xfrm>
            <a:off x="1119758" y="1453057"/>
            <a:ext cx="2257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Yearwise_details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Player_id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Total_wickets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Total_runs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Max_wickets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Max_runs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Player_price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Out_notout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8EB6F-9C1D-2250-9B1D-191E77CA99D5}"/>
              </a:ext>
            </a:extLst>
          </p:cNvPr>
          <p:cNvSpPr txBox="1"/>
          <p:nvPr/>
        </p:nvSpPr>
        <p:spPr>
          <a:xfrm>
            <a:off x="4079081" y="1556689"/>
            <a:ext cx="2257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Played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Match_id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Team_runs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Wickets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DCE73-E336-A01E-BCB2-E231497700E1}"/>
              </a:ext>
            </a:extLst>
          </p:cNvPr>
          <p:cNvSpPr txBox="1"/>
          <p:nvPr/>
        </p:nvSpPr>
        <p:spPr>
          <a:xfrm>
            <a:off x="6200489" y="1556689"/>
            <a:ext cx="2257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Title_sponsor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Company_name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Business_domain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9584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A1D62-C3A4-4E6C-B5C1-DCDDC4335E6A}"/>
              </a:ext>
            </a:extLst>
          </p:cNvPr>
          <p:cNvSpPr txBox="1"/>
          <p:nvPr/>
        </p:nvSpPr>
        <p:spPr>
          <a:xfrm flipH="1">
            <a:off x="2845178" y="0"/>
            <a:ext cx="555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 DIAGRAM</a:t>
            </a:r>
            <a:endParaRPr lang="en-IN" sz="3200" b="1" dirty="0">
              <a:solidFill>
                <a:schemeClr val="accent4">
                  <a:lumMod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DDFF0-3588-B321-B43B-E3E91203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821743"/>
            <a:ext cx="7171200" cy="40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4098D2-DBEA-F00A-4769-1E05C455E5F4}"/>
              </a:ext>
            </a:extLst>
          </p:cNvPr>
          <p:cNvSpPr/>
          <p:nvPr/>
        </p:nvSpPr>
        <p:spPr>
          <a:xfrm>
            <a:off x="670560" y="944880"/>
            <a:ext cx="5102352" cy="80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ER</a:t>
            </a:r>
            <a:r>
              <a:rPr lang="en-IN" u="sng" dirty="0"/>
              <a:t>-DIAGRAM LINK: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8482A-FD90-DDFD-3739-7AEB41F2A43E}"/>
              </a:ext>
            </a:extLst>
          </p:cNvPr>
          <p:cNvSpPr/>
          <p:nvPr/>
        </p:nvSpPr>
        <p:spPr>
          <a:xfrm>
            <a:off x="1517904" y="2267712"/>
            <a:ext cx="4340352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https://app.diagrams.net/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CA91F2-07A9-4EA4-E400-758009ED464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96112" y="2724912"/>
            <a:ext cx="6217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D50E3D-91DE-5C9C-776F-C80EE750DB23}"/>
              </a:ext>
            </a:extLst>
          </p:cNvPr>
          <p:cNvCxnSpPr/>
          <p:nvPr/>
        </p:nvCxnSpPr>
        <p:spPr>
          <a:xfrm flipV="1">
            <a:off x="896112" y="1749552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74102"/>
      </p:ext>
    </p:extLst>
  </p:cSld>
  <p:clrMapOvr>
    <a:masterClrMapping/>
  </p:clrMapOvr>
</p:sld>
</file>

<file path=ppt/theme/theme1.xml><?xml version="1.0" encoding="utf-8"?>
<a:theme xmlns:a="http://schemas.openxmlformats.org/drawingml/2006/main" name="Vaccine Research by Slidesgo">
  <a:themeElements>
    <a:clrScheme name="Simple Light">
      <a:dk1>
        <a:srgbClr val="084B87"/>
      </a:dk1>
      <a:lt1>
        <a:srgbClr val="FFFFFF"/>
      </a:lt1>
      <a:dk2>
        <a:srgbClr val="595959"/>
      </a:dk2>
      <a:lt2>
        <a:srgbClr val="F0F0F0"/>
      </a:lt2>
      <a:accent1>
        <a:srgbClr val="00E1FF"/>
      </a:accent1>
      <a:accent2>
        <a:srgbClr val="008DDD"/>
      </a:accent2>
      <a:accent3>
        <a:srgbClr val="85C6E7"/>
      </a:accent3>
      <a:accent4>
        <a:srgbClr val="CFE6FF"/>
      </a:accent4>
      <a:accent5>
        <a:srgbClr val="07C1C3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da976fc-9ca1-4ed6-b858-85c99fa8af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2B4AD79101D49AF2F0398B5D7EA21" ma:contentTypeVersion="8" ma:contentTypeDescription="Create a new document." ma:contentTypeScope="" ma:versionID="0260df1b0ea7b2b79a2a463af1b34f4e">
  <xsd:schema xmlns:xsd="http://www.w3.org/2001/XMLSchema" xmlns:xs="http://www.w3.org/2001/XMLSchema" xmlns:p="http://schemas.microsoft.com/office/2006/metadata/properties" xmlns:ns2="4da976fc-9ca1-4ed6-b858-85c99fa8af81" targetNamespace="http://schemas.microsoft.com/office/2006/metadata/properties" ma:root="true" ma:fieldsID="55acae62391b4e6c81503da848c332ca" ns2:_="">
    <xsd:import namespace="4da976fc-9ca1-4ed6-b858-85c99fa8af8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976fc-9ca1-4ed6-b858-85c99fa8af8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EED05F-5E00-4F62-BEA7-033C311B8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072F8-BC14-4607-B891-13656D133F07}">
  <ds:schemaRefs>
    <ds:schemaRef ds:uri="http://schemas.microsoft.com/office/2006/metadata/properties"/>
    <ds:schemaRef ds:uri="http://schemas.microsoft.com/office/infopath/2007/PartnerControls"/>
    <ds:schemaRef ds:uri="4da976fc-9ca1-4ed6-b858-85c99fa8af81"/>
  </ds:schemaRefs>
</ds:datastoreItem>
</file>

<file path=customXml/itemProps3.xml><?xml version="1.0" encoding="utf-8"?>
<ds:datastoreItem xmlns:ds="http://schemas.openxmlformats.org/officeDocument/2006/customXml" ds:itemID="{F85AE01B-9CF7-400D-A47E-D0D17FB86A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976fc-9ca1-4ed6-b858-85c99fa8a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AKSHAT JAIN(A245) DSA PPT</Template>
  <TotalTime>2831</TotalTime>
  <Words>552</Words>
  <Application>Microsoft Office PowerPoint</Application>
  <PresentationFormat>On-screen Show (16:9)</PresentationFormat>
  <Paragraphs>162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Times New Roman</vt:lpstr>
      <vt:lpstr>Wingdings</vt:lpstr>
      <vt:lpstr>Poppins</vt:lpstr>
      <vt:lpstr>Work Sans ExtraBold</vt:lpstr>
      <vt:lpstr>Arial</vt:lpstr>
      <vt:lpstr>Cambria</vt:lpstr>
      <vt:lpstr>Vaccine Research by Slidesgo</vt:lpstr>
      <vt:lpstr>IPL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DATABASE MANAGEMENT SYSTEM</dc:title>
  <dc:creator>charulata chauhan</dc:creator>
  <cp:lastModifiedBy>Jash Desai</cp:lastModifiedBy>
  <cp:revision>25</cp:revision>
  <dcterms:modified xsi:type="dcterms:W3CDTF">2024-03-11T17:29:35Z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0x0101003502B4AD79101D49AF2F0398B5D7EA21</vt:lpwstr>
  </property>
</Properties>
</file>