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0BB47D-FC4C-3743-A09A-A839F69AC0A2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92718DC8-675B-F74D-BD75-3D8970BF15D3}">
      <dgm:prSet phldrT="[Text]" custT="1"/>
      <dgm:spPr/>
      <dgm:t>
        <a:bodyPr/>
        <a:lstStyle/>
        <a:p>
          <a:r>
            <a:rPr lang="en-GB" sz="1600" dirty="0"/>
            <a:t>methylysis</a:t>
          </a:r>
        </a:p>
      </dgm:t>
    </dgm:pt>
    <dgm:pt modelId="{B6C911DF-3F6F-8944-8F5E-1E2FFE727F83}" type="parTrans" cxnId="{249D3390-A3DD-274B-9243-B763E9BA858F}">
      <dgm:prSet/>
      <dgm:spPr/>
      <dgm:t>
        <a:bodyPr/>
        <a:lstStyle/>
        <a:p>
          <a:endParaRPr lang="en-GB" sz="1600"/>
        </a:p>
      </dgm:t>
    </dgm:pt>
    <dgm:pt modelId="{C3B3F5B6-AA8B-E347-8044-53B2D04FAC2A}" type="sibTrans" cxnId="{249D3390-A3DD-274B-9243-B763E9BA858F}">
      <dgm:prSet/>
      <dgm:spPr/>
      <dgm:t>
        <a:bodyPr/>
        <a:lstStyle/>
        <a:p>
          <a:endParaRPr lang="en-GB" sz="1600"/>
        </a:p>
      </dgm:t>
    </dgm:pt>
    <dgm:pt modelId="{DCED38E2-4A6E-8D4B-83CD-7801BF8458DC}">
      <dgm:prSet phldrT="[Text]" custT="1"/>
      <dgm:spPr/>
      <dgm:t>
        <a:bodyPr/>
        <a:lstStyle/>
        <a:p>
          <a:r>
            <a:rPr lang="en-GB" sz="1600" dirty="0"/>
            <a:t>multi-D analysis</a:t>
          </a:r>
        </a:p>
      </dgm:t>
    </dgm:pt>
    <dgm:pt modelId="{1521A180-E958-534C-87F2-AD10A69C3347}" type="parTrans" cxnId="{16154E4E-A809-F84E-9BE2-7221E548E7B5}">
      <dgm:prSet/>
      <dgm:spPr/>
      <dgm:t>
        <a:bodyPr/>
        <a:lstStyle/>
        <a:p>
          <a:endParaRPr lang="en-GB" sz="1600"/>
        </a:p>
      </dgm:t>
    </dgm:pt>
    <dgm:pt modelId="{DC86CEFA-8753-AC46-944F-5380E6E137FF}" type="sibTrans" cxnId="{16154E4E-A809-F84E-9BE2-7221E548E7B5}">
      <dgm:prSet/>
      <dgm:spPr/>
      <dgm:t>
        <a:bodyPr/>
        <a:lstStyle/>
        <a:p>
          <a:endParaRPr lang="en-GB" sz="1600"/>
        </a:p>
      </dgm:t>
    </dgm:pt>
    <dgm:pt modelId="{599D690E-F926-1C4F-9200-BEA3A70F89EC}">
      <dgm:prSet phldrT="[Text]" custT="1"/>
      <dgm:spPr/>
      <dgm:t>
        <a:bodyPr/>
        <a:lstStyle/>
        <a:p>
          <a:r>
            <a:rPr lang="en-GB" sz="1600" dirty="0"/>
            <a:t>Gene features</a:t>
          </a:r>
        </a:p>
      </dgm:t>
    </dgm:pt>
    <dgm:pt modelId="{8BFEB18C-FDBE-D54C-944D-3DBCDFCA70A6}" type="parTrans" cxnId="{A922629E-84AE-2345-BC53-2B1BBDA555AF}">
      <dgm:prSet/>
      <dgm:spPr/>
      <dgm:t>
        <a:bodyPr/>
        <a:lstStyle/>
        <a:p>
          <a:endParaRPr lang="en-GB" sz="1600"/>
        </a:p>
      </dgm:t>
    </dgm:pt>
    <dgm:pt modelId="{71FFC2E1-E3FE-B84C-A639-78E48D22A603}" type="sibTrans" cxnId="{A922629E-84AE-2345-BC53-2B1BBDA555AF}">
      <dgm:prSet/>
      <dgm:spPr/>
      <dgm:t>
        <a:bodyPr/>
        <a:lstStyle/>
        <a:p>
          <a:endParaRPr lang="en-GB" sz="1600"/>
        </a:p>
      </dgm:t>
    </dgm:pt>
    <dgm:pt modelId="{EB800667-73A7-B841-B371-398F3BAE00F4}">
      <dgm:prSet custT="1"/>
      <dgm:spPr/>
      <dgm:t>
        <a:bodyPr/>
        <a:lstStyle/>
        <a:p>
          <a:r>
            <a:rPr lang="en-GB" sz="1600" dirty="0"/>
            <a:t>Heatmap</a:t>
          </a:r>
        </a:p>
      </dgm:t>
    </dgm:pt>
    <dgm:pt modelId="{0F1312D4-E7CC-2042-BD55-486CA92543D6}" type="parTrans" cxnId="{05B8FE0D-2F16-4A47-B2D5-888C7D61CE24}">
      <dgm:prSet/>
      <dgm:spPr/>
      <dgm:t>
        <a:bodyPr/>
        <a:lstStyle/>
        <a:p>
          <a:endParaRPr lang="en-GB" sz="1600"/>
        </a:p>
      </dgm:t>
    </dgm:pt>
    <dgm:pt modelId="{F5B38979-49C1-5F48-8D82-214AC8917F76}" type="sibTrans" cxnId="{05B8FE0D-2F16-4A47-B2D5-888C7D61CE24}">
      <dgm:prSet/>
      <dgm:spPr/>
      <dgm:t>
        <a:bodyPr/>
        <a:lstStyle/>
        <a:p>
          <a:endParaRPr lang="en-GB" sz="1600"/>
        </a:p>
      </dgm:t>
    </dgm:pt>
    <dgm:pt modelId="{282EEC76-1755-1A4D-A44C-DCFAE3610420}">
      <dgm:prSet custT="1"/>
      <dgm:spPr/>
      <dgm:t>
        <a:bodyPr/>
        <a:lstStyle/>
        <a:p>
          <a:r>
            <a:rPr lang="en-GB" sz="1600" dirty="0"/>
            <a:t>Volcano plot</a:t>
          </a:r>
        </a:p>
      </dgm:t>
    </dgm:pt>
    <dgm:pt modelId="{013AE43A-61F4-2A46-85C2-69781D3E5821}" type="parTrans" cxnId="{87C4167E-5D13-FD41-A523-90A982B70CEB}">
      <dgm:prSet/>
      <dgm:spPr/>
      <dgm:t>
        <a:bodyPr/>
        <a:lstStyle/>
        <a:p>
          <a:endParaRPr lang="en-GB" sz="1600"/>
        </a:p>
      </dgm:t>
    </dgm:pt>
    <dgm:pt modelId="{65D7E9A6-C980-264A-A747-4DF03267DDC9}" type="sibTrans" cxnId="{87C4167E-5D13-FD41-A523-90A982B70CEB}">
      <dgm:prSet/>
      <dgm:spPr/>
      <dgm:t>
        <a:bodyPr/>
        <a:lstStyle/>
        <a:p>
          <a:endParaRPr lang="en-GB" sz="1600"/>
        </a:p>
      </dgm:t>
    </dgm:pt>
    <dgm:pt modelId="{FC81F6DA-EC82-404F-B966-99209FCABAF0}">
      <dgm:prSet custT="1"/>
      <dgm:spPr/>
      <dgm:t>
        <a:bodyPr/>
        <a:lstStyle/>
        <a:p>
          <a:r>
            <a:rPr lang="en-GB" sz="1600" dirty="0"/>
            <a:t>Chromosome map</a:t>
          </a:r>
        </a:p>
      </dgm:t>
    </dgm:pt>
    <dgm:pt modelId="{B0E41053-C6A1-0244-A074-EC35AFEFC059}" type="parTrans" cxnId="{64EC6F76-B834-4440-A11D-4B25FD7BF5FF}">
      <dgm:prSet/>
      <dgm:spPr/>
      <dgm:t>
        <a:bodyPr/>
        <a:lstStyle/>
        <a:p>
          <a:endParaRPr lang="en-GB" sz="1600"/>
        </a:p>
      </dgm:t>
    </dgm:pt>
    <dgm:pt modelId="{85B6B4A0-169C-0841-864C-4D05361CAC2C}" type="sibTrans" cxnId="{64EC6F76-B834-4440-A11D-4B25FD7BF5FF}">
      <dgm:prSet/>
      <dgm:spPr/>
      <dgm:t>
        <a:bodyPr/>
        <a:lstStyle/>
        <a:p>
          <a:endParaRPr lang="en-GB" sz="1600"/>
        </a:p>
      </dgm:t>
    </dgm:pt>
    <dgm:pt modelId="{00D04812-907D-5149-BC91-2671B3BD130C}">
      <dgm:prSet custT="1"/>
      <dgm:spPr/>
      <dgm:t>
        <a:bodyPr/>
        <a:lstStyle/>
        <a:p>
          <a:r>
            <a:rPr lang="en-GB" sz="1600" dirty="0"/>
            <a:t>Gene ontology</a:t>
          </a:r>
        </a:p>
      </dgm:t>
    </dgm:pt>
    <dgm:pt modelId="{4D291FE5-7150-1E4B-8D4D-CB08EB19A325}" type="parTrans" cxnId="{52C58DE4-786E-1040-84BD-E3A76FFA2A95}">
      <dgm:prSet/>
      <dgm:spPr/>
      <dgm:t>
        <a:bodyPr/>
        <a:lstStyle/>
        <a:p>
          <a:endParaRPr lang="en-GB" sz="1600"/>
        </a:p>
      </dgm:t>
    </dgm:pt>
    <dgm:pt modelId="{36CD6D42-09F0-534D-B888-822A44E92805}" type="sibTrans" cxnId="{52C58DE4-786E-1040-84BD-E3A76FFA2A95}">
      <dgm:prSet/>
      <dgm:spPr/>
      <dgm:t>
        <a:bodyPr/>
        <a:lstStyle/>
        <a:p>
          <a:endParaRPr lang="en-GB" sz="1600"/>
        </a:p>
      </dgm:t>
    </dgm:pt>
    <dgm:pt modelId="{F74BD719-9489-8044-B214-67C98B4122F1}">
      <dgm:prSet/>
      <dgm:spPr/>
      <dgm:t>
        <a:bodyPr/>
        <a:lstStyle/>
        <a:p>
          <a:r>
            <a:rPr lang="en-GB" sz="1600" dirty="0"/>
            <a:t>Pathway enrichment</a:t>
          </a:r>
        </a:p>
      </dgm:t>
    </dgm:pt>
    <dgm:pt modelId="{E0DAA0BC-7129-0E42-8424-C0360897781D}" type="parTrans" cxnId="{E03C5F67-0EA4-0E48-B4E1-7ACA12F9682B}">
      <dgm:prSet/>
      <dgm:spPr/>
      <dgm:t>
        <a:bodyPr/>
        <a:lstStyle/>
        <a:p>
          <a:endParaRPr lang="en-GB" sz="1600"/>
        </a:p>
      </dgm:t>
    </dgm:pt>
    <dgm:pt modelId="{BC7EBEE3-801B-5944-895F-319DF2E596F1}" type="sibTrans" cxnId="{E03C5F67-0EA4-0E48-B4E1-7ACA12F9682B}">
      <dgm:prSet/>
      <dgm:spPr/>
      <dgm:t>
        <a:bodyPr/>
        <a:lstStyle/>
        <a:p>
          <a:endParaRPr lang="en-GB" sz="1600"/>
        </a:p>
      </dgm:t>
    </dgm:pt>
    <dgm:pt modelId="{7ECB5A26-79E3-2B4D-B458-41D5BFEB4186}">
      <dgm:prSet/>
      <dgm:spPr/>
      <dgm:t>
        <a:bodyPr/>
        <a:lstStyle/>
        <a:p>
          <a:r>
            <a:rPr lang="en-GB" sz="1600" dirty="0"/>
            <a:t>Venn analysis</a:t>
          </a:r>
        </a:p>
      </dgm:t>
    </dgm:pt>
    <dgm:pt modelId="{BA851C54-3E02-C743-B8C8-70264E29A35B}" type="parTrans" cxnId="{358BD2E4-E455-324B-9F78-6925BCEBC64D}">
      <dgm:prSet/>
      <dgm:spPr/>
      <dgm:t>
        <a:bodyPr/>
        <a:lstStyle/>
        <a:p>
          <a:endParaRPr lang="en-GB" sz="1600"/>
        </a:p>
      </dgm:t>
    </dgm:pt>
    <dgm:pt modelId="{23525B69-FDEA-8B45-A87C-819481C521A7}" type="sibTrans" cxnId="{358BD2E4-E455-324B-9F78-6925BCEBC64D}">
      <dgm:prSet/>
      <dgm:spPr/>
      <dgm:t>
        <a:bodyPr/>
        <a:lstStyle/>
        <a:p>
          <a:endParaRPr lang="en-GB" sz="1600"/>
        </a:p>
      </dgm:t>
    </dgm:pt>
    <dgm:pt modelId="{ED574CB8-7FD6-ED4D-AE2F-018A9D7B0B0F}">
      <dgm:prSet/>
      <dgm:spPr/>
      <dgm:t>
        <a:bodyPr/>
        <a:lstStyle/>
        <a:p>
          <a:r>
            <a:rPr lang="en-GB" sz="1600" dirty="0"/>
            <a:t>UpSet plots</a:t>
          </a:r>
        </a:p>
      </dgm:t>
    </dgm:pt>
    <dgm:pt modelId="{A8C886D1-0EA5-9843-9E51-DCD9A0D8B10B}" type="parTrans" cxnId="{C7EA0D29-6F93-5642-9324-AEF7B8079F0D}">
      <dgm:prSet/>
      <dgm:spPr/>
      <dgm:t>
        <a:bodyPr/>
        <a:lstStyle/>
        <a:p>
          <a:endParaRPr lang="en-GB" sz="1600"/>
        </a:p>
      </dgm:t>
    </dgm:pt>
    <dgm:pt modelId="{32638D70-F84E-854C-ADBC-70C0FE7EF22C}" type="sibTrans" cxnId="{C7EA0D29-6F93-5642-9324-AEF7B8079F0D}">
      <dgm:prSet/>
      <dgm:spPr/>
      <dgm:t>
        <a:bodyPr/>
        <a:lstStyle/>
        <a:p>
          <a:endParaRPr lang="en-GB" sz="1600"/>
        </a:p>
      </dgm:t>
    </dgm:pt>
    <dgm:pt modelId="{502BDDE3-EFFF-0E42-BA03-207F44BE1EA6}" type="pres">
      <dgm:prSet presAssocID="{240BB47D-FC4C-3743-A09A-A839F69AC0A2}" presName="linearFlow" presStyleCnt="0">
        <dgm:presLayoutVars>
          <dgm:resizeHandles val="exact"/>
        </dgm:presLayoutVars>
      </dgm:prSet>
      <dgm:spPr/>
    </dgm:pt>
    <dgm:pt modelId="{8863AAAA-532B-1D41-9C2B-1CDF8D206FFB}" type="pres">
      <dgm:prSet presAssocID="{92718DC8-675B-F74D-BD75-3D8970BF15D3}" presName="node" presStyleLbl="node1" presStyleIdx="0" presStyleCnt="10">
        <dgm:presLayoutVars>
          <dgm:bulletEnabled val="1"/>
        </dgm:presLayoutVars>
      </dgm:prSet>
      <dgm:spPr/>
    </dgm:pt>
    <dgm:pt modelId="{AB58A56B-8FC2-4343-A163-2C0308290343}" type="pres">
      <dgm:prSet presAssocID="{C3B3F5B6-AA8B-E347-8044-53B2D04FAC2A}" presName="sibTrans" presStyleLbl="sibTrans2D1" presStyleIdx="0" presStyleCnt="9"/>
      <dgm:spPr/>
    </dgm:pt>
    <dgm:pt modelId="{0834426C-34F8-7E4F-BD19-47267E85D97D}" type="pres">
      <dgm:prSet presAssocID="{C3B3F5B6-AA8B-E347-8044-53B2D04FAC2A}" presName="connectorText" presStyleLbl="sibTrans2D1" presStyleIdx="0" presStyleCnt="9"/>
      <dgm:spPr/>
    </dgm:pt>
    <dgm:pt modelId="{F6C198D2-7E44-A946-BE83-46C29ADD308D}" type="pres">
      <dgm:prSet presAssocID="{DCED38E2-4A6E-8D4B-83CD-7801BF8458DC}" presName="node" presStyleLbl="node1" presStyleIdx="1" presStyleCnt="10">
        <dgm:presLayoutVars>
          <dgm:bulletEnabled val="1"/>
        </dgm:presLayoutVars>
      </dgm:prSet>
      <dgm:spPr/>
    </dgm:pt>
    <dgm:pt modelId="{7E3EA785-9888-C342-A490-747E294E1B2B}" type="pres">
      <dgm:prSet presAssocID="{DC86CEFA-8753-AC46-944F-5380E6E137FF}" presName="sibTrans" presStyleLbl="sibTrans2D1" presStyleIdx="1" presStyleCnt="9"/>
      <dgm:spPr/>
    </dgm:pt>
    <dgm:pt modelId="{A177D3E1-0A6B-BE45-876B-4AF030427F44}" type="pres">
      <dgm:prSet presAssocID="{DC86CEFA-8753-AC46-944F-5380E6E137FF}" presName="connectorText" presStyleLbl="sibTrans2D1" presStyleIdx="1" presStyleCnt="9"/>
      <dgm:spPr/>
    </dgm:pt>
    <dgm:pt modelId="{D3984771-4DB3-064D-880F-693B92777E20}" type="pres">
      <dgm:prSet presAssocID="{599D690E-F926-1C4F-9200-BEA3A70F89EC}" presName="node" presStyleLbl="node1" presStyleIdx="2" presStyleCnt="10">
        <dgm:presLayoutVars>
          <dgm:bulletEnabled val="1"/>
        </dgm:presLayoutVars>
      </dgm:prSet>
      <dgm:spPr/>
    </dgm:pt>
    <dgm:pt modelId="{7E77E964-3265-2242-AECF-02E73468EE70}" type="pres">
      <dgm:prSet presAssocID="{71FFC2E1-E3FE-B84C-A639-78E48D22A603}" presName="sibTrans" presStyleLbl="sibTrans2D1" presStyleIdx="2" presStyleCnt="9"/>
      <dgm:spPr/>
    </dgm:pt>
    <dgm:pt modelId="{3F60A667-CA35-DC4E-AE88-FB3A3FAB2EFE}" type="pres">
      <dgm:prSet presAssocID="{71FFC2E1-E3FE-B84C-A639-78E48D22A603}" presName="connectorText" presStyleLbl="sibTrans2D1" presStyleIdx="2" presStyleCnt="9"/>
      <dgm:spPr/>
    </dgm:pt>
    <dgm:pt modelId="{5D1498AC-8A27-A34B-B755-CC1E788451E4}" type="pres">
      <dgm:prSet presAssocID="{EB800667-73A7-B841-B371-398F3BAE00F4}" presName="node" presStyleLbl="node1" presStyleIdx="3" presStyleCnt="10">
        <dgm:presLayoutVars>
          <dgm:bulletEnabled val="1"/>
        </dgm:presLayoutVars>
      </dgm:prSet>
      <dgm:spPr/>
    </dgm:pt>
    <dgm:pt modelId="{24D503E0-17B8-8C43-AF4E-613307595FCD}" type="pres">
      <dgm:prSet presAssocID="{F5B38979-49C1-5F48-8D82-214AC8917F76}" presName="sibTrans" presStyleLbl="sibTrans2D1" presStyleIdx="3" presStyleCnt="9"/>
      <dgm:spPr/>
    </dgm:pt>
    <dgm:pt modelId="{AA7EA5DC-408C-6444-A445-DA9368C9A97C}" type="pres">
      <dgm:prSet presAssocID="{F5B38979-49C1-5F48-8D82-214AC8917F76}" presName="connectorText" presStyleLbl="sibTrans2D1" presStyleIdx="3" presStyleCnt="9"/>
      <dgm:spPr/>
    </dgm:pt>
    <dgm:pt modelId="{6E77E3D8-FE6E-E947-9622-0E1F97BE4A7A}" type="pres">
      <dgm:prSet presAssocID="{282EEC76-1755-1A4D-A44C-DCFAE3610420}" presName="node" presStyleLbl="node1" presStyleIdx="4" presStyleCnt="10">
        <dgm:presLayoutVars>
          <dgm:bulletEnabled val="1"/>
        </dgm:presLayoutVars>
      </dgm:prSet>
      <dgm:spPr/>
    </dgm:pt>
    <dgm:pt modelId="{9F47CE24-E702-B74E-899A-5ADDAC001E22}" type="pres">
      <dgm:prSet presAssocID="{65D7E9A6-C980-264A-A747-4DF03267DDC9}" presName="sibTrans" presStyleLbl="sibTrans2D1" presStyleIdx="4" presStyleCnt="9"/>
      <dgm:spPr/>
    </dgm:pt>
    <dgm:pt modelId="{B34440B1-6EC3-7640-85BE-3B8B25AEFF08}" type="pres">
      <dgm:prSet presAssocID="{65D7E9A6-C980-264A-A747-4DF03267DDC9}" presName="connectorText" presStyleLbl="sibTrans2D1" presStyleIdx="4" presStyleCnt="9"/>
      <dgm:spPr/>
    </dgm:pt>
    <dgm:pt modelId="{9DD0C1E4-AAD6-CA4B-A7E0-3D95DE4F95EE}" type="pres">
      <dgm:prSet presAssocID="{FC81F6DA-EC82-404F-B966-99209FCABAF0}" presName="node" presStyleLbl="node1" presStyleIdx="5" presStyleCnt="10">
        <dgm:presLayoutVars>
          <dgm:bulletEnabled val="1"/>
        </dgm:presLayoutVars>
      </dgm:prSet>
      <dgm:spPr/>
    </dgm:pt>
    <dgm:pt modelId="{BF822821-56EB-5F4C-832E-90015027F153}" type="pres">
      <dgm:prSet presAssocID="{85B6B4A0-169C-0841-864C-4D05361CAC2C}" presName="sibTrans" presStyleLbl="sibTrans2D1" presStyleIdx="5" presStyleCnt="9"/>
      <dgm:spPr/>
    </dgm:pt>
    <dgm:pt modelId="{49BC1123-B287-E04A-9396-612585EFBCCB}" type="pres">
      <dgm:prSet presAssocID="{85B6B4A0-169C-0841-864C-4D05361CAC2C}" presName="connectorText" presStyleLbl="sibTrans2D1" presStyleIdx="5" presStyleCnt="9"/>
      <dgm:spPr/>
    </dgm:pt>
    <dgm:pt modelId="{E81C114F-9D56-594A-A3B3-713D33990B07}" type="pres">
      <dgm:prSet presAssocID="{00D04812-907D-5149-BC91-2671B3BD130C}" presName="node" presStyleLbl="node1" presStyleIdx="6" presStyleCnt="10">
        <dgm:presLayoutVars>
          <dgm:bulletEnabled val="1"/>
        </dgm:presLayoutVars>
      </dgm:prSet>
      <dgm:spPr/>
    </dgm:pt>
    <dgm:pt modelId="{9EA074EA-037D-484C-BA29-668C71B7BCF8}" type="pres">
      <dgm:prSet presAssocID="{36CD6D42-09F0-534D-B888-822A44E92805}" presName="sibTrans" presStyleLbl="sibTrans2D1" presStyleIdx="6" presStyleCnt="9"/>
      <dgm:spPr/>
    </dgm:pt>
    <dgm:pt modelId="{07FE2F16-CE92-BF47-80B8-F349B4B3DCEC}" type="pres">
      <dgm:prSet presAssocID="{36CD6D42-09F0-534D-B888-822A44E92805}" presName="connectorText" presStyleLbl="sibTrans2D1" presStyleIdx="6" presStyleCnt="9"/>
      <dgm:spPr/>
    </dgm:pt>
    <dgm:pt modelId="{E93F3098-FBBB-A642-98F4-A0DBCC800346}" type="pres">
      <dgm:prSet presAssocID="{F74BD719-9489-8044-B214-67C98B4122F1}" presName="node" presStyleLbl="node1" presStyleIdx="7" presStyleCnt="10">
        <dgm:presLayoutVars>
          <dgm:bulletEnabled val="1"/>
        </dgm:presLayoutVars>
      </dgm:prSet>
      <dgm:spPr/>
    </dgm:pt>
    <dgm:pt modelId="{B3153F42-7499-004B-B6CE-4858E0F33CAC}" type="pres">
      <dgm:prSet presAssocID="{BC7EBEE3-801B-5944-895F-319DF2E596F1}" presName="sibTrans" presStyleLbl="sibTrans2D1" presStyleIdx="7" presStyleCnt="9"/>
      <dgm:spPr/>
    </dgm:pt>
    <dgm:pt modelId="{CD26AD3B-0CCB-8141-98A4-8D94CD86DFF9}" type="pres">
      <dgm:prSet presAssocID="{BC7EBEE3-801B-5944-895F-319DF2E596F1}" presName="connectorText" presStyleLbl="sibTrans2D1" presStyleIdx="7" presStyleCnt="9"/>
      <dgm:spPr/>
    </dgm:pt>
    <dgm:pt modelId="{6A54278F-C488-D944-9F71-E812F3411289}" type="pres">
      <dgm:prSet presAssocID="{7ECB5A26-79E3-2B4D-B458-41D5BFEB4186}" presName="node" presStyleLbl="node1" presStyleIdx="8" presStyleCnt="10">
        <dgm:presLayoutVars>
          <dgm:bulletEnabled val="1"/>
        </dgm:presLayoutVars>
      </dgm:prSet>
      <dgm:spPr/>
    </dgm:pt>
    <dgm:pt modelId="{B526DC74-DD8A-D445-9164-372D1599C09B}" type="pres">
      <dgm:prSet presAssocID="{23525B69-FDEA-8B45-A87C-819481C521A7}" presName="sibTrans" presStyleLbl="sibTrans2D1" presStyleIdx="8" presStyleCnt="9"/>
      <dgm:spPr/>
    </dgm:pt>
    <dgm:pt modelId="{759B6E16-4EF4-4C4D-9287-91011DADBCDC}" type="pres">
      <dgm:prSet presAssocID="{23525B69-FDEA-8B45-A87C-819481C521A7}" presName="connectorText" presStyleLbl="sibTrans2D1" presStyleIdx="8" presStyleCnt="9"/>
      <dgm:spPr/>
    </dgm:pt>
    <dgm:pt modelId="{A01FD68E-16AE-6746-B44A-C94C1E2BE250}" type="pres">
      <dgm:prSet presAssocID="{ED574CB8-7FD6-ED4D-AE2F-018A9D7B0B0F}" presName="node" presStyleLbl="node1" presStyleIdx="9" presStyleCnt="10">
        <dgm:presLayoutVars>
          <dgm:bulletEnabled val="1"/>
        </dgm:presLayoutVars>
      </dgm:prSet>
      <dgm:spPr/>
    </dgm:pt>
  </dgm:ptLst>
  <dgm:cxnLst>
    <dgm:cxn modelId="{77A36207-CC37-EE40-837A-46B1961D5F2B}" type="presOf" srcId="{EB800667-73A7-B841-B371-398F3BAE00F4}" destId="{5D1498AC-8A27-A34B-B755-CC1E788451E4}" srcOrd="0" destOrd="0" presId="urn:microsoft.com/office/officeart/2005/8/layout/process2"/>
    <dgm:cxn modelId="{05B8FE0D-2F16-4A47-B2D5-888C7D61CE24}" srcId="{240BB47D-FC4C-3743-A09A-A839F69AC0A2}" destId="{EB800667-73A7-B841-B371-398F3BAE00F4}" srcOrd="3" destOrd="0" parTransId="{0F1312D4-E7CC-2042-BD55-486CA92543D6}" sibTransId="{F5B38979-49C1-5F48-8D82-214AC8917F76}"/>
    <dgm:cxn modelId="{64943315-1704-4D48-AFDC-7473E91187C8}" type="presOf" srcId="{36CD6D42-09F0-534D-B888-822A44E92805}" destId="{9EA074EA-037D-484C-BA29-668C71B7BCF8}" srcOrd="0" destOrd="0" presId="urn:microsoft.com/office/officeart/2005/8/layout/process2"/>
    <dgm:cxn modelId="{C7EA0D29-6F93-5642-9324-AEF7B8079F0D}" srcId="{240BB47D-FC4C-3743-A09A-A839F69AC0A2}" destId="{ED574CB8-7FD6-ED4D-AE2F-018A9D7B0B0F}" srcOrd="9" destOrd="0" parTransId="{A8C886D1-0EA5-9843-9E51-DCD9A0D8B10B}" sibTransId="{32638D70-F84E-854C-ADBC-70C0FE7EF22C}"/>
    <dgm:cxn modelId="{4FCF4C30-631D-6D41-819B-F00C83E1C044}" type="presOf" srcId="{23525B69-FDEA-8B45-A87C-819481C521A7}" destId="{B526DC74-DD8A-D445-9164-372D1599C09B}" srcOrd="0" destOrd="0" presId="urn:microsoft.com/office/officeart/2005/8/layout/process2"/>
    <dgm:cxn modelId="{89A92E3C-BC25-B34B-925C-045469E80A3D}" type="presOf" srcId="{DC86CEFA-8753-AC46-944F-5380E6E137FF}" destId="{7E3EA785-9888-C342-A490-747E294E1B2B}" srcOrd="0" destOrd="0" presId="urn:microsoft.com/office/officeart/2005/8/layout/process2"/>
    <dgm:cxn modelId="{B9134A43-9358-074C-8599-B9C1D68310E8}" type="presOf" srcId="{92718DC8-675B-F74D-BD75-3D8970BF15D3}" destId="{8863AAAA-532B-1D41-9C2B-1CDF8D206FFB}" srcOrd="0" destOrd="0" presId="urn:microsoft.com/office/officeart/2005/8/layout/process2"/>
    <dgm:cxn modelId="{14224A43-F6EE-FD42-AFBF-0D7B740AE347}" type="presOf" srcId="{DC86CEFA-8753-AC46-944F-5380E6E137FF}" destId="{A177D3E1-0A6B-BE45-876B-4AF030427F44}" srcOrd="1" destOrd="0" presId="urn:microsoft.com/office/officeart/2005/8/layout/process2"/>
    <dgm:cxn modelId="{DA637B4A-6B7F-5F49-84B3-E219C71C0241}" type="presOf" srcId="{599D690E-F926-1C4F-9200-BEA3A70F89EC}" destId="{D3984771-4DB3-064D-880F-693B92777E20}" srcOrd="0" destOrd="0" presId="urn:microsoft.com/office/officeart/2005/8/layout/process2"/>
    <dgm:cxn modelId="{16154E4E-A809-F84E-9BE2-7221E548E7B5}" srcId="{240BB47D-FC4C-3743-A09A-A839F69AC0A2}" destId="{DCED38E2-4A6E-8D4B-83CD-7801BF8458DC}" srcOrd="1" destOrd="0" parTransId="{1521A180-E958-534C-87F2-AD10A69C3347}" sibTransId="{DC86CEFA-8753-AC46-944F-5380E6E137FF}"/>
    <dgm:cxn modelId="{87F8A356-F731-BC4A-92AE-2E04B314DA4B}" type="presOf" srcId="{7ECB5A26-79E3-2B4D-B458-41D5BFEB4186}" destId="{6A54278F-C488-D944-9F71-E812F3411289}" srcOrd="0" destOrd="0" presId="urn:microsoft.com/office/officeart/2005/8/layout/process2"/>
    <dgm:cxn modelId="{E03C5F67-0EA4-0E48-B4E1-7ACA12F9682B}" srcId="{240BB47D-FC4C-3743-A09A-A839F69AC0A2}" destId="{F74BD719-9489-8044-B214-67C98B4122F1}" srcOrd="7" destOrd="0" parTransId="{E0DAA0BC-7129-0E42-8424-C0360897781D}" sibTransId="{BC7EBEE3-801B-5944-895F-319DF2E596F1}"/>
    <dgm:cxn modelId="{64EC6F76-B834-4440-A11D-4B25FD7BF5FF}" srcId="{240BB47D-FC4C-3743-A09A-A839F69AC0A2}" destId="{FC81F6DA-EC82-404F-B966-99209FCABAF0}" srcOrd="5" destOrd="0" parTransId="{B0E41053-C6A1-0244-A074-EC35AFEFC059}" sibTransId="{85B6B4A0-169C-0841-864C-4D05361CAC2C}"/>
    <dgm:cxn modelId="{E1343C7A-E75F-1041-9636-BE7AAB59B489}" type="presOf" srcId="{65D7E9A6-C980-264A-A747-4DF03267DDC9}" destId="{9F47CE24-E702-B74E-899A-5ADDAC001E22}" srcOrd="0" destOrd="0" presId="urn:microsoft.com/office/officeart/2005/8/layout/process2"/>
    <dgm:cxn modelId="{87C4167E-5D13-FD41-A523-90A982B70CEB}" srcId="{240BB47D-FC4C-3743-A09A-A839F69AC0A2}" destId="{282EEC76-1755-1A4D-A44C-DCFAE3610420}" srcOrd="4" destOrd="0" parTransId="{013AE43A-61F4-2A46-85C2-69781D3E5821}" sibTransId="{65D7E9A6-C980-264A-A747-4DF03267DDC9}"/>
    <dgm:cxn modelId="{AD415F7E-3277-7E4A-BFF6-7C9B988DB4AC}" type="presOf" srcId="{282EEC76-1755-1A4D-A44C-DCFAE3610420}" destId="{6E77E3D8-FE6E-E947-9622-0E1F97BE4A7A}" srcOrd="0" destOrd="0" presId="urn:microsoft.com/office/officeart/2005/8/layout/process2"/>
    <dgm:cxn modelId="{CC268A81-8606-D646-B94B-2D0F06B65C9A}" type="presOf" srcId="{FC81F6DA-EC82-404F-B966-99209FCABAF0}" destId="{9DD0C1E4-AAD6-CA4B-A7E0-3D95DE4F95EE}" srcOrd="0" destOrd="0" presId="urn:microsoft.com/office/officeart/2005/8/layout/process2"/>
    <dgm:cxn modelId="{2F115383-978F-F049-80C0-6537C6C22844}" type="presOf" srcId="{ED574CB8-7FD6-ED4D-AE2F-018A9D7B0B0F}" destId="{A01FD68E-16AE-6746-B44A-C94C1E2BE250}" srcOrd="0" destOrd="0" presId="urn:microsoft.com/office/officeart/2005/8/layout/process2"/>
    <dgm:cxn modelId="{C3A2FC87-1AAC-234A-BEDB-7B844EA16903}" type="presOf" srcId="{F74BD719-9489-8044-B214-67C98B4122F1}" destId="{E93F3098-FBBB-A642-98F4-A0DBCC800346}" srcOrd="0" destOrd="0" presId="urn:microsoft.com/office/officeart/2005/8/layout/process2"/>
    <dgm:cxn modelId="{E26A5E8E-8E59-894A-8CA3-3F660B54EF10}" type="presOf" srcId="{BC7EBEE3-801B-5944-895F-319DF2E596F1}" destId="{B3153F42-7499-004B-B6CE-4858E0F33CAC}" srcOrd="0" destOrd="0" presId="urn:microsoft.com/office/officeart/2005/8/layout/process2"/>
    <dgm:cxn modelId="{249D3390-A3DD-274B-9243-B763E9BA858F}" srcId="{240BB47D-FC4C-3743-A09A-A839F69AC0A2}" destId="{92718DC8-675B-F74D-BD75-3D8970BF15D3}" srcOrd="0" destOrd="0" parTransId="{B6C911DF-3F6F-8944-8F5E-1E2FFE727F83}" sibTransId="{C3B3F5B6-AA8B-E347-8044-53B2D04FAC2A}"/>
    <dgm:cxn modelId="{F9A84392-710E-224C-B4EF-AC0970A22BC2}" type="presOf" srcId="{DCED38E2-4A6E-8D4B-83CD-7801BF8458DC}" destId="{F6C198D2-7E44-A946-BE83-46C29ADD308D}" srcOrd="0" destOrd="0" presId="urn:microsoft.com/office/officeart/2005/8/layout/process2"/>
    <dgm:cxn modelId="{3B4ECC93-914F-F74B-B5B2-2341A82DDD9B}" type="presOf" srcId="{BC7EBEE3-801B-5944-895F-319DF2E596F1}" destId="{CD26AD3B-0CCB-8141-98A4-8D94CD86DFF9}" srcOrd="1" destOrd="0" presId="urn:microsoft.com/office/officeart/2005/8/layout/process2"/>
    <dgm:cxn modelId="{A922629E-84AE-2345-BC53-2B1BBDA555AF}" srcId="{240BB47D-FC4C-3743-A09A-A839F69AC0A2}" destId="{599D690E-F926-1C4F-9200-BEA3A70F89EC}" srcOrd="2" destOrd="0" parTransId="{8BFEB18C-FDBE-D54C-944D-3DBCDFCA70A6}" sibTransId="{71FFC2E1-E3FE-B84C-A639-78E48D22A603}"/>
    <dgm:cxn modelId="{E1A338A9-2BD8-1641-827B-C337E2E12749}" type="presOf" srcId="{C3B3F5B6-AA8B-E347-8044-53B2D04FAC2A}" destId="{AB58A56B-8FC2-4343-A163-2C0308290343}" srcOrd="0" destOrd="0" presId="urn:microsoft.com/office/officeart/2005/8/layout/process2"/>
    <dgm:cxn modelId="{5515ABAC-CD4A-3746-BD44-F381F95F6CAC}" type="presOf" srcId="{F5B38979-49C1-5F48-8D82-214AC8917F76}" destId="{24D503E0-17B8-8C43-AF4E-613307595FCD}" srcOrd="0" destOrd="0" presId="urn:microsoft.com/office/officeart/2005/8/layout/process2"/>
    <dgm:cxn modelId="{6E23E0AE-A5FF-2748-BCC0-E2D33272A30C}" type="presOf" srcId="{36CD6D42-09F0-534D-B888-822A44E92805}" destId="{07FE2F16-CE92-BF47-80B8-F349B4B3DCEC}" srcOrd="1" destOrd="0" presId="urn:microsoft.com/office/officeart/2005/8/layout/process2"/>
    <dgm:cxn modelId="{77A064B4-E99D-A74A-B38E-527DDD7E348D}" type="presOf" srcId="{65D7E9A6-C980-264A-A747-4DF03267DDC9}" destId="{B34440B1-6EC3-7640-85BE-3B8B25AEFF08}" srcOrd="1" destOrd="0" presId="urn:microsoft.com/office/officeart/2005/8/layout/process2"/>
    <dgm:cxn modelId="{E2ED06BA-3BB8-2143-B10C-C3BFE94E0236}" type="presOf" srcId="{85B6B4A0-169C-0841-864C-4D05361CAC2C}" destId="{49BC1123-B287-E04A-9396-612585EFBCCB}" srcOrd="1" destOrd="0" presId="urn:microsoft.com/office/officeart/2005/8/layout/process2"/>
    <dgm:cxn modelId="{48D487C0-5A9E-4643-820F-04B24856D533}" type="presOf" srcId="{C3B3F5B6-AA8B-E347-8044-53B2D04FAC2A}" destId="{0834426C-34F8-7E4F-BD19-47267E85D97D}" srcOrd="1" destOrd="0" presId="urn:microsoft.com/office/officeart/2005/8/layout/process2"/>
    <dgm:cxn modelId="{7C0B20C3-47FD-7A4C-A4C3-00967BF7FCF0}" type="presOf" srcId="{F5B38979-49C1-5F48-8D82-214AC8917F76}" destId="{AA7EA5DC-408C-6444-A445-DA9368C9A97C}" srcOrd="1" destOrd="0" presId="urn:microsoft.com/office/officeart/2005/8/layout/process2"/>
    <dgm:cxn modelId="{A7F57FC8-34B2-2F4E-92CA-3700A6E01811}" type="presOf" srcId="{23525B69-FDEA-8B45-A87C-819481C521A7}" destId="{759B6E16-4EF4-4C4D-9287-91011DADBCDC}" srcOrd="1" destOrd="0" presId="urn:microsoft.com/office/officeart/2005/8/layout/process2"/>
    <dgm:cxn modelId="{52C58DE4-786E-1040-84BD-E3A76FFA2A95}" srcId="{240BB47D-FC4C-3743-A09A-A839F69AC0A2}" destId="{00D04812-907D-5149-BC91-2671B3BD130C}" srcOrd="6" destOrd="0" parTransId="{4D291FE5-7150-1E4B-8D4D-CB08EB19A325}" sibTransId="{36CD6D42-09F0-534D-B888-822A44E92805}"/>
    <dgm:cxn modelId="{358BD2E4-E455-324B-9F78-6925BCEBC64D}" srcId="{240BB47D-FC4C-3743-A09A-A839F69AC0A2}" destId="{7ECB5A26-79E3-2B4D-B458-41D5BFEB4186}" srcOrd="8" destOrd="0" parTransId="{BA851C54-3E02-C743-B8C8-70264E29A35B}" sibTransId="{23525B69-FDEA-8B45-A87C-819481C521A7}"/>
    <dgm:cxn modelId="{B4E3DBE5-CD2D-8346-B2B3-FB8DA347FC2B}" type="presOf" srcId="{85B6B4A0-169C-0841-864C-4D05361CAC2C}" destId="{BF822821-56EB-5F4C-832E-90015027F153}" srcOrd="0" destOrd="0" presId="urn:microsoft.com/office/officeart/2005/8/layout/process2"/>
    <dgm:cxn modelId="{72E9DFEB-9BCC-F54B-998A-E0F770E6269E}" type="presOf" srcId="{240BB47D-FC4C-3743-A09A-A839F69AC0A2}" destId="{502BDDE3-EFFF-0E42-BA03-207F44BE1EA6}" srcOrd="0" destOrd="0" presId="urn:microsoft.com/office/officeart/2005/8/layout/process2"/>
    <dgm:cxn modelId="{F5ACD3F5-8D39-484D-8B1E-8FAEC67F8753}" type="presOf" srcId="{71FFC2E1-E3FE-B84C-A639-78E48D22A603}" destId="{7E77E964-3265-2242-AECF-02E73468EE70}" srcOrd="0" destOrd="0" presId="urn:microsoft.com/office/officeart/2005/8/layout/process2"/>
    <dgm:cxn modelId="{4A1C07FC-591D-874F-8738-F2C302947214}" type="presOf" srcId="{00D04812-907D-5149-BC91-2671B3BD130C}" destId="{E81C114F-9D56-594A-A3B3-713D33990B07}" srcOrd="0" destOrd="0" presId="urn:microsoft.com/office/officeart/2005/8/layout/process2"/>
    <dgm:cxn modelId="{7E5BF9FE-C479-5944-A1C8-97EA87252F84}" type="presOf" srcId="{71FFC2E1-E3FE-B84C-A639-78E48D22A603}" destId="{3F60A667-CA35-DC4E-AE88-FB3A3FAB2EFE}" srcOrd="1" destOrd="0" presId="urn:microsoft.com/office/officeart/2005/8/layout/process2"/>
    <dgm:cxn modelId="{D0CACB02-8311-864B-9DEE-1BB3F3D4D380}" type="presParOf" srcId="{502BDDE3-EFFF-0E42-BA03-207F44BE1EA6}" destId="{8863AAAA-532B-1D41-9C2B-1CDF8D206FFB}" srcOrd="0" destOrd="0" presId="urn:microsoft.com/office/officeart/2005/8/layout/process2"/>
    <dgm:cxn modelId="{65C1A732-60C5-F444-9889-59D43B46F0D5}" type="presParOf" srcId="{502BDDE3-EFFF-0E42-BA03-207F44BE1EA6}" destId="{AB58A56B-8FC2-4343-A163-2C0308290343}" srcOrd="1" destOrd="0" presId="urn:microsoft.com/office/officeart/2005/8/layout/process2"/>
    <dgm:cxn modelId="{18FB28DC-EFB7-F24B-BB63-F7835078FC14}" type="presParOf" srcId="{AB58A56B-8FC2-4343-A163-2C0308290343}" destId="{0834426C-34F8-7E4F-BD19-47267E85D97D}" srcOrd="0" destOrd="0" presId="urn:microsoft.com/office/officeart/2005/8/layout/process2"/>
    <dgm:cxn modelId="{9105792A-B7EE-0F43-A6E7-2CD0336B25F6}" type="presParOf" srcId="{502BDDE3-EFFF-0E42-BA03-207F44BE1EA6}" destId="{F6C198D2-7E44-A946-BE83-46C29ADD308D}" srcOrd="2" destOrd="0" presId="urn:microsoft.com/office/officeart/2005/8/layout/process2"/>
    <dgm:cxn modelId="{C0A68894-EFE8-FD49-8B93-4F2DE0F04ED4}" type="presParOf" srcId="{502BDDE3-EFFF-0E42-BA03-207F44BE1EA6}" destId="{7E3EA785-9888-C342-A490-747E294E1B2B}" srcOrd="3" destOrd="0" presId="urn:microsoft.com/office/officeart/2005/8/layout/process2"/>
    <dgm:cxn modelId="{D07D9812-3A2A-004C-85F8-A1049FB5D839}" type="presParOf" srcId="{7E3EA785-9888-C342-A490-747E294E1B2B}" destId="{A177D3E1-0A6B-BE45-876B-4AF030427F44}" srcOrd="0" destOrd="0" presId="urn:microsoft.com/office/officeart/2005/8/layout/process2"/>
    <dgm:cxn modelId="{14A4E5D1-556F-7C41-B97A-FA0D67FE6F09}" type="presParOf" srcId="{502BDDE3-EFFF-0E42-BA03-207F44BE1EA6}" destId="{D3984771-4DB3-064D-880F-693B92777E20}" srcOrd="4" destOrd="0" presId="urn:microsoft.com/office/officeart/2005/8/layout/process2"/>
    <dgm:cxn modelId="{9C173653-0011-5447-9CA4-71EE5F61517F}" type="presParOf" srcId="{502BDDE3-EFFF-0E42-BA03-207F44BE1EA6}" destId="{7E77E964-3265-2242-AECF-02E73468EE70}" srcOrd="5" destOrd="0" presId="urn:microsoft.com/office/officeart/2005/8/layout/process2"/>
    <dgm:cxn modelId="{6C93D930-FDF4-5C48-8695-8D8538BAA8E7}" type="presParOf" srcId="{7E77E964-3265-2242-AECF-02E73468EE70}" destId="{3F60A667-CA35-DC4E-AE88-FB3A3FAB2EFE}" srcOrd="0" destOrd="0" presId="urn:microsoft.com/office/officeart/2005/8/layout/process2"/>
    <dgm:cxn modelId="{2079843F-D248-B741-8BFB-F7AA0934CB02}" type="presParOf" srcId="{502BDDE3-EFFF-0E42-BA03-207F44BE1EA6}" destId="{5D1498AC-8A27-A34B-B755-CC1E788451E4}" srcOrd="6" destOrd="0" presId="urn:microsoft.com/office/officeart/2005/8/layout/process2"/>
    <dgm:cxn modelId="{4B257D1B-1F18-B04F-8663-D80FCD36A046}" type="presParOf" srcId="{502BDDE3-EFFF-0E42-BA03-207F44BE1EA6}" destId="{24D503E0-17B8-8C43-AF4E-613307595FCD}" srcOrd="7" destOrd="0" presId="urn:microsoft.com/office/officeart/2005/8/layout/process2"/>
    <dgm:cxn modelId="{6D241104-2735-F24A-9E7F-E2814A76501C}" type="presParOf" srcId="{24D503E0-17B8-8C43-AF4E-613307595FCD}" destId="{AA7EA5DC-408C-6444-A445-DA9368C9A97C}" srcOrd="0" destOrd="0" presId="urn:microsoft.com/office/officeart/2005/8/layout/process2"/>
    <dgm:cxn modelId="{60F8B797-5B06-F84F-A2F7-21ACC60AF492}" type="presParOf" srcId="{502BDDE3-EFFF-0E42-BA03-207F44BE1EA6}" destId="{6E77E3D8-FE6E-E947-9622-0E1F97BE4A7A}" srcOrd="8" destOrd="0" presId="urn:microsoft.com/office/officeart/2005/8/layout/process2"/>
    <dgm:cxn modelId="{7129C899-47DD-1747-AB60-EAA7D6BB0F45}" type="presParOf" srcId="{502BDDE3-EFFF-0E42-BA03-207F44BE1EA6}" destId="{9F47CE24-E702-B74E-899A-5ADDAC001E22}" srcOrd="9" destOrd="0" presId="urn:microsoft.com/office/officeart/2005/8/layout/process2"/>
    <dgm:cxn modelId="{A52686B7-8502-864F-9938-1269437FE5FD}" type="presParOf" srcId="{9F47CE24-E702-B74E-899A-5ADDAC001E22}" destId="{B34440B1-6EC3-7640-85BE-3B8B25AEFF08}" srcOrd="0" destOrd="0" presId="urn:microsoft.com/office/officeart/2005/8/layout/process2"/>
    <dgm:cxn modelId="{61B4E7FA-8E83-FB40-BC0B-73D76F2DFD22}" type="presParOf" srcId="{502BDDE3-EFFF-0E42-BA03-207F44BE1EA6}" destId="{9DD0C1E4-AAD6-CA4B-A7E0-3D95DE4F95EE}" srcOrd="10" destOrd="0" presId="urn:microsoft.com/office/officeart/2005/8/layout/process2"/>
    <dgm:cxn modelId="{5AAD5157-D21A-8F49-9EBC-A84829BC376D}" type="presParOf" srcId="{502BDDE3-EFFF-0E42-BA03-207F44BE1EA6}" destId="{BF822821-56EB-5F4C-832E-90015027F153}" srcOrd="11" destOrd="0" presId="urn:microsoft.com/office/officeart/2005/8/layout/process2"/>
    <dgm:cxn modelId="{C1B2E453-2FE0-D546-B5C4-3885787DFCAE}" type="presParOf" srcId="{BF822821-56EB-5F4C-832E-90015027F153}" destId="{49BC1123-B287-E04A-9396-612585EFBCCB}" srcOrd="0" destOrd="0" presId="urn:microsoft.com/office/officeart/2005/8/layout/process2"/>
    <dgm:cxn modelId="{3BDF9ACD-5B14-7541-AB3E-CB3319965DEB}" type="presParOf" srcId="{502BDDE3-EFFF-0E42-BA03-207F44BE1EA6}" destId="{E81C114F-9D56-594A-A3B3-713D33990B07}" srcOrd="12" destOrd="0" presId="urn:microsoft.com/office/officeart/2005/8/layout/process2"/>
    <dgm:cxn modelId="{2BDDFD3A-0BF2-C945-8042-E5AF081F00DD}" type="presParOf" srcId="{502BDDE3-EFFF-0E42-BA03-207F44BE1EA6}" destId="{9EA074EA-037D-484C-BA29-668C71B7BCF8}" srcOrd="13" destOrd="0" presId="urn:microsoft.com/office/officeart/2005/8/layout/process2"/>
    <dgm:cxn modelId="{B73DF662-7142-5544-BA62-6B57ED5B2ECD}" type="presParOf" srcId="{9EA074EA-037D-484C-BA29-668C71B7BCF8}" destId="{07FE2F16-CE92-BF47-80B8-F349B4B3DCEC}" srcOrd="0" destOrd="0" presId="urn:microsoft.com/office/officeart/2005/8/layout/process2"/>
    <dgm:cxn modelId="{EED4414B-360C-8A4C-AEA0-7CB7024226B5}" type="presParOf" srcId="{502BDDE3-EFFF-0E42-BA03-207F44BE1EA6}" destId="{E93F3098-FBBB-A642-98F4-A0DBCC800346}" srcOrd="14" destOrd="0" presId="urn:microsoft.com/office/officeart/2005/8/layout/process2"/>
    <dgm:cxn modelId="{005C70C2-45A0-A149-A847-2DD35F7681D8}" type="presParOf" srcId="{502BDDE3-EFFF-0E42-BA03-207F44BE1EA6}" destId="{B3153F42-7499-004B-B6CE-4858E0F33CAC}" srcOrd="15" destOrd="0" presId="urn:microsoft.com/office/officeart/2005/8/layout/process2"/>
    <dgm:cxn modelId="{5AA6DB34-FCA7-BB4E-8C0B-DC85E31914C6}" type="presParOf" srcId="{B3153F42-7499-004B-B6CE-4858E0F33CAC}" destId="{CD26AD3B-0CCB-8141-98A4-8D94CD86DFF9}" srcOrd="0" destOrd="0" presId="urn:microsoft.com/office/officeart/2005/8/layout/process2"/>
    <dgm:cxn modelId="{991B88B3-D851-8B41-A708-AFB79C6E4C68}" type="presParOf" srcId="{502BDDE3-EFFF-0E42-BA03-207F44BE1EA6}" destId="{6A54278F-C488-D944-9F71-E812F3411289}" srcOrd="16" destOrd="0" presId="urn:microsoft.com/office/officeart/2005/8/layout/process2"/>
    <dgm:cxn modelId="{5B67E0F0-6DC2-254F-B2A2-1D037149382E}" type="presParOf" srcId="{502BDDE3-EFFF-0E42-BA03-207F44BE1EA6}" destId="{B526DC74-DD8A-D445-9164-372D1599C09B}" srcOrd="17" destOrd="0" presId="urn:microsoft.com/office/officeart/2005/8/layout/process2"/>
    <dgm:cxn modelId="{CF7BA0B4-56DF-3C42-9FE1-54376623256E}" type="presParOf" srcId="{B526DC74-DD8A-D445-9164-372D1599C09B}" destId="{759B6E16-4EF4-4C4D-9287-91011DADBCDC}" srcOrd="0" destOrd="0" presId="urn:microsoft.com/office/officeart/2005/8/layout/process2"/>
    <dgm:cxn modelId="{A217A25C-37FF-ED4A-ACD9-D59E798A2F59}" type="presParOf" srcId="{502BDDE3-EFFF-0E42-BA03-207F44BE1EA6}" destId="{A01FD68E-16AE-6746-B44A-C94C1E2BE250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3AAAA-532B-1D41-9C2B-1CDF8D206FFB}">
      <dsp:nvSpPr>
        <dsp:cNvPr id="0" name=""/>
        <dsp:cNvSpPr/>
      </dsp:nvSpPr>
      <dsp:spPr>
        <a:xfrm>
          <a:off x="268389" y="5860"/>
          <a:ext cx="1849067" cy="472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methylysis</a:t>
          </a:r>
        </a:p>
      </dsp:txBody>
      <dsp:txXfrm>
        <a:off x="282218" y="19689"/>
        <a:ext cx="1821409" cy="444499"/>
      </dsp:txXfrm>
    </dsp:sp>
    <dsp:sp modelId="{AB58A56B-8FC2-4343-A163-2C0308290343}">
      <dsp:nvSpPr>
        <dsp:cNvPr id="0" name=""/>
        <dsp:cNvSpPr/>
      </dsp:nvSpPr>
      <dsp:spPr>
        <a:xfrm rot="5400000">
          <a:off x="1104394" y="489821"/>
          <a:ext cx="177058" cy="2124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129183" y="507527"/>
        <a:ext cx="127482" cy="123941"/>
      </dsp:txXfrm>
    </dsp:sp>
    <dsp:sp modelId="{F6C198D2-7E44-A946-BE83-46C29ADD308D}">
      <dsp:nvSpPr>
        <dsp:cNvPr id="0" name=""/>
        <dsp:cNvSpPr/>
      </dsp:nvSpPr>
      <dsp:spPr>
        <a:xfrm>
          <a:off x="268389" y="714095"/>
          <a:ext cx="1849067" cy="472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multi-D analysis</a:t>
          </a:r>
        </a:p>
      </dsp:txBody>
      <dsp:txXfrm>
        <a:off x="282218" y="727924"/>
        <a:ext cx="1821409" cy="444499"/>
      </dsp:txXfrm>
    </dsp:sp>
    <dsp:sp modelId="{7E3EA785-9888-C342-A490-747E294E1B2B}">
      <dsp:nvSpPr>
        <dsp:cNvPr id="0" name=""/>
        <dsp:cNvSpPr/>
      </dsp:nvSpPr>
      <dsp:spPr>
        <a:xfrm rot="5400000">
          <a:off x="1104394" y="1198057"/>
          <a:ext cx="177058" cy="2124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129183" y="1215763"/>
        <a:ext cx="127482" cy="123941"/>
      </dsp:txXfrm>
    </dsp:sp>
    <dsp:sp modelId="{D3984771-4DB3-064D-880F-693B92777E20}">
      <dsp:nvSpPr>
        <dsp:cNvPr id="0" name=""/>
        <dsp:cNvSpPr/>
      </dsp:nvSpPr>
      <dsp:spPr>
        <a:xfrm>
          <a:off x="268389" y="1422331"/>
          <a:ext cx="1849067" cy="472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Gene features</a:t>
          </a:r>
        </a:p>
      </dsp:txBody>
      <dsp:txXfrm>
        <a:off x="282218" y="1436160"/>
        <a:ext cx="1821409" cy="444499"/>
      </dsp:txXfrm>
    </dsp:sp>
    <dsp:sp modelId="{7E77E964-3265-2242-AECF-02E73468EE70}">
      <dsp:nvSpPr>
        <dsp:cNvPr id="0" name=""/>
        <dsp:cNvSpPr/>
      </dsp:nvSpPr>
      <dsp:spPr>
        <a:xfrm rot="5400000">
          <a:off x="1104394" y="1906292"/>
          <a:ext cx="177058" cy="2124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129183" y="1923998"/>
        <a:ext cx="127482" cy="123941"/>
      </dsp:txXfrm>
    </dsp:sp>
    <dsp:sp modelId="{5D1498AC-8A27-A34B-B755-CC1E788451E4}">
      <dsp:nvSpPr>
        <dsp:cNvPr id="0" name=""/>
        <dsp:cNvSpPr/>
      </dsp:nvSpPr>
      <dsp:spPr>
        <a:xfrm>
          <a:off x="268389" y="2130567"/>
          <a:ext cx="1849067" cy="472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Heatmap</a:t>
          </a:r>
        </a:p>
      </dsp:txBody>
      <dsp:txXfrm>
        <a:off x="282218" y="2144396"/>
        <a:ext cx="1821409" cy="444499"/>
      </dsp:txXfrm>
    </dsp:sp>
    <dsp:sp modelId="{24D503E0-17B8-8C43-AF4E-613307595FCD}">
      <dsp:nvSpPr>
        <dsp:cNvPr id="0" name=""/>
        <dsp:cNvSpPr/>
      </dsp:nvSpPr>
      <dsp:spPr>
        <a:xfrm rot="5400000">
          <a:off x="1104394" y="2614528"/>
          <a:ext cx="177058" cy="2124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129183" y="2632234"/>
        <a:ext cx="127482" cy="123941"/>
      </dsp:txXfrm>
    </dsp:sp>
    <dsp:sp modelId="{6E77E3D8-FE6E-E947-9622-0E1F97BE4A7A}">
      <dsp:nvSpPr>
        <dsp:cNvPr id="0" name=""/>
        <dsp:cNvSpPr/>
      </dsp:nvSpPr>
      <dsp:spPr>
        <a:xfrm>
          <a:off x="268389" y="2838803"/>
          <a:ext cx="1849067" cy="472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Volcano plot</a:t>
          </a:r>
        </a:p>
      </dsp:txBody>
      <dsp:txXfrm>
        <a:off x="282218" y="2852632"/>
        <a:ext cx="1821409" cy="444499"/>
      </dsp:txXfrm>
    </dsp:sp>
    <dsp:sp modelId="{9F47CE24-E702-B74E-899A-5ADDAC001E22}">
      <dsp:nvSpPr>
        <dsp:cNvPr id="0" name=""/>
        <dsp:cNvSpPr/>
      </dsp:nvSpPr>
      <dsp:spPr>
        <a:xfrm rot="5400000">
          <a:off x="1104394" y="3322764"/>
          <a:ext cx="177058" cy="2124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129183" y="3340470"/>
        <a:ext cx="127482" cy="123941"/>
      </dsp:txXfrm>
    </dsp:sp>
    <dsp:sp modelId="{9DD0C1E4-AAD6-CA4B-A7E0-3D95DE4F95EE}">
      <dsp:nvSpPr>
        <dsp:cNvPr id="0" name=""/>
        <dsp:cNvSpPr/>
      </dsp:nvSpPr>
      <dsp:spPr>
        <a:xfrm>
          <a:off x="268389" y="3547039"/>
          <a:ext cx="1849067" cy="472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Chromosome map</a:t>
          </a:r>
        </a:p>
      </dsp:txBody>
      <dsp:txXfrm>
        <a:off x="282218" y="3560868"/>
        <a:ext cx="1821409" cy="444499"/>
      </dsp:txXfrm>
    </dsp:sp>
    <dsp:sp modelId="{BF822821-56EB-5F4C-832E-90015027F153}">
      <dsp:nvSpPr>
        <dsp:cNvPr id="0" name=""/>
        <dsp:cNvSpPr/>
      </dsp:nvSpPr>
      <dsp:spPr>
        <a:xfrm rot="5400000">
          <a:off x="1104394" y="4031000"/>
          <a:ext cx="177058" cy="2124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129183" y="4048706"/>
        <a:ext cx="127482" cy="123941"/>
      </dsp:txXfrm>
    </dsp:sp>
    <dsp:sp modelId="{E81C114F-9D56-594A-A3B3-713D33990B07}">
      <dsp:nvSpPr>
        <dsp:cNvPr id="0" name=""/>
        <dsp:cNvSpPr/>
      </dsp:nvSpPr>
      <dsp:spPr>
        <a:xfrm>
          <a:off x="268389" y="4255275"/>
          <a:ext cx="1849067" cy="472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Gene ontology</a:t>
          </a:r>
        </a:p>
      </dsp:txBody>
      <dsp:txXfrm>
        <a:off x="282218" y="4269104"/>
        <a:ext cx="1821409" cy="444499"/>
      </dsp:txXfrm>
    </dsp:sp>
    <dsp:sp modelId="{9EA074EA-037D-484C-BA29-668C71B7BCF8}">
      <dsp:nvSpPr>
        <dsp:cNvPr id="0" name=""/>
        <dsp:cNvSpPr/>
      </dsp:nvSpPr>
      <dsp:spPr>
        <a:xfrm rot="5400000">
          <a:off x="1104394" y="4739236"/>
          <a:ext cx="177058" cy="2124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129183" y="4756942"/>
        <a:ext cx="127482" cy="123941"/>
      </dsp:txXfrm>
    </dsp:sp>
    <dsp:sp modelId="{E93F3098-FBBB-A642-98F4-A0DBCC800346}">
      <dsp:nvSpPr>
        <dsp:cNvPr id="0" name=""/>
        <dsp:cNvSpPr/>
      </dsp:nvSpPr>
      <dsp:spPr>
        <a:xfrm>
          <a:off x="268389" y="4963510"/>
          <a:ext cx="1849067" cy="472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Pathway enrichment</a:t>
          </a:r>
        </a:p>
      </dsp:txBody>
      <dsp:txXfrm>
        <a:off x="282218" y="4977339"/>
        <a:ext cx="1821409" cy="444499"/>
      </dsp:txXfrm>
    </dsp:sp>
    <dsp:sp modelId="{B3153F42-7499-004B-B6CE-4858E0F33CAC}">
      <dsp:nvSpPr>
        <dsp:cNvPr id="0" name=""/>
        <dsp:cNvSpPr/>
      </dsp:nvSpPr>
      <dsp:spPr>
        <a:xfrm rot="5400000">
          <a:off x="1104394" y="5447472"/>
          <a:ext cx="177058" cy="2124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129183" y="5465178"/>
        <a:ext cx="127482" cy="123941"/>
      </dsp:txXfrm>
    </dsp:sp>
    <dsp:sp modelId="{6A54278F-C488-D944-9F71-E812F3411289}">
      <dsp:nvSpPr>
        <dsp:cNvPr id="0" name=""/>
        <dsp:cNvSpPr/>
      </dsp:nvSpPr>
      <dsp:spPr>
        <a:xfrm>
          <a:off x="268389" y="5671746"/>
          <a:ext cx="1849067" cy="472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Venn analysis</a:t>
          </a:r>
        </a:p>
      </dsp:txBody>
      <dsp:txXfrm>
        <a:off x="282218" y="5685575"/>
        <a:ext cx="1821409" cy="444499"/>
      </dsp:txXfrm>
    </dsp:sp>
    <dsp:sp modelId="{B526DC74-DD8A-D445-9164-372D1599C09B}">
      <dsp:nvSpPr>
        <dsp:cNvPr id="0" name=""/>
        <dsp:cNvSpPr/>
      </dsp:nvSpPr>
      <dsp:spPr>
        <a:xfrm rot="5400000">
          <a:off x="1104394" y="6155707"/>
          <a:ext cx="177058" cy="21247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129183" y="6173413"/>
        <a:ext cx="127482" cy="123941"/>
      </dsp:txXfrm>
    </dsp:sp>
    <dsp:sp modelId="{A01FD68E-16AE-6746-B44A-C94C1E2BE250}">
      <dsp:nvSpPr>
        <dsp:cNvPr id="0" name=""/>
        <dsp:cNvSpPr/>
      </dsp:nvSpPr>
      <dsp:spPr>
        <a:xfrm>
          <a:off x="268389" y="6379982"/>
          <a:ext cx="1849067" cy="472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UpSet plots</a:t>
          </a:r>
        </a:p>
      </dsp:txBody>
      <dsp:txXfrm>
        <a:off x="282218" y="6393811"/>
        <a:ext cx="1821409" cy="444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E5CF-E1CD-99C4-2726-837FE38B2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A3C1F-FDAD-942C-D55C-7276CE40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F5A8C-C736-9534-0F87-128CD93D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847A-3957-B142-A9DC-6CEB073E16AF}" type="datetimeFigureOut">
              <a:rPr lang="en-SE" smtClean="0"/>
              <a:t>2022-08-22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64BE-CC5F-08AD-9051-D0BEEDAE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41D3-3E1B-EA99-5081-2D98BA35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1D56-1CA9-584F-98AE-6C9B9E587F9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2233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538A-D17E-AC7D-2A62-3F52E678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846E2-45CA-BAF9-BD49-66CA36756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C28F-472B-D214-E526-534396D3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847A-3957-B142-A9DC-6CEB073E16AF}" type="datetimeFigureOut">
              <a:rPr lang="en-SE" smtClean="0"/>
              <a:t>2022-08-22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C8F5-64A0-80B0-2F75-F248C3BD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3CD1-1C7F-254E-77D3-281E217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1D56-1CA9-584F-98AE-6C9B9E587F9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16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1CE65-D395-AF21-5BE4-7FA769A3A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CED54-8421-662D-E284-38024D464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E9C8C-E62C-C7BA-84B9-35C070F0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847A-3957-B142-A9DC-6CEB073E16AF}" type="datetimeFigureOut">
              <a:rPr lang="en-SE" smtClean="0"/>
              <a:t>2022-08-22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3498-862E-DA07-CAA4-462A6BB4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EC2B-16D3-F5E3-B70E-80BEC95D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1D56-1CA9-584F-98AE-6C9B9E587F9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91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7B61-0565-4E43-A134-5E00CBC8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BB32-051A-8F95-0F51-8F67540A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28E1-C918-0E34-78F4-9E5D8BE6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847A-3957-B142-A9DC-6CEB073E16AF}" type="datetimeFigureOut">
              <a:rPr lang="en-SE" smtClean="0"/>
              <a:t>2022-08-22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03FDF-465F-A182-CE72-92961750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4E56-B184-B164-53D2-47112FF6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1D56-1CA9-584F-98AE-6C9B9E587F9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91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9F00-E06D-E752-D69D-279FB855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F5E2-7A52-089F-175B-82AD1FD3B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3BDC-609C-2AEC-E666-ED4FA04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847A-3957-B142-A9DC-6CEB073E16AF}" type="datetimeFigureOut">
              <a:rPr lang="en-SE" smtClean="0"/>
              <a:t>2022-08-22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A598-F1D4-14A9-5C50-31C51B5D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08B51-A0B7-EA71-7892-EEA09F4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1D56-1CA9-584F-98AE-6C9B9E587F9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202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129-5AB5-9B18-40D7-524B7FA9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E33C-4F47-63E0-FD86-3B03EE38B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FC3BB-117B-F8EA-01A9-1BD476DF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7A917-78B2-BE7E-8FFE-59CB91F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847A-3957-B142-A9DC-6CEB073E16AF}" type="datetimeFigureOut">
              <a:rPr lang="en-SE" smtClean="0"/>
              <a:t>2022-08-22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F7FFA-39EC-D1EB-DDAA-97E2376D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F50F8-7B3F-812A-566A-81020744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1D56-1CA9-584F-98AE-6C9B9E587F9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097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EA26-7F23-71B0-64D6-BCF28798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693CB-2515-DCDC-D133-6350BF0A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9BD0B-FB58-64C8-61E3-839144273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AFAD2-DDB9-2388-D0BD-F13F31EAC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F371E-B5F3-08F7-88E6-A62F65D09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81EF8-5E39-7210-53E0-32712A9D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847A-3957-B142-A9DC-6CEB073E16AF}" type="datetimeFigureOut">
              <a:rPr lang="en-SE" smtClean="0"/>
              <a:t>2022-08-22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46D7A-37CB-EEF2-3C94-6CAE56A9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E1C56-0F40-A254-91D7-030AEBF4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1D56-1CA9-584F-98AE-6C9B9E587F9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710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159D-484F-E90B-4A59-67BBB897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0C8B7-A465-D615-1123-D6C8F246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847A-3957-B142-A9DC-6CEB073E16AF}" type="datetimeFigureOut">
              <a:rPr lang="en-SE" smtClean="0"/>
              <a:t>2022-08-22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E1DB6-99F6-197A-2D86-DEFC9C0E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171C0-CFD8-1C20-90D9-9DE2A6F9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1D56-1CA9-584F-98AE-6C9B9E587F9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532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1DA31-BE14-6E68-7B48-E2FA560B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847A-3957-B142-A9DC-6CEB073E16AF}" type="datetimeFigureOut">
              <a:rPr lang="en-SE" smtClean="0"/>
              <a:t>2022-08-22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D3916-DF01-3808-79B9-FAE1C551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70A70-E2B3-E889-CCA2-C0120C15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1D56-1CA9-584F-98AE-6C9B9E587F9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9153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FDEE-E732-DDF0-57EF-BAC4E839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ADAA-6922-06AA-F337-82F15E55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CD4D1-CE2E-9E45-1E54-4D73210D2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54841-BB6C-7891-64FE-19F19B52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847A-3957-B142-A9DC-6CEB073E16AF}" type="datetimeFigureOut">
              <a:rPr lang="en-SE" smtClean="0"/>
              <a:t>2022-08-22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B1799-7C98-FFCF-CAFA-1B253CE5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B2CA9-59A9-8D9F-5BEA-22A13CC8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1D56-1CA9-584F-98AE-6C9B9E587F9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082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C2B2-560C-8235-25F2-0B4194D2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34748-4A26-4482-6D72-28F24C4C2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CC92E-D4A1-65D2-5EF5-285DE692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D9258-4E57-9D9E-9949-1AE54C54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847A-3957-B142-A9DC-6CEB073E16AF}" type="datetimeFigureOut">
              <a:rPr lang="en-SE" smtClean="0"/>
              <a:t>2022-08-22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99C7F-1A12-546B-FAFD-8196BA5D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A6756-A89D-C4BC-DC6D-98DB67A0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1D56-1CA9-584F-98AE-6C9B9E587F9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8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310B1-D98C-9486-D585-EC4E0688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1C56-15DF-3DD1-5B70-AE0D7B974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0E80E-2CFF-2A70-5E53-8F61018BE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847A-3957-B142-A9DC-6CEB073E16AF}" type="datetimeFigureOut">
              <a:rPr lang="en-SE" smtClean="0"/>
              <a:t>2022-08-22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E6FDE-4940-C025-5DA6-59559FA8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8328-3481-5F07-7687-33725DED8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1D56-1CA9-584F-98AE-6C9B9E587F9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50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B61F806-5678-9E3D-2E41-E0C3CFBB9D8E}"/>
              </a:ext>
            </a:extLst>
          </p:cNvPr>
          <p:cNvGrpSpPr/>
          <p:nvPr/>
        </p:nvGrpSpPr>
        <p:grpSpPr>
          <a:xfrm>
            <a:off x="1894490" y="-136157"/>
            <a:ext cx="4319750" cy="6994157"/>
            <a:chOff x="1894490" y="-136157"/>
            <a:chExt cx="4319750" cy="699415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07151AE-06CC-126A-AC43-710E978414D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0958380"/>
                </p:ext>
              </p:extLst>
            </p:nvPr>
          </p:nvGraphicFramePr>
          <p:xfrm>
            <a:off x="2554015" y="0"/>
            <a:ext cx="2385847" cy="685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19AED5-B3F1-9A38-8B1A-2473AB549AF8}"/>
                </a:ext>
              </a:extLst>
            </p:cNvPr>
            <p:cNvSpPr txBox="1"/>
            <p:nvPr/>
          </p:nvSpPr>
          <p:spPr>
            <a:xfrm>
              <a:off x="4603531" y="34103"/>
              <a:ext cx="840828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SE" sz="1400" dirty="0"/>
                <a:t>ChAMP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EED50B-42EF-381C-A1FF-3E9C18BF0700}"/>
                </a:ext>
              </a:extLst>
            </p:cNvPr>
            <p:cNvSpPr txBox="1"/>
            <p:nvPr/>
          </p:nvSpPr>
          <p:spPr>
            <a:xfrm>
              <a:off x="4876799" y="301049"/>
              <a:ext cx="945931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SE" sz="1400" dirty="0"/>
                <a:t>minfi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495F7-E219-6935-2446-76E4B614D832}"/>
                </a:ext>
              </a:extLst>
            </p:cNvPr>
            <p:cNvSpPr txBox="1"/>
            <p:nvPr/>
          </p:nvSpPr>
          <p:spPr>
            <a:xfrm>
              <a:off x="4603531" y="738254"/>
              <a:ext cx="840828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SE" sz="1400" dirty="0"/>
                <a:t>MDS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4E4166-C639-C3E5-669C-DE128FA2782E}"/>
                </a:ext>
              </a:extLst>
            </p:cNvPr>
            <p:cNvSpPr txBox="1"/>
            <p:nvPr/>
          </p:nvSpPr>
          <p:spPr>
            <a:xfrm>
              <a:off x="4876799" y="1005200"/>
              <a:ext cx="945931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SE" sz="1400" dirty="0"/>
                <a:t>PCA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714386-0D73-0F43-2A89-77C145981753}"/>
                </a:ext>
              </a:extLst>
            </p:cNvPr>
            <p:cNvSpPr txBox="1"/>
            <p:nvPr/>
          </p:nvSpPr>
          <p:spPr>
            <a:xfrm>
              <a:off x="4603531" y="1473935"/>
              <a:ext cx="945931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v-SE" sz="1400" dirty="0" err="1"/>
                <a:t>pie-chart</a:t>
              </a:r>
              <a:endParaRPr lang="en-SE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4D99B5-3287-9792-595D-A22F3C0B8DD9}"/>
                </a:ext>
              </a:extLst>
            </p:cNvPr>
            <p:cNvSpPr txBox="1"/>
            <p:nvPr/>
          </p:nvSpPr>
          <p:spPr>
            <a:xfrm>
              <a:off x="4603531" y="2120055"/>
              <a:ext cx="945931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v-SE" sz="1400" dirty="0" err="1"/>
                <a:t>heatmap</a:t>
              </a:r>
              <a:endParaRPr lang="en-SE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356594-7BF4-58DE-2C6A-10E8F5DAFAAE}"/>
                </a:ext>
              </a:extLst>
            </p:cNvPr>
            <p:cNvSpPr txBox="1"/>
            <p:nvPr/>
          </p:nvSpPr>
          <p:spPr>
            <a:xfrm>
              <a:off x="4826875" y="2403075"/>
              <a:ext cx="1108842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v-SE" sz="1400" dirty="0" err="1"/>
                <a:t>correlation</a:t>
              </a:r>
              <a:endParaRPr lang="en-SE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34AB0C-7D13-D9BE-7893-45B6CCD1FC3C}"/>
                </a:ext>
              </a:extLst>
            </p:cNvPr>
            <p:cNvSpPr txBox="1"/>
            <p:nvPr/>
          </p:nvSpPr>
          <p:spPr>
            <a:xfrm>
              <a:off x="4653455" y="4769336"/>
              <a:ext cx="945931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v-SE" sz="1400" dirty="0" err="1"/>
                <a:t>reactome</a:t>
              </a:r>
              <a:endParaRPr lang="en-SE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EE9A96-880D-D64D-342F-37C259B8A8D0}"/>
                </a:ext>
              </a:extLst>
            </p:cNvPr>
            <p:cNvSpPr txBox="1"/>
            <p:nvPr/>
          </p:nvSpPr>
          <p:spPr>
            <a:xfrm>
              <a:off x="4876799" y="5052356"/>
              <a:ext cx="945931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v-SE" sz="1400" dirty="0" err="1"/>
                <a:t>kegg</a:t>
              </a:r>
              <a:endParaRPr lang="en-SE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705BF-E440-A4C4-070C-D3A4C220B056}"/>
                </a:ext>
              </a:extLst>
            </p:cNvPr>
            <p:cNvSpPr txBox="1"/>
            <p:nvPr/>
          </p:nvSpPr>
          <p:spPr>
            <a:xfrm>
              <a:off x="5268309" y="5331639"/>
              <a:ext cx="945931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v-SE" sz="1400" dirty="0" err="1"/>
                <a:t>wiki</a:t>
              </a:r>
              <a:endParaRPr lang="en-SE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F497F4-2BF1-9BA2-AB0A-54761F8C0861}"/>
                </a:ext>
              </a:extLst>
            </p:cNvPr>
            <p:cNvSpPr txBox="1"/>
            <p:nvPr/>
          </p:nvSpPr>
          <p:spPr>
            <a:xfrm>
              <a:off x="4653455" y="4094272"/>
              <a:ext cx="945931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v-SE" sz="1400" dirty="0"/>
                <a:t>Over-rep</a:t>
              </a:r>
              <a:endParaRPr lang="en-S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052837-4F0D-64E7-5EEB-750E45BB7EB4}"/>
                </a:ext>
              </a:extLst>
            </p:cNvPr>
            <p:cNvSpPr txBox="1"/>
            <p:nvPr/>
          </p:nvSpPr>
          <p:spPr>
            <a:xfrm>
              <a:off x="4876799" y="4377292"/>
              <a:ext cx="1108842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v-SE" sz="1400" dirty="0"/>
                <a:t>GSEA</a:t>
              </a:r>
              <a:endParaRPr lang="en-S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263AF1-D2E1-82B7-80DE-28819B8E4B12}"/>
                </a:ext>
              </a:extLst>
            </p:cNvPr>
            <p:cNvSpPr txBox="1"/>
            <p:nvPr/>
          </p:nvSpPr>
          <p:spPr>
            <a:xfrm>
              <a:off x="1894491" y="-136157"/>
              <a:ext cx="945931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I</a:t>
              </a:r>
              <a:r>
                <a:rPr lang="en-SE" sz="1400" dirty="0"/>
                <a:t>nput zip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B5CA93-7DAF-7D0C-9175-07D84F0C4115}"/>
                </a:ext>
              </a:extLst>
            </p:cNvPr>
            <p:cNvSpPr txBox="1"/>
            <p:nvPr/>
          </p:nvSpPr>
          <p:spPr>
            <a:xfrm>
              <a:off x="1894490" y="301048"/>
              <a:ext cx="945931" cy="3405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sv-SE" sz="1400" dirty="0"/>
                <a:t>output</a:t>
              </a:r>
              <a:endParaRPr lang="en-SE" sz="14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A4896A-E130-E8DA-F0F8-ABBACDE93C24}"/>
                </a:ext>
              </a:extLst>
            </p:cNvPr>
            <p:cNvCxnSpPr/>
            <p:nvPr/>
          </p:nvCxnSpPr>
          <p:spPr>
            <a:xfrm>
              <a:off x="2638097" y="738254"/>
              <a:ext cx="0" cy="4484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06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Das</dc:creator>
  <cp:lastModifiedBy>Jyotirmoy Das</cp:lastModifiedBy>
  <cp:revision>2</cp:revision>
  <dcterms:created xsi:type="dcterms:W3CDTF">2022-08-22T07:04:35Z</dcterms:created>
  <dcterms:modified xsi:type="dcterms:W3CDTF">2022-08-22T07:17:25Z</dcterms:modified>
</cp:coreProperties>
</file>