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67" r:id="rId5"/>
    <p:sldId id="2899" r:id="rId6"/>
    <p:sldId id="2932" r:id="rId7"/>
    <p:sldId id="2917" r:id="rId8"/>
    <p:sldId id="2937" r:id="rId9"/>
    <p:sldId id="2906" r:id="rId10"/>
    <p:sldId id="389" r:id="rId11"/>
    <p:sldId id="2928" r:id="rId12"/>
    <p:sldId id="256" r:id="rId13"/>
    <p:sldId id="2940" r:id="rId14"/>
    <p:sldId id="2922" r:id="rId15"/>
    <p:sldId id="2918" r:id="rId16"/>
    <p:sldId id="2927" r:id="rId17"/>
    <p:sldId id="273" r:id="rId18"/>
    <p:sldId id="2929" r:id="rId19"/>
    <p:sldId id="2930" r:id="rId20"/>
    <p:sldId id="2935" r:id="rId21"/>
    <p:sldId id="2936" r:id="rId22"/>
    <p:sldId id="269" r:id="rId23"/>
    <p:sldId id="2919" r:id="rId24"/>
    <p:sldId id="2925" r:id="rId25"/>
    <p:sldId id="2912" r:id="rId26"/>
    <p:sldId id="2910" r:id="rId27"/>
    <p:sldId id="2926" r:id="rId28"/>
    <p:sldId id="2914"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6FF7C-132A-4576-95FA-D32A8D84AC41}" v="15" dt="2022-08-26T06:52:39.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5" autoAdjust="0"/>
  </p:normalViewPr>
  <p:slideViewPr>
    <p:cSldViewPr snapToGrid="0">
      <p:cViewPr varScale="1">
        <p:scale>
          <a:sx n="130" d="100"/>
          <a:sy n="130" d="100"/>
        </p:scale>
        <p:origin x="134" y="2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2022/8/26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2022/8/26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dirty="0"/>
              <a:t>の効果例</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04023"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35372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449397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45682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419668"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98499" y="470566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33" name="正方形/長方形 132">
            <a:extLst>
              <a:ext uri="{FF2B5EF4-FFF2-40B4-BE49-F238E27FC236}">
                <a16:creationId xmlns:a16="http://schemas.microsoft.com/office/drawing/2014/main" id="{C72E2D6C-7E54-4761-8D5A-229D5191F3E6}"/>
              </a:ext>
            </a:extLst>
          </p:cNvPr>
          <p:cNvSpPr/>
          <p:nvPr/>
        </p:nvSpPr>
        <p:spPr>
          <a:xfrm>
            <a:off x="3589645"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34" name="正方形/長方形 133">
            <a:extLst>
              <a:ext uri="{FF2B5EF4-FFF2-40B4-BE49-F238E27FC236}">
                <a16:creationId xmlns:a16="http://schemas.microsoft.com/office/drawing/2014/main" id="{C605E2B4-0587-48FE-A848-A124A5DD9371}"/>
              </a:ext>
            </a:extLst>
          </p:cNvPr>
          <p:cNvSpPr/>
          <p:nvPr/>
        </p:nvSpPr>
        <p:spPr>
          <a:xfrm>
            <a:off x="4546402"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5" name="正方形/長方形 134">
            <a:extLst>
              <a:ext uri="{FF2B5EF4-FFF2-40B4-BE49-F238E27FC236}">
                <a16:creationId xmlns:a16="http://schemas.microsoft.com/office/drawing/2014/main" id="{55B180FF-359E-4DF0-BAAB-6F6A82FF582C}"/>
              </a:ext>
            </a:extLst>
          </p:cNvPr>
          <p:cNvSpPr/>
          <p:nvPr/>
        </p:nvSpPr>
        <p:spPr>
          <a:xfrm>
            <a:off x="5509249"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6" name="正方形/長方形 135">
            <a:extLst>
              <a:ext uri="{FF2B5EF4-FFF2-40B4-BE49-F238E27FC236}">
                <a16:creationId xmlns:a16="http://schemas.microsoft.com/office/drawing/2014/main" id="{9D5EB524-3172-4E81-95B5-84F48D654ABC}"/>
              </a:ext>
            </a:extLst>
          </p:cNvPr>
          <p:cNvSpPr/>
          <p:nvPr/>
        </p:nvSpPr>
        <p:spPr>
          <a:xfrm>
            <a:off x="6472097"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7" name="正方形/長方形 136">
            <a:extLst>
              <a:ext uri="{FF2B5EF4-FFF2-40B4-BE49-F238E27FC236}">
                <a16:creationId xmlns:a16="http://schemas.microsoft.com/office/drawing/2014/main" id="{6A327FC9-5865-4357-A38D-836D2C5730B8}"/>
              </a:ext>
            </a:extLst>
          </p:cNvPr>
          <p:cNvSpPr/>
          <p:nvPr/>
        </p:nvSpPr>
        <p:spPr>
          <a:xfrm>
            <a:off x="8675202"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137532" y="2535253"/>
            <a:ext cx="3560018" cy="2263822"/>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49033"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API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テクニカルガイドブック［</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月以降改定予定］</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vert="horz" lIns="91440" tIns="45720" rIns="91440" bIns="45720" rtlCol="0" anchor="t">
            <a:noAutofit/>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a:t>
            </a:r>
            <a:r>
              <a:rPr lang="ja-JP" altLang="en-US" sz="2000" dirty="0"/>
              <a:t>テ</a:t>
            </a:r>
            <a:r>
              <a:rPr kumimoji="1" lang="ja-JP" altLang="en-US" sz="2000" dirty="0"/>
              <a:t>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0"/>
            <a:ext cx="3053862" cy="709605"/>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23819AD-EE9D-42A5-9710-3B4B8C36E059}"/>
</file>

<file path=customXml/itemProps2.xml><?xml version="1.0" encoding="utf-8"?>
<ds:datastoreItem xmlns:ds="http://schemas.openxmlformats.org/officeDocument/2006/customXml" ds:itemID="{959097E6-E003-49CC-86EB-6ED7ABE37107}">
  <ds:schemaRefs>
    <ds:schemaRef ds:uri="http://schemas.microsoft.com/sharepoint/v3/contenttype/forms"/>
  </ds:schemaRefs>
</ds:datastoreItem>
</file>

<file path=customXml/itemProps3.xml><?xml version="1.0" encoding="utf-8"?>
<ds:datastoreItem xmlns:ds="http://schemas.openxmlformats.org/officeDocument/2006/customXml" ds:itemID="{F687DB35-DACF-4645-8631-92FD4DC7CEAE}">
  <ds:schemaRefs>
    <ds:schemaRef ds:uri="http://purl.org/dc/dcmitype/"/>
    <ds:schemaRef ds:uri="http://schemas.microsoft.com/office/2006/documentManagement/types"/>
    <ds:schemaRef ds:uri="http://schemas.microsoft.com/office/2006/metadata/properties"/>
    <ds:schemaRef ds:uri="8c3438c2-774e-4b56-8e53-485ea73e7025"/>
    <ds:schemaRef ds:uri="http://www.w3.org/XML/1998/namespace"/>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a753eb55-ace7-47fe-8293-79a8dad7846a"/>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3070</Words>
  <Application>Microsoft Office PowerPoint</Application>
  <PresentationFormat>ワイド画面</PresentationFormat>
  <Paragraphs>760</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HGS行書体</vt:lpstr>
      <vt:lpstr>游ゴシック</vt:lpstr>
      <vt:lpstr>Yu Gothic Medium</vt:lpstr>
      <vt:lpstr>游明朝</vt:lpstr>
      <vt:lpstr>Arial</vt:lpstr>
      <vt:lpstr>Roboto</vt: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GIFの効果例2</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3</cp:revision>
  <dcterms:created xsi:type="dcterms:W3CDTF">2022-05-09T00:13:44Z</dcterms:created>
  <dcterms:modified xsi:type="dcterms:W3CDTF">2022-08-26T06:53:49Z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ProgID">
    <vt:lpwstr/>
  </property>
  <property fmtid="{D5CDD505-2E9C-101B-9397-08002B2CF9AE}" pid="4" name="_dlc_DocId">
    <vt:lpwstr>DIGI-808455956-3085547</vt:lpwstr>
  </property>
  <property fmtid="{D5CDD505-2E9C-101B-9397-08002B2CF9AE}" pid="5" name="ContentTypeId">
    <vt:lpwstr>0x0101009605DF11039F5D478FE5EDAFD3B87737</vt:lpwstr>
  </property>
  <property fmtid="{D5CDD505-2E9C-101B-9397-08002B2CF9AE}" pid="6" name="ComplianceAssetId">
    <vt:lpwstr/>
  </property>
  <property fmtid="{D5CDD505-2E9C-101B-9397-08002B2CF9AE}" pid="7" name="TemplateUrl">
    <vt:lpwstr/>
  </property>
  <property fmtid="{D5CDD505-2E9C-101B-9397-08002B2CF9AE}" pid="8" name="_dlc_DocIdItemGuid">
    <vt:lpwstr>ac1dc56b-3201-4a11-a3b8-ac95b58aef26</vt:lpwstr>
  </property>
  <property fmtid="{D5CDD505-2E9C-101B-9397-08002B2CF9AE}" pid="9" name="_dlc_DocIdPersistId">
    <vt:bool>false</vt:bool>
  </property>
  <property fmtid="{D5CDD505-2E9C-101B-9397-08002B2CF9AE}" pid="10" name="_ExtendedDescription">
    <vt:lpwstr/>
  </property>
  <property fmtid="{D5CDD505-2E9C-101B-9397-08002B2CF9AE}" pid="11" name="_dlc_DocIdUrl">
    <vt:lpwstr>https://digitalgojp.sharepoint.com/sites/digi_portal/_layouts/15/DocIdRedir.aspx?ID=DIGI-808455956-3085547, DIGI-808455956-3085547</vt:lpwstr>
  </property>
  <property fmtid="{D5CDD505-2E9C-101B-9397-08002B2CF9AE}" pid="12" name="xd_Signature">
    <vt:bool>false</vt:bool>
  </property>
</Properties>
</file>