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5"/>
  </p:notesMasterIdLst>
  <p:handoutMasterIdLst>
    <p:handoutMasterId r:id="rId26"/>
  </p:handoutMasterIdLst>
  <p:sldIdLst>
    <p:sldId id="256" r:id="rId5"/>
    <p:sldId id="257" r:id="rId6"/>
    <p:sldId id="2147376647" r:id="rId7"/>
    <p:sldId id="2147376652" r:id="rId8"/>
    <p:sldId id="2147376653" r:id="rId9"/>
    <p:sldId id="2147376654" r:id="rId10"/>
    <p:sldId id="2147376655" r:id="rId11"/>
    <p:sldId id="2147376645" r:id="rId12"/>
    <p:sldId id="2147376659" r:id="rId13"/>
    <p:sldId id="2147376656" r:id="rId14"/>
    <p:sldId id="2147376651" r:id="rId15"/>
    <p:sldId id="2147376646" r:id="rId16"/>
    <p:sldId id="2147376648" r:id="rId17"/>
    <p:sldId id="2147376650" r:id="rId18"/>
    <p:sldId id="2147376658" r:id="rId19"/>
    <p:sldId id="2147376649" r:id="rId20"/>
    <p:sldId id="2147376657" r:id="rId21"/>
    <p:sldId id="2147376635" r:id="rId22"/>
    <p:sldId id="2147376623" r:id="rId23"/>
    <p:sldId id="2147376634" r:id="rId24"/>
  </p:sldIdLst>
  <p:sldSz cx="12192000" cy="6858000"/>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8F8F8"/>
    <a:srgbClr val="11AC51"/>
    <a:srgbClr val="1E50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C7A4D4-FC98-5DD0-F2E9-FE5953B7F015}" v="25" dt="2023-03-27T08:19:57.336"/>
    <p1510:client id="{23CF7867-10EC-CA28-E9DE-DB8A0D1318FB}" v="1" dt="2023-03-29T03:02:10.982"/>
    <p1510:client id="{30B4E5E8-6A72-4B1D-812D-469FCF699CE8}" v="5" dt="2023-03-27T08:20:20.2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15" autoAdjust="0"/>
  </p:normalViewPr>
  <p:slideViewPr>
    <p:cSldViewPr snapToGrid="0">
      <p:cViewPr varScale="1">
        <p:scale>
          <a:sx n="68" d="100"/>
          <a:sy n="68" d="100"/>
        </p:scale>
        <p:origin x="738"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平本 健二(HIRAMOTO Kenji)" userId="1cdd4c0a-bc67-4828-9613-90b0dd3d1914" providerId="ADAL" clId="{30B4E5E8-6A72-4B1D-812D-469FCF699CE8}"/>
    <pc:docChg chg="addSld modSld">
      <pc:chgData name="平本 健二(HIRAMOTO Kenji)" userId="1cdd4c0a-bc67-4828-9613-90b0dd3d1914" providerId="ADAL" clId="{30B4E5E8-6A72-4B1D-812D-469FCF699CE8}" dt="2023-03-27T08:20:20.271" v="21"/>
      <pc:docMkLst>
        <pc:docMk/>
      </pc:docMkLst>
      <pc:sldChg chg="modSp add mod">
        <pc:chgData name="平本 健二(HIRAMOTO Kenji)" userId="1cdd4c0a-bc67-4828-9613-90b0dd3d1914" providerId="ADAL" clId="{30B4E5E8-6A72-4B1D-812D-469FCF699CE8}" dt="2023-03-27T08:20:20.271" v="21"/>
        <pc:sldMkLst>
          <pc:docMk/>
          <pc:sldMk cId="110844781" sldId="2147376634"/>
        </pc:sldMkLst>
        <pc:spChg chg="mod">
          <ac:chgData name="平本 健二(HIRAMOTO Kenji)" userId="1cdd4c0a-bc67-4828-9613-90b0dd3d1914" providerId="ADAL" clId="{30B4E5E8-6A72-4B1D-812D-469FCF699CE8}" dt="2023-03-27T08:20:20.271" v="21"/>
          <ac:spMkLst>
            <pc:docMk/>
            <pc:sldMk cId="110844781" sldId="2147376634"/>
            <ac:spMk id="2" creationId="{B80F7E8F-40E1-A260-E299-1F3AFE657E01}"/>
          </ac:spMkLst>
        </pc:spChg>
      </pc:sldChg>
    </pc:docChg>
  </pc:docChgLst>
  <pc:docChgLst>
    <pc:chgData name="高岡 雄仁(TAKAOKA Yujin)" userId="S::yujtakaok@digital.go.jp::8fd53c88-bd02-40cf-97aa-c601fe21dc36" providerId="AD" clId="Web-{23CF7867-10EC-CA28-E9DE-DB8A0D1318FB}"/>
    <pc:docChg chg="modSld">
      <pc:chgData name="高岡 雄仁(TAKAOKA Yujin)" userId="S::yujtakaok@digital.go.jp::8fd53c88-bd02-40cf-97aa-c601fe21dc36" providerId="AD" clId="Web-{23CF7867-10EC-CA28-E9DE-DB8A0D1318FB}" dt="2023-03-29T03:02:10.982" v="0" actId="20577"/>
      <pc:docMkLst>
        <pc:docMk/>
      </pc:docMkLst>
      <pc:sldChg chg="modSp">
        <pc:chgData name="高岡 雄仁(TAKAOKA Yujin)" userId="S::yujtakaok@digital.go.jp::8fd53c88-bd02-40cf-97aa-c601fe21dc36" providerId="AD" clId="Web-{23CF7867-10EC-CA28-E9DE-DB8A0D1318FB}" dt="2023-03-29T03:02:10.982" v="0" actId="20577"/>
        <pc:sldMkLst>
          <pc:docMk/>
          <pc:sldMk cId="110844781" sldId="2147376634"/>
        </pc:sldMkLst>
        <pc:spChg chg="mod">
          <ac:chgData name="高岡 雄仁(TAKAOKA Yujin)" userId="S::yujtakaok@digital.go.jp::8fd53c88-bd02-40cf-97aa-c601fe21dc36" providerId="AD" clId="Web-{23CF7867-10EC-CA28-E9DE-DB8A0D1318FB}" dt="2023-03-29T03:02:10.982" v="0" actId="20577"/>
          <ac:spMkLst>
            <pc:docMk/>
            <pc:sldMk cId="110844781" sldId="2147376634"/>
            <ac:spMk id="2" creationId="{B80F7E8F-40E1-A260-E299-1F3AFE657E01}"/>
          </ac:spMkLst>
        </pc:spChg>
      </pc:sldChg>
    </pc:docChg>
  </pc:docChgLst>
  <pc:docChgLst>
    <pc:chgData name="平本 健二(HIRAMOTO Kenji)" userId="1cdd4c0a-bc67-4828-9613-90b0dd3d1914" providerId="ADAL" clId="{FFE6A991-55CF-48D0-8C6B-E24CAADD8FD6}"/>
    <pc:docChg chg="undo custSel addSld delSld modSld sldOrd">
      <pc:chgData name="平本 健二(HIRAMOTO Kenji)" userId="1cdd4c0a-bc67-4828-9613-90b0dd3d1914" providerId="ADAL" clId="{FFE6A991-55CF-48D0-8C6B-E24CAADD8FD6}" dt="2023-01-23T09:40:12.509" v="15100" actId="20577"/>
      <pc:docMkLst>
        <pc:docMk/>
      </pc:docMkLst>
      <pc:sldChg chg="addSp delSp modSp mod">
        <pc:chgData name="平本 健二(HIRAMOTO Kenji)" userId="1cdd4c0a-bc67-4828-9613-90b0dd3d1914" providerId="ADAL" clId="{FFE6A991-55CF-48D0-8C6B-E24CAADD8FD6}" dt="2023-01-23T09:40:12.509" v="15100" actId="20577"/>
        <pc:sldMkLst>
          <pc:docMk/>
          <pc:sldMk cId="2657047674" sldId="256"/>
        </pc:sldMkLst>
        <pc:spChg chg="mod">
          <ac:chgData name="平本 健二(HIRAMOTO Kenji)" userId="1cdd4c0a-bc67-4828-9613-90b0dd3d1914" providerId="ADAL" clId="{FFE6A991-55CF-48D0-8C6B-E24CAADD8FD6}" dt="2023-01-11T02:53:05.228" v="59"/>
          <ac:spMkLst>
            <pc:docMk/>
            <pc:sldMk cId="2657047674" sldId="256"/>
            <ac:spMk id="2" creationId="{655C7A9F-EAD0-4DB7-8F11-FD3BDBF8CCDF}"/>
          </ac:spMkLst>
        </pc:spChg>
        <pc:spChg chg="add mod">
          <ac:chgData name="平本 健二(HIRAMOTO Kenji)" userId="1cdd4c0a-bc67-4828-9613-90b0dd3d1914" providerId="ADAL" clId="{FFE6A991-55CF-48D0-8C6B-E24CAADD8FD6}" dt="2023-01-11T02:53:53.920" v="63" actId="1076"/>
          <ac:spMkLst>
            <pc:docMk/>
            <pc:sldMk cId="2657047674" sldId="256"/>
            <ac:spMk id="6" creationId="{48C4A2E1-4030-4FBC-83A5-B88E2FDF2EB6}"/>
          </ac:spMkLst>
        </pc:spChg>
        <pc:spChg chg="add mod">
          <ac:chgData name="平本 健二(HIRAMOTO Kenji)" userId="1cdd4c0a-bc67-4828-9613-90b0dd3d1914" providerId="ADAL" clId="{FFE6A991-55CF-48D0-8C6B-E24CAADD8FD6}" dt="2023-01-11T02:53:53.920" v="63" actId="1076"/>
          <ac:spMkLst>
            <pc:docMk/>
            <pc:sldMk cId="2657047674" sldId="256"/>
            <ac:spMk id="7" creationId="{A0CE11BC-E430-40B1-81E0-8FFD5FAC84BF}"/>
          </ac:spMkLst>
        </pc:spChg>
        <pc:spChg chg="mod">
          <ac:chgData name="平本 健二(HIRAMOTO Kenji)" userId="1cdd4c0a-bc67-4828-9613-90b0dd3d1914" providerId="ADAL" clId="{FFE6A991-55CF-48D0-8C6B-E24CAADD8FD6}" dt="2023-01-23T09:40:12.509" v="15100" actId="20577"/>
          <ac:spMkLst>
            <pc:docMk/>
            <pc:sldMk cId="2657047674" sldId="256"/>
            <ac:spMk id="9" creationId="{12591A90-49E5-41AD-BFD4-9DD0FDFB3482}"/>
          </ac:spMkLst>
        </pc:spChg>
        <pc:spChg chg="add mod">
          <ac:chgData name="平本 健二(HIRAMOTO Kenji)" userId="1cdd4c0a-bc67-4828-9613-90b0dd3d1914" providerId="ADAL" clId="{FFE6A991-55CF-48D0-8C6B-E24CAADD8FD6}" dt="2023-01-11T02:55:11.892" v="135"/>
          <ac:spMkLst>
            <pc:docMk/>
            <pc:sldMk cId="2657047674" sldId="256"/>
            <ac:spMk id="10" creationId="{06FB38C1-384A-443F-BDD2-ADEAF7EC2295}"/>
          </ac:spMkLst>
        </pc:spChg>
        <pc:spChg chg="del">
          <ac:chgData name="平本 健二(HIRAMOTO Kenji)" userId="1cdd4c0a-bc67-4828-9613-90b0dd3d1914" providerId="ADAL" clId="{FFE6A991-55CF-48D0-8C6B-E24CAADD8FD6}" dt="2023-01-11T02:53:46.839" v="62" actId="478"/>
          <ac:spMkLst>
            <pc:docMk/>
            <pc:sldMk cId="2657047674" sldId="256"/>
            <ac:spMk id="15" creationId="{0D715099-7E47-4F41-AFB2-FDF8C42A6FB1}"/>
          </ac:spMkLst>
        </pc:spChg>
      </pc:sldChg>
      <pc:sldChg chg="modSp mod">
        <pc:chgData name="平本 健二(HIRAMOTO Kenji)" userId="1cdd4c0a-bc67-4828-9613-90b0dd3d1914" providerId="ADAL" clId="{FFE6A991-55CF-48D0-8C6B-E24CAADD8FD6}" dt="2023-01-21T04:30:01.865" v="13875" actId="20577"/>
        <pc:sldMkLst>
          <pc:docMk/>
          <pc:sldMk cId="3140369818" sldId="257"/>
        </pc:sldMkLst>
        <pc:spChg chg="mod">
          <ac:chgData name="平本 健二(HIRAMOTO Kenji)" userId="1cdd4c0a-bc67-4828-9613-90b0dd3d1914" providerId="ADAL" clId="{FFE6A991-55CF-48D0-8C6B-E24CAADD8FD6}" dt="2023-01-21T04:30:01.865" v="13875" actId="20577"/>
          <ac:spMkLst>
            <pc:docMk/>
            <pc:sldMk cId="3140369818" sldId="257"/>
            <ac:spMk id="8" creationId="{5110A028-880E-4FED-B87F-EBAE786BF815}"/>
          </ac:spMkLst>
        </pc:spChg>
        <pc:graphicFrameChg chg="mod">
          <ac:chgData name="平本 健二(HIRAMOTO Kenji)" userId="1cdd4c0a-bc67-4828-9613-90b0dd3d1914" providerId="ADAL" clId="{FFE6A991-55CF-48D0-8C6B-E24CAADD8FD6}" dt="2023-01-11T03:04:00.420" v="862" actId="14100"/>
          <ac:graphicFrameMkLst>
            <pc:docMk/>
            <pc:sldMk cId="3140369818" sldId="257"/>
            <ac:graphicFrameMk id="9" creationId="{9AA75761-2389-489C-BB8E-50B291037A1B}"/>
          </ac:graphicFrameMkLst>
        </pc:graphicFrameChg>
      </pc:sldChg>
      <pc:sldChg chg="modSp add del">
        <pc:chgData name="平本 健二(HIRAMOTO Kenji)" userId="1cdd4c0a-bc67-4828-9613-90b0dd3d1914" providerId="ADAL" clId="{FFE6A991-55CF-48D0-8C6B-E24CAADD8FD6}" dt="2023-01-21T04:18:41.301" v="13065" actId="20577"/>
        <pc:sldMkLst>
          <pc:docMk/>
          <pc:sldMk cId="4062080461" sldId="2147376623"/>
        </pc:sldMkLst>
        <pc:graphicFrameChg chg="mod">
          <ac:chgData name="平本 健二(HIRAMOTO Kenji)" userId="1cdd4c0a-bc67-4828-9613-90b0dd3d1914" providerId="ADAL" clId="{FFE6A991-55CF-48D0-8C6B-E24CAADD8FD6}" dt="2023-01-21T04:18:41.301" v="13065" actId="20577"/>
          <ac:graphicFrameMkLst>
            <pc:docMk/>
            <pc:sldMk cId="4062080461" sldId="2147376623"/>
            <ac:graphicFrameMk id="5" creationId="{C437931F-D172-4F9A-A1E7-42FE506DC1D2}"/>
          </ac:graphicFrameMkLst>
        </pc:graphicFrameChg>
      </pc:sldChg>
      <pc:sldChg chg="del">
        <pc:chgData name="平本 健二(HIRAMOTO Kenji)" userId="1cdd4c0a-bc67-4828-9613-90b0dd3d1914" providerId="ADAL" clId="{FFE6A991-55CF-48D0-8C6B-E24CAADD8FD6}" dt="2023-01-14T07:31:05.176" v="3239" actId="47"/>
        <pc:sldMkLst>
          <pc:docMk/>
          <pc:sldMk cId="3743000139" sldId="2147376624"/>
        </pc:sldMkLst>
      </pc:sldChg>
      <pc:sldChg chg="del">
        <pc:chgData name="平本 健二(HIRAMOTO Kenji)" userId="1cdd4c0a-bc67-4828-9613-90b0dd3d1914" providerId="ADAL" clId="{FFE6A991-55CF-48D0-8C6B-E24CAADD8FD6}" dt="2023-01-14T07:31:09.821" v="3240" actId="47"/>
        <pc:sldMkLst>
          <pc:docMk/>
          <pc:sldMk cId="259420469" sldId="2147376625"/>
        </pc:sldMkLst>
      </pc:sldChg>
      <pc:sldChg chg="del">
        <pc:chgData name="平本 健二(HIRAMOTO Kenji)" userId="1cdd4c0a-bc67-4828-9613-90b0dd3d1914" providerId="ADAL" clId="{FFE6A991-55CF-48D0-8C6B-E24CAADD8FD6}" dt="2023-01-14T07:31:16.001" v="3243" actId="47"/>
        <pc:sldMkLst>
          <pc:docMk/>
          <pc:sldMk cId="4035807990" sldId="2147376629"/>
        </pc:sldMkLst>
      </pc:sldChg>
      <pc:sldChg chg="del">
        <pc:chgData name="平本 健二(HIRAMOTO Kenji)" userId="1cdd4c0a-bc67-4828-9613-90b0dd3d1914" providerId="ADAL" clId="{FFE6A991-55CF-48D0-8C6B-E24CAADD8FD6}" dt="2023-01-14T07:31:16.710" v="3244" actId="47"/>
        <pc:sldMkLst>
          <pc:docMk/>
          <pc:sldMk cId="3541937511" sldId="2147376633"/>
        </pc:sldMkLst>
      </pc:sldChg>
      <pc:sldChg chg="del">
        <pc:chgData name="平本 健二(HIRAMOTO Kenji)" userId="1cdd4c0a-bc67-4828-9613-90b0dd3d1914" providerId="ADAL" clId="{FFE6A991-55CF-48D0-8C6B-E24CAADD8FD6}" dt="2023-01-14T07:31:10.970" v="3241" actId="47"/>
        <pc:sldMkLst>
          <pc:docMk/>
          <pc:sldMk cId="2028401716" sldId="2147376634"/>
        </pc:sldMkLst>
      </pc:sldChg>
      <pc:sldChg chg="modSp mod ord">
        <pc:chgData name="平本 健二(HIRAMOTO Kenji)" userId="1cdd4c0a-bc67-4828-9613-90b0dd3d1914" providerId="ADAL" clId="{FFE6A991-55CF-48D0-8C6B-E24CAADD8FD6}" dt="2023-01-21T04:34:43.818" v="14236" actId="14100"/>
        <pc:sldMkLst>
          <pc:docMk/>
          <pc:sldMk cId="2826037292" sldId="2147376635"/>
        </pc:sldMkLst>
        <pc:spChg chg="mod">
          <ac:chgData name="平本 健二(HIRAMOTO Kenji)" userId="1cdd4c0a-bc67-4828-9613-90b0dd3d1914" providerId="ADAL" clId="{FFE6A991-55CF-48D0-8C6B-E24CAADD8FD6}" dt="2023-01-21T04:34:43.818" v="14236" actId="14100"/>
          <ac:spMkLst>
            <pc:docMk/>
            <pc:sldMk cId="2826037292" sldId="2147376635"/>
            <ac:spMk id="2" creationId="{C9F621BA-4FCC-4E6C-9716-443BE01DDDBA}"/>
          </ac:spMkLst>
        </pc:spChg>
        <pc:spChg chg="mod">
          <ac:chgData name="平本 健二(HIRAMOTO Kenji)" userId="1cdd4c0a-bc67-4828-9613-90b0dd3d1914" providerId="ADAL" clId="{FFE6A991-55CF-48D0-8C6B-E24CAADD8FD6}" dt="2023-01-21T04:34:29.396" v="14234" actId="20577"/>
          <ac:spMkLst>
            <pc:docMk/>
            <pc:sldMk cId="2826037292" sldId="2147376635"/>
            <ac:spMk id="3" creationId="{B6A68C3F-8965-43E8-9B07-0B76F8C24F03}"/>
          </ac:spMkLst>
        </pc:spChg>
        <pc:picChg chg="mod">
          <ac:chgData name="平本 健二(HIRAMOTO Kenji)" userId="1cdd4c0a-bc67-4828-9613-90b0dd3d1914" providerId="ADAL" clId="{FFE6A991-55CF-48D0-8C6B-E24CAADD8FD6}" dt="2023-01-21T04:34:09.744" v="14220" actId="1076"/>
          <ac:picMkLst>
            <pc:docMk/>
            <pc:sldMk cId="2826037292" sldId="2147376635"/>
            <ac:picMk id="9" creationId="{99A31BB6-DB69-ADA7-0B5A-8D03EADAE22E}"/>
          </ac:picMkLst>
        </pc:picChg>
      </pc:sldChg>
      <pc:sldChg chg="del">
        <pc:chgData name="平本 健二(HIRAMOTO Kenji)" userId="1cdd4c0a-bc67-4828-9613-90b0dd3d1914" providerId="ADAL" clId="{FFE6A991-55CF-48D0-8C6B-E24CAADD8FD6}" dt="2023-01-14T07:31:12.169" v="3242" actId="47"/>
        <pc:sldMkLst>
          <pc:docMk/>
          <pc:sldMk cId="3357910456" sldId="2147376637"/>
        </pc:sldMkLst>
      </pc:sldChg>
      <pc:sldChg chg="del">
        <pc:chgData name="平本 健二(HIRAMOTO Kenji)" userId="1cdd4c0a-bc67-4828-9613-90b0dd3d1914" providerId="ADAL" clId="{FFE6A991-55CF-48D0-8C6B-E24CAADD8FD6}" dt="2023-01-14T07:31:04.457" v="3238" actId="47"/>
        <pc:sldMkLst>
          <pc:docMk/>
          <pc:sldMk cId="2612337808" sldId="2147376638"/>
        </pc:sldMkLst>
      </pc:sldChg>
      <pc:sldChg chg="del">
        <pc:chgData name="平本 健二(HIRAMOTO Kenji)" userId="1cdd4c0a-bc67-4828-9613-90b0dd3d1914" providerId="ADAL" clId="{FFE6A991-55CF-48D0-8C6B-E24CAADD8FD6}" dt="2023-01-14T07:31:18.097" v="3247" actId="47"/>
        <pc:sldMkLst>
          <pc:docMk/>
          <pc:sldMk cId="134542579" sldId="2147376639"/>
        </pc:sldMkLst>
      </pc:sldChg>
      <pc:sldChg chg="del">
        <pc:chgData name="平本 健二(HIRAMOTO Kenji)" userId="1cdd4c0a-bc67-4828-9613-90b0dd3d1914" providerId="ADAL" clId="{FFE6A991-55CF-48D0-8C6B-E24CAADD8FD6}" dt="2023-01-14T07:31:18.503" v="3248" actId="47"/>
        <pc:sldMkLst>
          <pc:docMk/>
          <pc:sldMk cId="2317682483" sldId="2147376640"/>
        </pc:sldMkLst>
      </pc:sldChg>
      <pc:sldChg chg="del">
        <pc:chgData name="平本 健二(HIRAMOTO Kenji)" userId="1cdd4c0a-bc67-4828-9613-90b0dd3d1914" providerId="ADAL" clId="{FFE6A991-55CF-48D0-8C6B-E24CAADD8FD6}" dt="2023-01-14T07:31:17.143" v="3245" actId="47"/>
        <pc:sldMkLst>
          <pc:docMk/>
          <pc:sldMk cId="2616137983" sldId="2147376641"/>
        </pc:sldMkLst>
      </pc:sldChg>
      <pc:sldChg chg="del">
        <pc:chgData name="平本 健二(HIRAMOTO Kenji)" userId="1cdd4c0a-bc67-4828-9613-90b0dd3d1914" providerId="ADAL" clId="{FFE6A991-55CF-48D0-8C6B-E24CAADD8FD6}" dt="2023-01-14T07:31:17.613" v="3246" actId="47"/>
        <pc:sldMkLst>
          <pc:docMk/>
          <pc:sldMk cId="3723346399" sldId="2147376643"/>
        </pc:sldMkLst>
      </pc:sldChg>
      <pc:sldChg chg="del">
        <pc:chgData name="平本 健二(HIRAMOTO Kenji)" userId="1cdd4c0a-bc67-4828-9613-90b0dd3d1914" providerId="ADAL" clId="{FFE6A991-55CF-48D0-8C6B-E24CAADD8FD6}" dt="2023-01-14T07:31:18.926" v="3249" actId="47"/>
        <pc:sldMkLst>
          <pc:docMk/>
          <pc:sldMk cId="1978828971" sldId="2147376644"/>
        </pc:sldMkLst>
      </pc:sldChg>
      <pc:sldChg chg="addSp delSp modSp new mod">
        <pc:chgData name="平本 健二(HIRAMOTO Kenji)" userId="1cdd4c0a-bc67-4828-9613-90b0dd3d1914" providerId="ADAL" clId="{FFE6A991-55CF-48D0-8C6B-E24CAADD8FD6}" dt="2023-01-21T04:36:12.530" v="14252" actId="20577"/>
        <pc:sldMkLst>
          <pc:docMk/>
          <pc:sldMk cId="2036120567" sldId="2147376645"/>
        </pc:sldMkLst>
        <pc:spChg chg="mod">
          <ac:chgData name="平本 健二(HIRAMOTO Kenji)" userId="1cdd4c0a-bc67-4828-9613-90b0dd3d1914" providerId="ADAL" clId="{FFE6A991-55CF-48D0-8C6B-E24CAADD8FD6}" dt="2023-01-21T02:39:00.389" v="8350" actId="20577"/>
          <ac:spMkLst>
            <pc:docMk/>
            <pc:sldMk cId="2036120567" sldId="2147376645"/>
            <ac:spMk id="2" creationId="{88D1B8C5-E6EF-4273-8E39-09C0A551225F}"/>
          </ac:spMkLst>
        </pc:spChg>
        <pc:spChg chg="mod">
          <ac:chgData name="平本 健二(HIRAMOTO Kenji)" userId="1cdd4c0a-bc67-4828-9613-90b0dd3d1914" providerId="ADAL" clId="{FFE6A991-55CF-48D0-8C6B-E24CAADD8FD6}" dt="2023-01-21T04:36:12.530" v="14252" actId="20577"/>
          <ac:spMkLst>
            <pc:docMk/>
            <pc:sldMk cId="2036120567" sldId="2147376645"/>
            <ac:spMk id="3" creationId="{DB923272-5ADE-4C5C-821A-7A71887D24AF}"/>
          </ac:spMkLst>
        </pc:spChg>
        <pc:spChg chg="mod">
          <ac:chgData name="平本 健二(HIRAMOTO Kenji)" userId="1cdd4c0a-bc67-4828-9613-90b0dd3d1914" providerId="ADAL" clId="{FFE6A991-55CF-48D0-8C6B-E24CAADD8FD6}" dt="2023-01-21T02:38:33.500" v="8343"/>
          <ac:spMkLst>
            <pc:docMk/>
            <pc:sldMk cId="2036120567" sldId="2147376645"/>
            <ac:spMk id="4" creationId="{1FCC3E7A-6439-4CEB-BE69-F76015539394}"/>
          </ac:spMkLst>
        </pc:spChg>
        <pc:spChg chg="add del mod">
          <ac:chgData name="平本 健二(HIRAMOTO Kenji)" userId="1cdd4c0a-bc67-4828-9613-90b0dd3d1914" providerId="ADAL" clId="{FFE6A991-55CF-48D0-8C6B-E24CAADD8FD6}" dt="2023-01-21T02:38:33.500" v="8343"/>
          <ac:spMkLst>
            <pc:docMk/>
            <pc:sldMk cId="2036120567" sldId="2147376645"/>
            <ac:spMk id="5" creationId="{E7B45B93-91CE-4152-82F4-974A9962E028}"/>
          </ac:spMkLst>
        </pc:spChg>
        <pc:spChg chg="add del mod">
          <ac:chgData name="平本 健二(HIRAMOTO Kenji)" userId="1cdd4c0a-bc67-4828-9613-90b0dd3d1914" providerId="ADAL" clId="{FFE6A991-55CF-48D0-8C6B-E24CAADD8FD6}" dt="2023-01-21T02:38:33.500" v="8343"/>
          <ac:spMkLst>
            <pc:docMk/>
            <pc:sldMk cId="2036120567" sldId="2147376645"/>
            <ac:spMk id="6" creationId="{7CF3CDBA-0833-4C45-8961-BC77FF8B4C23}"/>
          </ac:spMkLst>
        </pc:spChg>
        <pc:spChg chg="add del mod">
          <ac:chgData name="平本 健二(HIRAMOTO Kenji)" userId="1cdd4c0a-bc67-4828-9613-90b0dd3d1914" providerId="ADAL" clId="{FFE6A991-55CF-48D0-8C6B-E24CAADD8FD6}" dt="2023-01-21T02:38:33.500" v="8343"/>
          <ac:spMkLst>
            <pc:docMk/>
            <pc:sldMk cId="2036120567" sldId="2147376645"/>
            <ac:spMk id="7" creationId="{4EB4D7F4-50DA-45DE-8115-EFF177DF28D3}"/>
          </ac:spMkLst>
        </pc:spChg>
      </pc:sldChg>
      <pc:sldChg chg="modSp new mod">
        <pc:chgData name="平本 健二(HIRAMOTO Kenji)" userId="1cdd4c0a-bc67-4828-9613-90b0dd3d1914" providerId="ADAL" clId="{FFE6A991-55CF-48D0-8C6B-E24CAADD8FD6}" dt="2023-01-21T03:36:07.463" v="11516" actId="1036"/>
        <pc:sldMkLst>
          <pc:docMk/>
          <pc:sldMk cId="3594750475" sldId="2147376646"/>
        </pc:sldMkLst>
        <pc:spChg chg="mod">
          <ac:chgData name="平本 健二(HIRAMOTO Kenji)" userId="1cdd4c0a-bc67-4828-9613-90b0dd3d1914" providerId="ADAL" clId="{FFE6A991-55CF-48D0-8C6B-E24CAADD8FD6}" dt="2023-01-21T03:36:03.799" v="11506" actId="20577"/>
          <ac:spMkLst>
            <pc:docMk/>
            <pc:sldMk cId="3594750475" sldId="2147376646"/>
            <ac:spMk id="2" creationId="{9C7B575D-577F-4EF4-8CDF-774DA967797F}"/>
          </ac:spMkLst>
        </pc:spChg>
        <pc:spChg chg="mod">
          <ac:chgData name="平本 健二(HIRAMOTO Kenji)" userId="1cdd4c0a-bc67-4828-9613-90b0dd3d1914" providerId="ADAL" clId="{FFE6A991-55CF-48D0-8C6B-E24CAADD8FD6}" dt="2023-01-14T07:32:08.813" v="3281"/>
          <ac:spMkLst>
            <pc:docMk/>
            <pc:sldMk cId="3594750475" sldId="2147376646"/>
            <ac:spMk id="3" creationId="{BFE71DC5-B907-445B-9C69-02BA936397D8}"/>
          </ac:spMkLst>
        </pc:spChg>
        <pc:spChg chg="mod">
          <ac:chgData name="平本 健二(HIRAMOTO Kenji)" userId="1cdd4c0a-bc67-4828-9613-90b0dd3d1914" providerId="ADAL" clId="{FFE6A991-55CF-48D0-8C6B-E24CAADD8FD6}" dt="2023-01-21T03:36:07.463" v="11516" actId="1036"/>
          <ac:spMkLst>
            <pc:docMk/>
            <pc:sldMk cId="3594750475" sldId="2147376646"/>
            <ac:spMk id="4" creationId="{45D1A648-E47D-4264-A92E-1C030FBF0C4B}"/>
          </ac:spMkLst>
        </pc:spChg>
      </pc:sldChg>
      <pc:sldChg chg="modSp new mod ord">
        <pc:chgData name="平本 健二(HIRAMOTO Kenji)" userId="1cdd4c0a-bc67-4828-9613-90b0dd3d1914" providerId="ADAL" clId="{FFE6A991-55CF-48D0-8C6B-E24CAADD8FD6}" dt="2023-01-21T02:26:08.308" v="7241" actId="20577"/>
        <pc:sldMkLst>
          <pc:docMk/>
          <pc:sldMk cId="1773832041" sldId="2147376647"/>
        </pc:sldMkLst>
        <pc:spChg chg="mod">
          <ac:chgData name="平本 健二(HIRAMOTO Kenji)" userId="1cdd4c0a-bc67-4828-9613-90b0dd3d1914" providerId="ADAL" clId="{FFE6A991-55CF-48D0-8C6B-E24CAADD8FD6}" dt="2023-01-21T02:26:08.308" v="7241" actId="20577"/>
          <ac:spMkLst>
            <pc:docMk/>
            <pc:sldMk cId="1773832041" sldId="2147376647"/>
            <ac:spMk id="2" creationId="{9316EC3B-E1CA-4011-8A94-070B1D3295C1}"/>
          </ac:spMkLst>
        </pc:spChg>
        <pc:spChg chg="mod">
          <ac:chgData name="平本 健二(HIRAMOTO Kenji)" userId="1cdd4c0a-bc67-4828-9613-90b0dd3d1914" providerId="ADAL" clId="{FFE6A991-55CF-48D0-8C6B-E24CAADD8FD6}" dt="2023-01-21T02:20:45.535" v="6760" actId="20577"/>
          <ac:spMkLst>
            <pc:docMk/>
            <pc:sldMk cId="1773832041" sldId="2147376647"/>
            <ac:spMk id="3" creationId="{3F9D6313-2503-4D1A-A5E2-07F8539B2D50}"/>
          </ac:spMkLst>
        </pc:spChg>
      </pc:sldChg>
      <pc:sldChg chg="addSp modSp new mod">
        <pc:chgData name="平本 健二(HIRAMOTO Kenji)" userId="1cdd4c0a-bc67-4828-9613-90b0dd3d1914" providerId="ADAL" clId="{FFE6A991-55CF-48D0-8C6B-E24CAADD8FD6}" dt="2023-01-21T04:23:07.081" v="13256" actId="20577"/>
        <pc:sldMkLst>
          <pc:docMk/>
          <pc:sldMk cId="3537420534" sldId="2147376648"/>
        </pc:sldMkLst>
        <pc:spChg chg="mod">
          <ac:chgData name="平本 健二(HIRAMOTO Kenji)" userId="1cdd4c0a-bc67-4828-9613-90b0dd3d1914" providerId="ADAL" clId="{FFE6A991-55CF-48D0-8C6B-E24CAADD8FD6}" dt="2023-01-21T04:23:07.081" v="13256" actId="20577"/>
          <ac:spMkLst>
            <pc:docMk/>
            <pc:sldMk cId="3537420534" sldId="2147376648"/>
            <ac:spMk id="2" creationId="{447AB5D9-B4F5-4F97-8B5D-008B83BE0497}"/>
          </ac:spMkLst>
        </pc:spChg>
        <pc:spChg chg="mod">
          <ac:chgData name="平本 健二(HIRAMOTO Kenji)" userId="1cdd4c0a-bc67-4828-9613-90b0dd3d1914" providerId="ADAL" clId="{FFE6A991-55CF-48D0-8C6B-E24CAADD8FD6}" dt="2023-01-14T07:32:23.208" v="3298" actId="20577"/>
          <ac:spMkLst>
            <pc:docMk/>
            <pc:sldMk cId="3537420534" sldId="2147376648"/>
            <ac:spMk id="3" creationId="{DFB6F0BA-CC17-4BB8-86AA-D22CF2879B4C}"/>
          </ac:spMkLst>
        </pc:spChg>
        <pc:spChg chg="mod">
          <ac:chgData name="平本 健二(HIRAMOTO Kenji)" userId="1cdd4c0a-bc67-4828-9613-90b0dd3d1914" providerId="ADAL" clId="{FFE6A991-55CF-48D0-8C6B-E24CAADD8FD6}" dt="2023-01-21T03:41:49.325" v="12025" actId="1038"/>
          <ac:spMkLst>
            <pc:docMk/>
            <pc:sldMk cId="3537420534" sldId="2147376648"/>
            <ac:spMk id="4" creationId="{7B5E1870-0667-4473-BC60-FF2FA272EE21}"/>
          </ac:spMkLst>
        </pc:spChg>
        <pc:graphicFrameChg chg="add mod modGraphic">
          <ac:chgData name="平本 健二(HIRAMOTO Kenji)" userId="1cdd4c0a-bc67-4828-9613-90b0dd3d1914" providerId="ADAL" clId="{FFE6A991-55CF-48D0-8C6B-E24CAADD8FD6}" dt="2023-01-21T03:42:01.213" v="12026" actId="14100"/>
          <ac:graphicFrameMkLst>
            <pc:docMk/>
            <pc:sldMk cId="3537420534" sldId="2147376648"/>
            <ac:graphicFrameMk id="5" creationId="{85F4324D-D0AB-4314-8CE4-F49140FF17AB}"/>
          </ac:graphicFrameMkLst>
        </pc:graphicFrameChg>
      </pc:sldChg>
      <pc:sldChg chg="modSp new mod">
        <pc:chgData name="平本 健二(HIRAMOTO Kenji)" userId="1cdd4c0a-bc67-4828-9613-90b0dd3d1914" providerId="ADAL" clId="{FFE6A991-55CF-48D0-8C6B-E24CAADD8FD6}" dt="2023-01-21T04:17:06.431" v="13027" actId="20577"/>
        <pc:sldMkLst>
          <pc:docMk/>
          <pc:sldMk cId="834164814" sldId="2147376649"/>
        </pc:sldMkLst>
        <pc:spChg chg="mod">
          <ac:chgData name="平本 健二(HIRAMOTO Kenji)" userId="1cdd4c0a-bc67-4828-9613-90b0dd3d1914" providerId="ADAL" clId="{FFE6A991-55CF-48D0-8C6B-E24CAADD8FD6}" dt="2023-01-21T04:17:06.431" v="13027" actId="20577"/>
          <ac:spMkLst>
            <pc:docMk/>
            <pc:sldMk cId="834164814" sldId="2147376649"/>
            <ac:spMk id="2" creationId="{40EAA208-D859-4F05-8CA1-5FE809AFC119}"/>
          </ac:spMkLst>
        </pc:spChg>
        <pc:spChg chg="mod">
          <ac:chgData name="平本 健二(HIRAMOTO Kenji)" userId="1cdd4c0a-bc67-4828-9613-90b0dd3d1914" providerId="ADAL" clId="{FFE6A991-55CF-48D0-8C6B-E24CAADD8FD6}" dt="2023-01-14T07:34:32.425" v="3419"/>
          <ac:spMkLst>
            <pc:docMk/>
            <pc:sldMk cId="834164814" sldId="2147376649"/>
            <ac:spMk id="3" creationId="{CDF99DE1-C955-4B96-83FA-88DF61C987AF}"/>
          </ac:spMkLst>
        </pc:spChg>
      </pc:sldChg>
      <pc:sldChg chg="modSp new mod">
        <pc:chgData name="平本 健二(HIRAMOTO Kenji)" userId="1cdd4c0a-bc67-4828-9613-90b0dd3d1914" providerId="ADAL" clId="{FFE6A991-55CF-48D0-8C6B-E24CAADD8FD6}" dt="2023-01-21T03:45:44.296" v="12324" actId="1037"/>
        <pc:sldMkLst>
          <pc:docMk/>
          <pc:sldMk cId="2636891170" sldId="2147376650"/>
        </pc:sldMkLst>
        <pc:spChg chg="mod">
          <ac:chgData name="平本 健二(HIRAMOTO Kenji)" userId="1cdd4c0a-bc67-4828-9613-90b0dd3d1914" providerId="ADAL" clId="{FFE6A991-55CF-48D0-8C6B-E24CAADD8FD6}" dt="2023-01-21T03:45:44.296" v="12324" actId="1037"/>
          <ac:spMkLst>
            <pc:docMk/>
            <pc:sldMk cId="2636891170" sldId="2147376650"/>
            <ac:spMk id="2" creationId="{9BCA018C-94E2-4769-BB1E-984EC0F059CD}"/>
          </ac:spMkLst>
        </pc:spChg>
        <pc:spChg chg="mod">
          <ac:chgData name="平本 健二(HIRAMOTO Kenji)" userId="1cdd4c0a-bc67-4828-9613-90b0dd3d1914" providerId="ADAL" clId="{FFE6A991-55CF-48D0-8C6B-E24CAADD8FD6}" dt="2023-01-14T07:33:22.543" v="3336"/>
          <ac:spMkLst>
            <pc:docMk/>
            <pc:sldMk cId="2636891170" sldId="2147376650"/>
            <ac:spMk id="3" creationId="{C6CC0280-9658-465B-B77D-F5EE21A832F5}"/>
          </ac:spMkLst>
        </pc:spChg>
      </pc:sldChg>
      <pc:sldChg chg="modSp new mod">
        <pc:chgData name="平本 健二(HIRAMOTO Kenji)" userId="1cdd4c0a-bc67-4828-9613-90b0dd3d1914" providerId="ADAL" clId="{FFE6A991-55CF-48D0-8C6B-E24CAADD8FD6}" dt="2023-01-21T03:03:38.657" v="9272" actId="20577"/>
        <pc:sldMkLst>
          <pc:docMk/>
          <pc:sldMk cId="4046732202" sldId="2147376651"/>
        </pc:sldMkLst>
        <pc:spChg chg="mod">
          <ac:chgData name="平本 健二(HIRAMOTO Kenji)" userId="1cdd4c0a-bc67-4828-9613-90b0dd3d1914" providerId="ADAL" clId="{FFE6A991-55CF-48D0-8C6B-E24CAADD8FD6}" dt="2023-01-21T03:03:38.657" v="9272" actId="20577"/>
          <ac:spMkLst>
            <pc:docMk/>
            <pc:sldMk cId="4046732202" sldId="2147376651"/>
            <ac:spMk id="2" creationId="{FA91BF8E-68A6-4874-B3A0-E1AC22CDA507}"/>
          </ac:spMkLst>
        </pc:spChg>
        <pc:spChg chg="mod">
          <ac:chgData name="平本 健二(HIRAMOTO Kenji)" userId="1cdd4c0a-bc67-4828-9613-90b0dd3d1914" providerId="ADAL" clId="{FFE6A991-55CF-48D0-8C6B-E24CAADD8FD6}" dt="2023-01-14T07:40:05.322" v="3496"/>
          <ac:spMkLst>
            <pc:docMk/>
            <pc:sldMk cId="4046732202" sldId="2147376651"/>
            <ac:spMk id="3" creationId="{CF1DC8BE-92F0-4CB5-AD7D-81FC17DE02EC}"/>
          </ac:spMkLst>
        </pc:spChg>
      </pc:sldChg>
      <pc:sldChg chg="modSp new mod">
        <pc:chgData name="平本 健二(HIRAMOTO Kenji)" userId="1cdd4c0a-bc67-4828-9613-90b0dd3d1914" providerId="ADAL" clId="{FFE6A991-55CF-48D0-8C6B-E24CAADD8FD6}" dt="2023-01-21T02:09:48.655" v="5955" actId="20577"/>
        <pc:sldMkLst>
          <pc:docMk/>
          <pc:sldMk cId="2792046503" sldId="2147376652"/>
        </pc:sldMkLst>
        <pc:spChg chg="mod">
          <ac:chgData name="平本 健二(HIRAMOTO Kenji)" userId="1cdd4c0a-bc67-4828-9613-90b0dd3d1914" providerId="ADAL" clId="{FFE6A991-55CF-48D0-8C6B-E24CAADD8FD6}" dt="2023-01-21T02:09:48.655" v="5955" actId="20577"/>
          <ac:spMkLst>
            <pc:docMk/>
            <pc:sldMk cId="2792046503" sldId="2147376652"/>
            <ac:spMk id="2" creationId="{00295AC9-4191-4C96-8A9D-F469FB06B470}"/>
          </ac:spMkLst>
        </pc:spChg>
        <pc:spChg chg="mod">
          <ac:chgData name="平本 健二(HIRAMOTO Kenji)" userId="1cdd4c0a-bc67-4828-9613-90b0dd3d1914" providerId="ADAL" clId="{FFE6A991-55CF-48D0-8C6B-E24CAADD8FD6}" dt="2023-01-21T01:41:56.796" v="4243" actId="14100"/>
          <ac:spMkLst>
            <pc:docMk/>
            <pc:sldMk cId="2792046503" sldId="2147376652"/>
            <ac:spMk id="3" creationId="{81F9645D-437A-458C-98B8-D643641CE515}"/>
          </ac:spMkLst>
        </pc:spChg>
      </pc:sldChg>
      <pc:sldChg chg="addSp delSp modSp new mod">
        <pc:chgData name="平本 健二(HIRAMOTO Kenji)" userId="1cdd4c0a-bc67-4828-9613-90b0dd3d1914" providerId="ADAL" clId="{FFE6A991-55CF-48D0-8C6B-E24CAADD8FD6}" dt="2023-01-21T02:26:53.268" v="7292" actId="1036"/>
        <pc:sldMkLst>
          <pc:docMk/>
          <pc:sldMk cId="654971394" sldId="2147376653"/>
        </pc:sldMkLst>
        <pc:spChg chg="del mod">
          <ac:chgData name="平本 健二(HIRAMOTO Kenji)" userId="1cdd4c0a-bc67-4828-9613-90b0dd3d1914" providerId="ADAL" clId="{FFE6A991-55CF-48D0-8C6B-E24CAADD8FD6}" dt="2023-01-21T01:58:35.878" v="5526" actId="931"/>
          <ac:spMkLst>
            <pc:docMk/>
            <pc:sldMk cId="654971394" sldId="2147376653"/>
            <ac:spMk id="2" creationId="{095767FF-E1AB-4C3B-B023-C366886A882E}"/>
          </ac:spMkLst>
        </pc:spChg>
        <pc:spChg chg="mod">
          <ac:chgData name="平本 健二(HIRAMOTO Kenji)" userId="1cdd4c0a-bc67-4828-9613-90b0dd3d1914" providerId="ADAL" clId="{FFE6A991-55CF-48D0-8C6B-E24CAADD8FD6}" dt="2023-01-21T01:54:04.101" v="5477" actId="20577"/>
          <ac:spMkLst>
            <pc:docMk/>
            <pc:sldMk cId="654971394" sldId="2147376653"/>
            <ac:spMk id="3" creationId="{AEF27C96-EAE7-4A9C-B6B8-0456CF786953}"/>
          </ac:spMkLst>
        </pc:spChg>
        <pc:spChg chg="add mod">
          <ac:chgData name="平本 健二(HIRAMOTO Kenji)" userId="1cdd4c0a-bc67-4828-9613-90b0dd3d1914" providerId="ADAL" clId="{FFE6A991-55CF-48D0-8C6B-E24CAADD8FD6}" dt="2023-01-21T02:26:53.268" v="7292" actId="1036"/>
          <ac:spMkLst>
            <pc:docMk/>
            <pc:sldMk cId="654971394" sldId="2147376653"/>
            <ac:spMk id="5" creationId="{0D25F719-D772-48B8-8E96-BADEC25C892B}"/>
          </ac:spMkLst>
        </pc:spChg>
        <pc:spChg chg="add mod">
          <ac:chgData name="平本 健二(HIRAMOTO Kenji)" userId="1cdd4c0a-bc67-4828-9613-90b0dd3d1914" providerId="ADAL" clId="{FFE6A991-55CF-48D0-8C6B-E24CAADD8FD6}" dt="2023-01-21T02:26:53.268" v="7292" actId="1036"/>
          <ac:spMkLst>
            <pc:docMk/>
            <pc:sldMk cId="654971394" sldId="2147376653"/>
            <ac:spMk id="6" creationId="{AE033294-9002-4F47-B03E-784E6F5FB407}"/>
          </ac:spMkLst>
        </pc:spChg>
        <pc:spChg chg="add mod">
          <ac:chgData name="平本 健二(HIRAMOTO Kenji)" userId="1cdd4c0a-bc67-4828-9613-90b0dd3d1914" providerId="ADAL" clId="{FFE6A991-55CF-48D0-8C6B-E24CAADD8FD6}" dt="2023-01-21T02:26:53.268" v="7292" actId="1036"/>
          <ac:spMkLst>
            <pc:docMk/>
            <pc:sldMk cId="654971394" sldId="2147376653"/>
            <ac:spMk id="7" creationId="{C395478C-B17A-4FF3-842C-DF81F3F761E3}"/>
          </ac:spMkLst>
        </pc:spChg>
        <pc:spChg chg="add mod">
          <ac:chgData name="平本 健二(HIRAMOTO Kenji)" userId="1cdd4c0a-bc67-4828-9613-90b0dd3d1914" providerId="ADAL" clId="{FFE6A991-55CF-48D0-8C6B-E24CAADD8FD6}" dt="2023-01-21T02:26:53.268" v="7292" actId="1036"/>
          <ac:spMkLst>
            <pc:docMk/>
            <pc:sldMk cId="654971394" sldId="2147376653"/>
            <ac:spMk id="8" creationId="{9B4ED8F9-6C40-4A24-8E37-58E6DF261E61}"/>
          </ac:spMkLst>
        </pc:spChg>
        <pc:spChg chg="add mod ord">
          <ac:chgData name="平本 健二(HIRAMOTO Kenji)" userId="1cdd4c0a-bc67-4828-9613-90b0dd3d1914" providerId="ADAL" clId="{FFE6A991-55CF-48D0-8C6B-E24CAADD8FD6}" dt="2023-01-21T02:26:53.268" v="7292" actId="1036"/>
          <ac:spMkLst>
            <pc:docMk/>
            <pc:sldMk cId="654971394" sldId="2147376653"/>
            <ac:spMk id="9" creationId="{C375E33C-139A-4822-9AFB-95F82B4CC355}"/>
          </ac:spMkLst>
        </pc:spChg>
        <pc:spChg chg="add mod">
          <ac:chgData name="平本 健二(HIRAMOTO Kenji)" userId="1cdd4c0a-bc67-4828-9613-90b0dd3d1914" providerId="ADAL" clId="{FFE6A991-55CF-48D0-8C6B-E24CAADD8FD6}" dt="2023-01-21T02:26:46.260" v="7276" actId="20577"/>
          <ac:spMkLst>
            <pc:docMk/>
            <pc:sldMk cId="654971394" sldId="2147376653"/>
            <ac:spMk id="20" creationId="{A353A116-8F20-4BAC-9259-FB5239AEABB8}"/>
          </ac:spMkLst>
        </pc:spChg>
        <pc:spChg chg="add mod">
          <ac:chgData name="平本 健二(HIRAMOTO Kenji)" userId="1cdd4c0a-bc67-4828-9613-90b0dd3d1914" providerId="ADAL" clId="{FFE6A991-55CF-48D0-8C6B-E24CAADD8FD6}" dt="2023-01-21T02:26:53.268" v="7292" actId="1036"/>
          <ac:spMkLst>
            <pc:docMk/>
            <pc:sldMk cId="654971394" sldId="2147376653"/>
            <ac:spMk id="21" creationId="{09B7C203-1945-4B5D-BF42-8DD1D2F4AF77}"/>
          </ac:spMkLst>
        </pc:spChg>
        <pc:spChg chg="add mod">
          <ac:chgData name="平本 健二(HIRAMOTO Kenji)" userId="1cdd4c0a-bc67-4828-9613-90b0dd3d1914" providerId="ADAL" clId="{FFE6A991-55CF-48D0-8C6B-E24CAADD8FD6}" dt="2023-01-21T02:26:53.268" v="7292" actId="1036"/>
          <ac:spMkLst>
            <pc:docMk/>
            <pc:sldMk cId="654971394" sldId="2147376653"/>
            <ac:spMk id="22" creationId="{A2E49271-7FFE-451A-A4DF-446157DB587F}"/>
          </ac:spMkLst>
        </pc:spChg>
        <pc:spChg chg="add mod">
          <ac:chgData name="平本 健二(HIRAMOTO Kenji)" userId="1cdd4c0a-bc67-4828-9613-90b0dd3d1914" providerId="ADAL" clId="{FFE6A991-55CF-48D0-8C6B-E24CAADD8FD6}" dt="2023-01-21T02:26:53.268" v="7292" actId="1036"/>
          <ac:spMkLst>
            <pc:docMk/>
            <pc:sldMk cId="654971394" sldId="2147376653"/>
            <ac:spMk id="23" creationId="{3346C9A7-5153-4C03-9737-160937935280}"/>
          </ac:spMkLst>
        </pc:spChg>
        <pc:spChg chg="add mod">
          <ac:chgData name="平本 健二(HIRAMOTO Kenji)" userId="1cdd4c0a-bc67-4828-9613-90b0dd3d1914" providerId="ADAL" clId="{FFE6A991-55CF-48D0-8C6B-E24CAADD8FD6}" dt="2023-01-21T02:26:53.268" v="7292" actId="1036"/>
          <ac:spMkLst>
            <pc:docMk/>
            <pc:sldMk cId="654971394" sldId="2147376653"/>
            <ac:spMk id="24" creationId="{CD2A538A-6E06-4E18-8563-C1CD70B6558B}"/>
          </ac:spMkLst>
        </pc:spChg>
        <pc:spChg chg="add del mod">
          <ac:chgData name="平本 健二(HIRAMOTO Kenji)" userId="1cdd4c0a-bc67-4828-9613-90b0dd3d1914" providerId="ADAL" clId="{FFE6A991-55CF-48D0-8C6B-E24CAADD8FD6}" dt="2023-01-21T02:02:17.085" v="5585"/>
          <ac:spMkLst>
            <pc:docMk/>
            <pc:sldMk cId="654971394" sldId="2147376653"/>
            <ac:spMk id="25" creationId="{27B7AE8D-F919-4A69-A98A-168ABE26893B}"/>
          </ac:spMkLst>
        </pc:spChg>
        <pc:spChg chg="add mod ord">
          <ac:chgData name="平本 健二(HIRAMOTO Kenji)" userId="1cdd4c0a-bc67-4828-9613-90b0dd3d1914" providerId="ADAL" clId="{FFE6A991-55CF-48D0-8C6B-E24CAADD8FD6}" dt="2023-01-21T02:26:53.268" v="7292" actId="1036"/>
          <ac:spMkLst>
            <pc:docMk/>
            <pc:sldMk cId="654971394" sldId="2147376653"/>
            <ac:spMk id="26" creationId="{73536B1B-B90A-4B63-91C8-E9922BEF1A0B}"/>
          </ac:spMkLst>
        </pc:spChg>
        <pc:spChg chg="add mod">
          <ac:chgData name="平本 健二(HIRAMOTO Kenji)" userId="1cdd4c0a-bc67-4828-9613-90b0dd3d1914" providerId="ADAL" clId="{FFE6A991-55CF-48D0-8C6B-E24CAADD8FD6}" dt="2023-01-21T02:26:53.268" v="7292" actId="1036"/>
          <ac:spMkLst>
            <pc:docMk/>
            <pc:sldMk cId="654971394" sldId="2147376653"/>
            <ac:spMk id="28" creationId="{F20B7424-CD26-4A18-85AA-FE4ABEE5A935}"/>
          </ac:spMkLst>
        </pc:spChg>
        <pc:spChg chg="add mod">
          <ac:chgData name="平本 健二(HIRAMOTO Kenji)" userId="1cdd4c0a-bc67-4828-9613-90b0dd3d1914" providerId="ADAL" clId="{FFE6A991-55CF-48D0-8C6B-E24CAADD8FD6}" dt="2023-01-21T02:26:53.268" v="7292" actId="1036"/>
          <ac:spMkLst>
            <pc:docMk/>
            <pc:sldMk cId="654971394" sldId="2147376653"/>
            <ac:spMk id="29" creationId="{69A904D1-75DA-4970-961E-A9074438AE5B}"/>
          </ac:spMkLst>
        </pc:spChg>
        <pc:spChg chg="add mod">
          <ac:chgData name="平本 健二(HIRAMOTO Kenji)" userId="1cdd4c0a-bc67-4828-9613-90b0dd3d1914" providerId="ADAL" clId="{FFE6A991-55CF-48D0-8C6B-E24CAADD8FD6}" dt="2023-01-21T02:26:53.268" v="7292" actId="1036"/>
          <ac:spMkLst>
            <pc:docMk/>
            <pc:sldMk cId="654971394" sldId="2147376653"/>
            <ac:spMk id="30" creationId="{51F74A4E-D314-4CEC-AE6A-37E36148F9B0}"/>
          </ac:spMkLst>
        </pc:spChg>
        <pc:spChg chg="add mod">
          <ac:chgData name="平本 健二(HIRAMOTO Kenji)" userId="1cdd4c0a-bc67-4828-9613-90b0dd3d1914" providerId="ADAL" clId="{FFE6A991-55CF-48D0-8C6B-E24CAADD8FD6}" dt="2023-01-21T02:26:53.268" v="7292" actId="1036"/>
          <ac:spMkLst>
            <pc:docMk/>
            <pc:sldMk cId="654971394" sldId="2147376653"/>
            <ac:spMk id="31" creationId="{BB1A1DA9-A569-4F9D-88DD-32A6B46F6705}"/>
          </ac:spMkLst>
        </pc:spChg>
        <pc:spChg chg="add mod">
          <ac:chgData name="平本 健二(HIRAMOTO Kenji)" userId="1cdd4c0a-bc67-4828-9613-90b0dd3d1914" providerId="ADAL" clId="{FFE6A991-55CF-48D0-8C6B-E24CAADD8FD6}" dt="2023-01-21T02:26:53.268" v="7292" actId="1036"/>
          <ac:spMkLst>
            <pc:docMk/>
            <pc:sldMk cId="654971394" sldId="2147376653"/>
            <ac:spMk id="32" creationId="{329FE21B-39ED-4AD9-B3F0-F9E5FE40411A}"/>
          </ac:spMkLst>
        </pc:spChg>
        <pc:spChg chg="add mod">
          <ac:chgData name="平本 健二(HIRAMOTO Kenji)" userId="1cdd4c0a-bc67-4828-9613-90b0dd3d1914" providerId="ADAL" clId="{FFE6A991-55CF-48D0-8C6B-E24CAADD8FD6}" dt="2023-01-21T02:26:53.268" v="7292" actId="1036"/>
          <ac:spMkLst>
            <pc:docMk/>
            <pc:sldMk cId="654971394" sldId="2147376653"/>
            <ac:spMk id="33" creationId="{483D5B2B-5D20-4F44-AF3C-3300A32D0A16}"/>
          </ac:spMkLst>
        </pc:spChg>
        <pc:spChg chg="add mod">
          <ac:chgData name="平本 健二(HIRAMOTO Kenji)" userId="1cdd4c0a-bc67-4828-9613-90b0dd3d1914" providerId="ADAL" clId="{FFE6A991-55CF-48D0-8C6B-E24CAADD8FD6}" dt="2023-01-21T02:26:53.268" v="7292" actId="1036"/>
          <ac:spMkLst>
            <pc:docMk/>
            <pc:sldMk cId="654971394" sldId="2147376653"/>
            <ac:spMk id="34" creationId="{C97F90E9-14A4-4856-B498-25D6416951A8}"/>
          </ac:spMkLst>
        </pc:spChg>
        <pc:grpChg chg="add mod">
          <ac:chgData name="平本 健二(HIRAMOTO Kenji)" userId="1cdd4c0a-bc67-4828-9613-90b0dd3d1914" providerId="ADAL" clId="{FFE6A991-55CF-48D0-8C6B-E24CAADD8FD6}" dt="2023-01-21T01:55:42.386" v="5509" actId="164"/>
          <ac:grpSpMkLst>
            <pc:docMk/>
            <pc:sldMk cId="654971394" sldId="2147376653"/>
            <ac:grpSpMk id="10" creationId="{96A6E555-6D09-4232-A4FF-98877C481225}"/>
          </ac:grpSpMkLst>
        </pc:grpChg>
        <pc:picChg chg="add del mod">
          <ac:chgData name="平本 健二(HIRAMOTO Kenji)" userId="1cdd4c0a-bc67-4828-9613-90b0dd3d1914" providerId="ADAL" clId="{FFE6A991-55CF-48D0-8C6B-E24CAADD8FD6}" dt="2023-01-21T01:58:51.215" v="5530" actId="478"/>
          <ac:picMkLst>
            <pc:docMk/>
            <pc:sldMk cId="654971394" sldId="2147376653"/>
            <ac:picMk id="12" creationId="{608C6217-4C6A-406B-A9ED-90283C906E27}"/>
          </ac:picMkLst>
        </pc:picChg>
        <pc:picChg chg="add mod ord">
          <ac:chgData name="平本 健二(HIRAMOTO Kenji)" userId="1cdd4c0a-bc67-4828-9613-90b0dd3d1914" providerId="ADAL" clId="{FFE6A991-55CF-48D0-8C6B-E24CAADD8FD6}" dt="2023-01-21T02:26:53.268" v="7292" actId="1036"/>
          <ac:picMkLst>
            <pc:docMk/>
            <pc:sldMk cId="654971394" sldId="2147376653"/>
            <ac:picMk id="14" creationId="{1AD341F3-5EEF-4CCC-BF8B-5E62B4F77452}"/>
          </ac:picMkLst>
        </pc:picChg>
        <pc:picChg chg="add mod ord">
          <ac:chgData name="平本 健二(HIRAMOTO Kenji)" userId="1cdd4c0a-bc67-4828-9613-90b0dd3d1914" providerId="ADAL" clId="{FFE6A991-55CF-48D0-8C6B-E24CAADD8FD6}" dt="2023-01-21T02:26:53.268" v="7292" actId="1036"/>
          <ac:picMkLst>
            <pc:docMk/>
            <pc:sldMk cId="654971394" sldId="2147376653"/>
            <ac:picMk id="16" creationId="{527F238B-901E-4577-8D01-21FDE9DC20FA}"/>
          </ac:picMkLst>
        </pc:picChg>
        <pc:picChg chg="add mod ord">
          <ac:chgData name="平本 健二(HIRAMOTO Kenji)" userId="1cdd4c0a-bc67-4828-9613-90b0dd3d1914" providerId="ADAL" clId="{FFE6A991-55CF-48D0-8C6B-E24CAADD8FD6}" dt="2023-01-21T02:26:53.268" v="7292" actId="1036"/>
          <ac:picMkLst>
            <pc:docMk/>
            <pc:sldMk cId="654971394" sldId="2147376653"/>
            <ac:picMk id="18" creationId="{101DBF67-A706-4A51-95D8-05C7520AC01C}"/>
          </ac:picMkLst>
        </pc:picChg>
        <pc:picChg chg="add mod ord">
          <ac:chgData name="平本 健二(HIRAMOTO Kenji)" userId="1cdd4c0a-bc67-4828-9613-90b0dd3d1914" providerId="ADAL" clId="{FFE6A991-55CF-48D0-8C6B-E24CAADD8FD6}" dt="2023-01-21T02:26:53.268" v="7292" actId="1036"/>
          <ac:picMkLst>
            <pc:docMk/>
            <pc:sldMk cId="654971394" sldId="2147376653"/>
            <ac:picMk id="27" creationId="{18BB9AC2-C77E-4D8E-9642-150D5BA9760B}"/>
          </ac:picMkLst>
        </pc:picChg>
      </pc:sldChg>
      <pc:sldChg chg="modSp new mod">
        <pc:chgData name="平本 健二(HIRAMOTO Kenji)" userId="1cdd4c0a-bc67-4828-9613-90b0dd3d1914" providerId="ADAL" clId="{FFE6A991-55CF-48D0-8C6B-E24CAADD8FD6}" dt="2023-01-21T02:20:15.718" v="6751" actId="20577"/>
        <pc:sldMkLst>
          <pc:docMk/>
          <pc:sldMk cId="3065761953" sldId="2147376654"/>
        </pc:sldMkLst>
        <pc:spChg chg="mod">
          <ac:chgData name="平本 健二(HIRAMOTO Kenji)" userId="1cdd4c0a-bc67-4828-9613-90b0dd3d1914" providerId="ADAL" clId="{FFE6A991-55CF-48D0-8C6B-E24CAADD8FD6}" dt="2023-01-21T02:20:15.718" v="6751" actId="20577"/>
          <ac:spMkLst>
            <pc:docMk/>
            <pc:sldMk cId="3065761953" sldId="2147376654"/>
            <ac:spMk id="2" creationId="{F01AB74D-6B7C-4675-BFB4-2B9FA69C36CF}"/>
          </ac:spMkLst>
        </pc:spChg>
        <pc:spChg chg="mod">
          <ac:chgData name="平本 健二(HIRAMOTO Kenji)" userId="1cdd4c0a-bc67-4828-9613-90b0dd3d1914" providerId="ADAL" clId="{FFE6A991-55CF-48D0-8C6B-E24CAADD8FD6}" dt="2023-01-21T02:18:57.543" v="6596" actId="20577"/>
          <ac:spMkLst>
            <pc:docMk/>
            <pc:sldMk cId="3065761953" sldId="2147376654"/>
            <ac:spMk id="3" creationId="{3D3AD651-8F3B-4DBC-850E-9C22AC0A1546}"/>
          </ac:spMkLst>
        </pc:spChg>
      </pc:sldChg>
      <pc:sldChg chg="modSp new mod">
        <pc:chgData name="平本 健二(HIRAMOTO Kenji)" userId="1cdd4c0a-bc67-4828-9613-90b0dd3d1914" providerId="ADAL" clId="{FFE6A991-55CF-48D0-8C6B-E24CAADD8FD6}" dt="2023-01-21T02:36:40.319" v="8268" actId="20577"/>
        <pc:sldMkLst>
          <pc:docMk/>
          <pc:sldMk cId="760179420" sldId="2147376655"/>
        </pc:sldMkLst>
        <pc:spChg chg="mod">
          <ac:chgData name="平本 健二(HIRAMOTO Kenji)" userId="1cdd4c0a-bc67-4828-9613-90b0dd3d1914" providerId="ADAL" clId="{FFE6A991-55CF-48D0-8C6B-E24CAADD8FD6}" dt="2023-01-21T02:36:40.319" v="8268" actId="20577"/>
          <ac:spMkLst>
            <pc:docMk/>
            <pc:sldMk cId="760179420" sldId="2147376655"/>
            <ac:spMk id="2" creationId="{5F9F6F13-0854-4AB2-ABDD-CE31A4EAB66C}"/>
          </ac:spMkLst>
        </pc:spChg>
        <pc:spChg chg="mod">
          <ac:chgData name="平本 健二(HIRAMOTO Kenji)" userId="1cdd4c0a-bc67-4828-9613-90b0dd3d1914" providerId="ADAL" clId="{FFE6A991-55CF-48D0-8C6B-E24CAADD8FD6}" dt="2023-01-21T02:27:09.607" v="7316" actId="20577"/>
          <ac:spMkLst>
            <pc:docMk/>
            <pc:sldMk cId="760179420" sldId="2147376655"/>
            <ac:spMk id="3" creationId="{8637EB25-AFF7-41A9-8D37-27428CA75FF6}"/>
          </ac:spMkLst>
        </pc:spChg>
      </pc:sldChg>
      <pc:sldChg chg="addSp delSp modSp new mod chgLayout">
        <pc:chgData name="平本 健二(HIRAMOTO Kenji)" userId="1cdd4c0a-bc67-4828-9613-90b0dd3d1914" providerId="ADAL" clId="{FFE6A991-55CF-48D0-8C6B-E24CAADD8FD6}" dt="2023-01-21T02:39:38.275" v="8375" actId="20577"/>
        <pc:sldMkLst>
          <pc:docMk/>
          <pc:sldMk cId="2924211840" sldId="2147376656"/>
        </pc:sldMkLst>
        <pc:spChg chg="del mod ord">
          <ac:chgData name="平本 健二(HIRAMOTO Kenji)" userId="1cdd4c0a-bc67-4828-9613-90b0dd3d1914" providerId="ADAL" clId="{FFE6A991-55CF-48D0-8C6B-E24CAADD8FD6}" dt="2023-01-21T02:39:24.217" v="8354" actId="700"/>
          <ac:spMkLst>
            <pc:docMk/>
            <pc:sldMk cId="2924211840" sldId="2147376656"/>
            <ac:spMk id="2" creationId="{44F217AA-5045-4D8F-8CB3-1B03C043C7B2}"/>
          </ac:spMkLst>
        </pc:spChg>
        <pc:spChg chg="del mod ord">
          <ac:chgData name="平本 健二(HIRAMOTO Kenji)" userId="1cdd4c0a-bc67-4828-9613-90b0dd3d1914" providerId="ADAL" clId="{FFE6A991-55CF-48D0-8C6B-E24CAADD8FD6}" dt="2023-01-21T02:39:24.217" v="8354" actId="700"/>
          <ac:spMkLst>
            <pc:docMk/>
            <pc:sldMk cId="2924211840" sldId="2147376656"/>
            <ac:spMk id="3" creationId="{F9075E3F-AAED-40EF-9BDE-73C85582E769}"/>
          </ac:spMkLst>
        </pc:spChg>
        <pc:spChg chg="mod ord">
          <ac:chgData name="平本 健二(HIRAMOTO Kenji)" userId="1cdd4c0a-bc67-4828-9613-90b0dd3d1914" providerId="ADAL" clId="{FFE6A991-55CF-48D0-8C6B-E24CAADD8FD6}" dt="2023-01-21T02:39:24.217" v="8354" actId="700"/>
          <ac:spMkLst>
            <pc:docMk/>
            <pc:sldMk cId="2924211840" sldId="2147376656"/>
            <ac:spMk id="4" creationId="{DA2BC30F-887C-46B0-A87C-B85187149777}"/>
          </ac:spMkLst>
        </pc:spChg>
        <pc:spChg chg="add mod ord">
          <ac:chgData name="平本 健二(HIRAMOTO Kenji)" userId="1cdd4c0a-bc67-4828-9613-90b0dd3d1914" providerId="ADAL" clId="{FFE6A991-55CF-48D0-8C6B-E24CAADD8FD6}" dt="2023-01-21T02:39:38.275" v="8375" actId="20577"/>
          <ac:spMkLst>
            <pc:docMk/>
            <pc:sldMk cId="2924211840" sldId="2147376656"/>
            <ac:spMk id="5" creationId="{E56D7073-5DB4-4F01-BF2B-1E26B8F12A97}"/>
          </ac:spMkLst>
        </pc:spChg>
        <pc:spChg chg="add mod ord">
          <ac:chgData name="平本 健二(HIRAMOTO Kenji)" userId="1cdd4c0a-bc67-4828-9613-90b0dd3d1914" providerId="ADAL" clId="{FFE6A991-55CF-48D0-8C6B-E24CAADD8FD6}" dt="2023-01-21T02:39:24.217" v="8354" actId="700"/>
          <ac:spMkLst>
            <pc:docMk/>
            <pc:sldMk cId="2924211840" sldId="2147376656"/>
            <ac:spMk id="6" creationId="{3E63D02B-BB9D-4326-9BFA-0BAF7B060707}"/>
          </ac:spMkLst>
        </pc:spChg>
      </pc:sldChg>
      <pc:sldChg chg="modSp new del mod ord">
        <pc:chgData name="平本 健二(HIRAMOTO Kenji)" userId="1cdd4c0a-bc67-4828-9613-90b0dd3d1914" providerId="ADAL" clId="{FFE6A991-55CF-48D0-8C6B-E24CAADD8FD6}" dt="2023-01-21T02:37:58.478" v="8332" actId="47"/>
        <pc:sldMkLst>
          <pc:docMk/>
          <pc:sldMk cId="3581156617" sldId="2147376656"/>
        </pc:sldMkLst>
        <pc:spChg chg="mod">
          <ac:chgData name="平本 健二(HIRAMOTO Kenji)" userId="1cdd4c0a-bc67-4828-9613-90b0dd3d1914" providerId="ADAL" clId="{FFE6A991-55CF-48D0-8C6B-E24CAADD8FD6}" dt="2023-01-21T02:37:52.619" v="8330" actId="21"/>
          <ac:spMkLst>
            <pc:docMk/>
            <pc:sldMk cId="3581156617" sldId="2147376656"/>
            <ac:spMk id="3" creationId="{3B019448-8F70-48CD-8570-FBA7BED6B5D4}"/>
          </ac:spMkLst>
        </pc:spChg>
      </pc:sldChg>
      <pc:sldChg chg="addSp delSp modSp new mod chgLayout">
        <pc:chgData name="平本 健二(HIRAMOTO Kenji)" userId="1cdd4c0a-bc67-4828-9613-90b0dd3d1914" providerId="ADAL" clId="{FFE6A991-55CF-48D0-8C6B-E24CAADD8FD6}" dt="2023-01-21T03:50:42.270" v="12513" actId="20577"/>
        <pc:sldMkLst>
          <pc:docMk/>
          <pc:sldMk cId="671402891" sldId="2147376657"/>
        </pc:sldMkLst>
        <pc:spChg chg="del mod ord">
          <ac:chgData name="平本 健二(HIRAMOTO Kenji)" userId="1cdd4c0a-bc67-4828-9613-90b0dd3d1914" providerId="ADAL" clId="{FFE6A991-55CF-48D0-8C6B-E24CAADD8FD6}" dt="2023-01-21T03:50:33.631" v="12490" actId="700"/>
          <ac:spMkLst>
            <pc:docMk/>
            <pc:sldMk cId="671402891" sldId="2147376657"/>
            <ac:spMk id="2" creationId="{9CA259E9-04D2-4BC8-B7FA-3051952231D1}"/>
          </ac:spMkLst>
        </pc:spChg>
        <pc:spChg chg="del mod ord">
          <ac:chgData name="平本 健二(HIRAMOTO Kenji)" userId="1cdd4c0a-bc67-4828-9613-90b0dd3d1914" providerId="ADAL" clId="{FFE6A991-55CF-48D0-8C6B-E24CAADD8FD6}" dt="2023-01-21T03:50:33.631" v="12490" actId="700"/>
          <ac:spMkLst>
            <pc:docMk/>
            <pc:sldMk cId="671402891" sldId="2147376657"/>
            <ac:spMk id="3" creationId="{D57D1982-FEDF-48F7-BA20-04B4C0D460B7}"/>
          </ac:spMkLst>
        </pc:spChg>
        <pc:spChg chg="mod ord">
          <ac:chgData name="平本 健二(HIRAMOTO Kenji)" userId="1cdd4c0a-bc67-4828-9613-90b0dd3d1914" providerId="ADAL" clId="{FFE6A991-55CF-48D0-8C6B-E24CAADD8FD6}" dt="2023-01-21T03:50:33.631" v="12490" actId="700"/>
          <ac:spMkLst>
            <pc:docMk/>
            <pc:sldMk cId="671402891" sldId="2147376657"/>
            <ac:spMk id="4" creationId="{19B52354-4163-4A94-8C4E-12D8BED1DFD1}"/>
          </ac:spMkLst>
        </pc:spChg>
        <pc:spChg chg="add mod ord">
          <ac:chgData name="平本 健二(HIRAMOTO Kenji)" userId="1cdd4c0a-bc67-4828-9613-90b0dd3d1914" providerId="ADAL" clId="{FFE6A991-55CF-48D0-8C6B-E24CAADD8FD6}" dt="2023-01-21T03:50:42.270" v="12513" actId="20577"/>
          <ac:spMkLst>
            <pc:docMk/>
            <pc:sldMk cId="671402891" sldId="2147376657"/>
            <ac:spMk id="5" creationId="{05FDBD9C-C848-442D-8734-E667B23F9C23}"/>
          </ac:spMkLst>
        </pc:spChg>
        <pc:spChg chg="add mod ord">
          <ac:chgData name="平本 健二(HIRAMOTO Kenji)" userId="1cdd4c0a-bc67-4828-9613-90b0dd3d1914" providerId="ADAL" clId="{FFE6A991-55CF-48D0-8C6B-E24CAADD8FD6}" dt="2023-01-21T03:50:33.631" v="12490" actId="700"/>
          <ac:spMkLst>
            <pc:docMk/>
            <pc:sldMk cId="671402891" sldId="2147376657"/>
            <ac:spMk id="6" creationId="{5E54410A-C329-48D7-BA0A-90C57D8989FC}"/>
          </ac:spMkLst>
        </pc:spChg>
      </pc:sldChg>
      <pc:sldChg chg="modSp new mod ord">
        <pc:chgData name="平本 健二(HIRAMOTO Kenji)" userId="1cdd4c0a-bc67-4828-9613-90b0dd3d1914" providerId="ADAL" clId="{FFE6A991-55CF-48D0-8C6B-E24CAADD8FD6}" dt="2023-01-21T04:25:46.464" v="13572" actId="20577"/>
        <pc:sldMkLst>
          <pc:docMk/>
          <pc:sldMk cId="2134085463" sldId="2147376658"/>
        </pc:sldMkLst>
        <pc:spChg chg="mod">
          <ac:chgData name="平本 健二(HIRAMOTO Kenji)" userId="1cdd4c0a-bc67-4828-9613-90b0dd3d1914" providerId="ADAL" clId="{FFE6A991-55CF-48D0-8C6B-E24CAADD8FD6}" dt="2023-01-21T04:25:46.464" v="13572" actId="20577"/>
          <ac:spMkLst>
            <pc:docMk/>
            <pc:sldMk cId="2134085463" sldId="2147376658"/>
            <ac:spMk id="2" creationId="{DB661B85-D76C-409D-A950-43A7A7FEF3D9}"/>
          </ac:spMkLst>
        </pc:spChg>
        <pc:spChg chg="mod">
          <ac:chgData name="平本 健二(HIRAMOTO Kenji)" userId="1cdd4c0a-bc67-4828-9613-90b0dd3d1914" providerId="ADAL" clId="{FFE6A991-55CF-48D0-8C6B-E24CAADD8FD6}" dt="2023-01-21T04:19:22.147" v="13111" actId="20577"/>
          <ac:spMkLst>
            <pc:docMk/>
            <pc:sldMk cId="2134085463" sldId="2147376658"/>
            <ac:spMk id="3" creationId="{EB03F7C2-85DD-4605-9125-A510C416EF57}"/>
          </ac:spMkLst>
        </pc:spChg>
      </pc:sldChg>
      <pc:sldChg chg="modSp new mod">
        <pc:chgData name="平本 健二(HIRAMOTO Kenji)" userId="1cdd4c0a-bc67-4828-9613-90b0dd3d1914" providerId="ADAL" clId="{FFE6A991-55CF-48D0-8C6B-E24CAADD8FD6}" dt="2023-01-21T04:43:43.577" v="15094" actId="20577"/>
        <pc:sldMkLst>
          <pc:docMk/>
          <pc:sldMk cId="1295423904" sldId="2147376659"/>
        </pc:sldMkLst>
        <pc:spChg chg="mod">
          <ac:chgData name="平本 健二(HIRAMOTO Kenji)" userId="1cdd4c0a-bc67-4828-9613-90b0dd3d1914" providerId="ADAL" clId="{FFE6A991-55CF-48D0-8C6B-E24CAADD8FD6}" dt="2023-01-21T04:43:43.577" v="15094" actId="20577"/>
          <ac:spMkLst>
            <pc:docMk/>
            <pc:sldMk cId="1295423904" sldId="2147376659"/>
            <ac:spMk id="2" creationId="{3ECAF97C-50E5-4B86-B75E-331BC39AD0F3}"/>
          </ac:spMkLst>
        </pc:spChg>
        <pc:spChg chg="mod">
          <ac:chgData name="平本 健二(HIRAMOTO Kenji)" userId="1cdd4c0a-bc67-4828-9613-90b0dd3d1914" providerId="ADAL" clId="{FFE6A991-55CF-48D0-8C6B-E24CAADD8FD6}" dt="2023-01-21T04:36:52.086" v="14306" actId="14100"/>
          <ac:spMkLst>
            <pc:docMk/>
            <pc:sldMk cId="1295423904" sldId="2147376659"/>
            <ac:spMk id="3" creationId="{07B5B755-C86A-4509-93CF-00AC7AF4EFC0}"/>
          </ac:spMkLst>
        </pc:spChg>
      </pc:sldChg>
    </pc:docChg>
  </pc:docChgLst>
  <pc:docChgLst>
    <pc:chgData name="平本 健二(HIRAMOTO Kenji)" userId="S::kenhiramo@digital.go.jp::1cdd4c0a-bc67-4828-9613-90b0dd3d1914" providerId="AD" clId="Web-{02C7A4D4-FC98-5DD0-F2E9-FE5953B7F015}"/>
    <pc:docChg chg="modSld">
      <pc:chgData name="平本 健二(HIRAMOTO Kenji)" userId="S::kenhiramo@digital.go.jp::1cdd4c0a-bc67-4828-9613-90b0dd3d1914" providerId="AD" clId="Web-{02C7A4D4-FC98-5DD0-F2E9-FE5953B7F015}" dt="2023-03-27T08:19:57.336" v="22" actId="1076"/>
      <pc:docMkLst>
        <pc:docMk/>
      </pc:docMkLst>
      <pc:sldChg chg="modSp">
        <pc:chgData name="平本 健二(HIRAMOTO Kenji)" userId="S::kenhiramo@digital.go.jp::1cdd4c0a-bc67-4828-9613-90b0dd3d1914" providerId="AD" clId="Web-{02C7A4D4-FC98-5DD0-F2E9-FE5953B7F015}" dt="2023-03-27T08:19:57.336" v="22" actId="1076"/>
        <pc:sldMkLst>
          <pc:docMk/>
          <pc:sldMk cId="2657047674" sldId="256"/>
        </pc:sldMkLst>
        <pc:spChg chg="mod">
          <ac:chgData name="平本 健二(HIRAMOTO Kenji)" userId="S::kenhiramo@digital.go.jp::1cdd4c0a-bc67-4828-9613-90b0dd3d1914" providerId="AD" clId="Web-{02C7A4D4-FC98-5DD0-F2E9-FE5953B7F015}" dt="2023-03-27T08:19:57.336" v="22" actId="1076"/>
          <ac:spMkLst>
            <pc:docMk/>
            <pc:sldMk cId="2657047674" sldId="256"/>
            <ac:spMk id="9" creationId="{12591A90-49E5-41AD-BFD4-9DD0FDFB348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4DB713-3091-45DC-8F5C-D16DBE91161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621BF4E4-0CE3-4BF7-8B80-5CA429EC4787}">
      <dgm:prSet/>
      <dgm:spPr/>
      <dgm:t>
        <a:bodyPr/>
        <a:lstStyle/>
        <a:p>
          <a:r>
            <a:rPr kumimoji="1" lang="ja-JP" altLang="en-US" dirty="0"/>
            <a:t>組織としてデータの価値を引き出し活用する能力が求められている。データの価値を引き出し、リスクを低減する組織の形態や運用について理解する。また、組織の能力を継続的に測定し成長していくための成熟度測定の方法を理解する。</a:t>
          </a:r>
          <a:endParaRPr lang="ja-JP" dirty="0"/>
        </a:p>
      </dgm:t>
    </dgm:pt>
    <dgm:pt modelId="{2EA53F53-DF90-458A-87B7-D4B899228711}" type="parTrans" cxnId="{73756F7B-5B5A-4F5B-8C67-DBECB2474E72}">
      <dgm:prSet/>
      <dgm:spPr/>
      <dgm:t>
        <a:bodyPr/>
        <a:lstStyle/>
        <a:p>
          <a:endParaRPr kumimoji="1" lang="ja-JP" altLang="en-US"/>
        </a:p>
      </dgm:t>
    </dgm:pt>
    <dgm:pt modelId="{18A8F931-05F0-4C1C-94E8-7AB863127196}" type="sibTrans" cxnId="{73756F7B-5B5A-4F5B-8C67-DBECB2474E72}">
      <dgm:prSet/>
      <dgm:spPr/>
      <dgm:t>
        <a:bodyPr/>
        <a:lstStyle/>
        <a:p>
          <a:endParaRPr kumimoji="1" lang="ja-JP" altLang="en-US"/>
        </a:p>
      </dgm:t>
    </dgm:pt>
    <dgm:pt modelId="{4BFE6687-3F43-42A4-B5E9-4F3641F2D3B5}">
      <dgm:prSet/>
      <dgm:spPr/>
      <dgm:t>
        <a:bodyPr/>
        <a:lstStyle/>
        <a:p>
          <a:r>
            <a:rPr kumimoji="1" lang="ja-JP" altLang="en-US" dirty="0"/>
            <a:t>データの価値を引き出すための「戦略・投資」「管理」「人材」「技術」「成果」等の基本的要件を知る必要がある。</a:t>
          </a:r>
          <a:endParaRPr lang="ja-JP" dirty="0"/>
        </a:p>
      </dgm:t>
    </dgm:pt>
    <dgm:pt modelId="{37E50420-5231-4E84-9B15-E2B1DA4ECEC8}" type="parTrans" cxnId="{86691710-BF51-44CA-BEFD-8E6A51EB4819}">
      <dgm:prSet/>
      <dgm:spPr/>
      <dgm:t>
        <a:bodyPr/>
        <a:lstStyle/>
        <a:p>
          <a:endParaRPr kumimoji="1" lang="ja-JP" altLang="en-US"/>
        </a:p>
      </dgm:t>
    </dgm:pt>
    <dgm:pt modelId="{CA74EBDF-D157-4204-B9E1-6B2D9C479725}" type="sibTrans" cxnId="{86691710-BF51-44CA-BEFD-8E6A51EB4819}">
      <dgm:prSet/>
      <dgm:spPr/>
      <dgm:t>
        <a:bodyPr/>
        <a:lstStyle/>
        <a:p>
          <a:endParaRPr kumimoji="1" lang="ja-JP" altLang="en-US"/>
        </a:p>
      </dgm:t>
    </dgm:pt>
    <dgm:pt modelId="{45E94C91-CFC3-4FF0-A0F1-EE61DA14212A}">
      <dgm:prSet/>
      <dgm:spPr/>
      <dgm:t>
        <a:bodyPr/>
        <a:lstStyle/>
        <a:p>
          <a:r>
            <a:rPr kumimoji="1" lang="ja-JP" altLang="en-US" dirty="0"/>
            <a:t>基本要件についてステップを踏んで充実させていく成熟度モデルを知ることが求められる。</a:t>
          </a:r>
        </a:p>
      </dgm:t>
    </dgm:pt>
    <dgm:pt modelId="{15649BDB-4E11-48EF-99D5-66455A3C8058}" type="parTrans" cxnId="{79C711BB-4092-4C46-86D0-17A182980609}">
      <dgm:prSet/>
      <dgm:spPr/>
      <dgm:t>
        <a:bodyPr/>
        <a:lstStyle/>
        <a:p>
          <a:endParaRPr kumimoji="1" lang="ja-JP" altLang="en-US"/>
        </a:p>
      </dgm:t>
    </dgm:pt>
    <dgm:pt modelId="{21F43E86-1765-4121-A7A9-CF0B1825C6E3}" type="sibTrans" cxnId="{79C711BB-4092-4C46-86D0-17A182980609}">
      <dgm:prSet/>
      <dgm:spPr/>
      <dgm:t>
        <a:bodyPr/>
        <a:lstStyle/>
        <a:p>
          <a:endParaRPr kumimoji="1" lang="ja-JP" altLang="en-US"/>
        </a:p>
      </dgm:t>
    </dgm:pt>
    <dgm:pt modelId="{8D5EDA68-147D-42AD-B751-60D96723F613}" type="pres">
      <dgm:prSet presAssocID="{624DB713-3091-45DC-8F5C-D16DBE91161D}" presName="linear" presStyleCnt="0">
        <dgm:presLayoutVars>
          <dgm:animLvl val="lvl"/>
          <dgm:resizeHandles val="exact"/>
        </dgm:presLayoutVars>
      </dgm:prSet>
      <dgm:spPr/>
    </dgm:pt>
    <dgm:pt modelId="{6374CEBA-96C6-44F6-B3F1-1DDD157775F4}" type="pres">
      <dgm:prSet presAssocID="{621BF4E4-0CE3-4BF7-8B80-5CA429EC4787}" presName="parentText" presStyleLbl="node1" presStyleIdx="0" presStyleCnt="1">
        <dgm:presLayoutVars>
          <dgm:chMax val="0"/>
          <dgm:bulletEnabled val="1"/>
        </dgm:presLayoutVars>
      </dgm:prSet>
      <dgm:spPr/>
    </dgm:pt>
    <dgm:pt modelId="{A599F7C0-E5F1-426C-BAE9-0C928F57AE57}" type="pres">
      <dgm:prSet presAssocID="{621BF4E4-0CE3-4BF7-8B80-5CA429EC4787}" presName="childText" presStyleLbl="revTx" presStyleIdx="0" presStyleCnt="1" custScaleY="149047">
        <dgm:presLayoutVars>
          <dgm:bulletEnabled val="1"/>
        </dgm:presLayoutVars>
      </dgm:prSet>
      <dgm:spPr/>
    </dgm:pt>
  </dgm:ptLst>
  <dgm:cxnLst>
    <dgm:cxn modelId="{86691710-BF51-44CA-BEFD-8E6A51EB4819}" srcId="{621BF4E4-0CE3-4BF7-8B80-5CA429EC4787}" destId="{4BFE6687-3F43-42A4-B5E9-4F3641F2D3B5}" srcOrd="0" destOrd="0" parTransId="{37E50420-5231-4E84-9B15-E2B1DA4ECEC8}" sibTransId="{CA74EBDF-D157-4204-B9E1-6B2D9C479725}"/>
    <dgm:cxn modelId="{FCBA3247-6353-4D79-9465-1730C52DD66C}" type="presOf" srcId="{4BFE6687-3F43-42A4-B5E9-4F3641F2D3B5}" destId="{A599F7C0-E5F1-426C-BAE9-0C928F57AE57}" srcOrd="0" destOrd="0" presId="urn:microsoft.com/office/officeart/2005/8/layout/vList2"/>
    <dgm:cxn modelId="{5608085A-F869-4FE3-9A14-DEF574F0C455}" type="presOf" srcId="{621BF4E4-0CE3-4BF7-8B80-5CA429EC4787}" destId="{6374CEBA-96C6-44F6-B3F1-1DDD157775F4}" srcOrd="0" destOrd="0" presId="urn:microsoft.com/office/officeart/2005/8/layout/vList2"/>
    <dgm:cxn modelId="{73756F7B-5B5A-4F5B-8C67-DBECB2474E72}" srcId="{624DB713-3091-45DC-8F5C-D16DBE91161D}" destId="{621BF4E4-0CE3-4BF7-8B80-5CA429EC4787}" srcOrd="0" destOrd="0" parTransId="{2EA53F53-DF90-458A-87B7-D4B899228711}" sibTransId="{18A8F931-05F0-4C1C-94E8-7AB863127196}"/>
    <dgm:cxn modelId="{38854682-11FD-45E7-87C4-40F886C6FAB2}" type="presOf" srcId="{45E94C91-CFC3-4FF0-A0F1-EE61DA14212A}" destId="{A599F7C0-E5F1-426C-BAE9-0C928F57AE57}" srcOrd="0" destOrd="1" presId="urn:microsoft.com/office/officeart/2005/8/layout/vList2"/>
    <dgm:cxn modelId="{81F0E8A9-C624-49A4-A02F-2A06F1318CC4}" type="presOf" srcId="{624DB713-3091-45DC-8F5C-D16DBE91161D}" destId="{8D5EDA68-147D-42AD-B751-60D96723F613}" srcOrd="0" destOrd="0" presId="urn:microsoft.com/office/officeart/2005/8/layout/vList2"/>
    <dgm:cxn modelId="{79C711BB-4092-4C46-86D0-17A182980609}" srcId="{621BF4E4-0CE3-4BF7-8B80-5CA429EC4787}" destId="{45E94C91-CFC3-4FF0-A0F1-EE61DA14212A}" srcOrd="1" destOrd="0" parTransId="{15649BDB-4E11-48EF-99D5-66455A3C8058}" sibTransId="{21F43E86-1765-4121-A7A9-CF0B1825C6E3}"/>
    <dgm:cxn modelId="{370FFF58-3640-4B9A-93B0-11A32651B591}" type="presParOf" srcId="{8D5EDA68-147D-42AD-B751-60D96723F613}" destId="{6374CEBA-96C6-44F6-B3F1-1DDD157775F4}" srcOrd="0" destOrd="0" presId="urn:microsoft.com/office/officeart/2005/8/layout/vList2"/>
    <dgm:cxn modelId="{375BDD7B-ED32-4B1F-B414-4D07CFC8DF5A}" type="presParOf" srcId="{8D5EDA68-147D-42AD-B751-60D96723F613}" destId="{A599F7C0-E5F1-426C-BAE9-0C928F57AE57}"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847883F-CDBC-45DD-9FF5-76FB01B1EBB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B4D8877D-B395-4713-875E-E4D5B5C1BC69}">
      <dgm:prSet phldrT="[テキスト]"/>
      <dgm:spPr/>
      <dgm:t>
        <a:bodyPr/>
        <a:lstStyle/>
        <a:p>
          <a:r>
            <a:rPr lang="ja-JP" altLang="en-US" dirty="0"/>
            <a:t>経営層がデータをもとに判断しようとしている</a:t>
          </a:r>
          <a:endParaRPr kumimoji="1" lang="ja-JP" altLang="en-US" dirty="0"/>
        </a:p>
      </dgm:t>
    </dgm:pt>
    <dgm:pt modelId="{B499F4CA-5C40-4220-A485-65E60810B616}" type="parTrans" cxnId="{80AD4B12-246D-484C-9F26-254444DBF8E2}">
      <dgm:prSet/>
      <dgm:spPr/>
      <dgm:t>
        <a:bodyPr/>
        <a:lstStyle/>
        <a:p>
          <a:endParaRPr kumimoji="1" lang="ja-JP" altLang="en-US"/>
        </a:p>
      </dgm:t>
    </dgm:pt>
    <dgm:pt modelId="{648A023F-584E-4C37-97E0-2C7EA9CAE3D7}" type="sibTrans" cxnId="{80AD4B12-246D-484C-9F26-254444DBF8E2}">
      <dgm:prSet/>
      <dgm:spPr/>
      <dgm:t>
        <a:bodyPr/>
        <a:lstStyle/>
        <a:p>
          <a:endParaRPr kumimoji="1" lang="ja-JP" altLang="en-US"/>
        </a:p>
      </dgm:t>
    </dgm:pt>
    <dgm:pt modelId="{0E05182E-F3F3-43BA-B2D3-32ADE1094B44}">
      <dgm:prSet/>
      <dgm:spPr/>
      <dgm:t>
        <a:bodyPr/>
        <a:lstStyle/>
        <a:p>
          <a:r>
            <a:rPr lang="ja-JP" altLang="en-US"/>
            <a:t>データを適切なタイミングで入手するには投資が必要であることを理解している</a:t>
          </a:r>
          <a:endParaRPr lang="en-US" altLang="ja-JP" dirty="0"/>
        </a:p>
      </dgm:t>
    </dgm:pt>
    <dgm:pt modelId="{177E0DD4-B3C8-4810-B7A1-3EE779FB9E13}" type="parTrans" cxnId="{7093B93A-C5C2-4708-AA5A-E285BA5ECCCB}">
      <dgm:prSet/>
      <dgm:spPr/>
      <dgm:t>
        <a:bodyPr/>
        <a:lstStyle/>
        <a:p>
          <a:endParaRPr kumimoji="1" lang="ja-JP" altLang="en-US"/>
        </a:p>
      </dgm:t>
    </dgm:pt>
    <dgm:pt modelId="{4451551A-FE81-4715-8836-5916C7112587}" type="sibTrans" cxnId="{7093B93A-C5C2-4708-AA5A-E285BA5ECCCB}">
      <dgm:prSet/>
      <dgm:spPr/>
      <dgm:t>
        <a:bodyPr/>
        <a:lstStyle/>
        <a:p>
          <a:endParaRPr kumimoji="1" lang="ja-JP" altLang="en-US"/>
        </a:p>
      </dgm:t>
    </dgm:pt>
    <dgm:pt modelId="{65E6D26F-4981-4995-93C7-E4E5773A8511}">
      <dgm:prSet/>
      <dgm:spPr/>
      <dgm:t>
        <a:bodyPr/>
        <a:lstStyle/>
        <a:p>
          <a:r>
            <a:rPr kumimoji="1" lang="ja-JP" altLang="en-US" dirty="0"/>
            <a:t>一人一人の社員がデータを重要にしようと考えている</a:t>
          </a:r>
          <a:endParaRPr kumimoji="1" lang="en-US" altLang="ja-JP" dirty="0"/>
        </a:p>
      </dgm:t>
    </dgm:pt>
    <dgm:pt modelId="{448C5412-6159-41AC-B54A-ED53E0009C52}" type="parTrans" cxnId="{8D39E35A-8019-4466-9DF5-9E35415B372C}">
      <dgm:prSet/>
      <dgm:spPr/>
      <dgm:t>
        <a:bodyPr/>
        <a:lstStyle/>
        <a:p>
          <a:endParaRPr kumimoji="1" lang="ja-JP" altLang="en-US"/>
        </a:p>
      </dgm:t>
    </dgm:pt>
    <dgm:pt modelId="{D0199AD6-DD75-4FFF-8450-8CDD97392E26}" type="sibTrans" cxnId="{8D39E35A-8019-4466-9DF5-9E35415B372C}">
      <dgm:prSet/>
      <dgm:spPr/>
      <dgm:t>
        <a:bodyPr/>
        <a:lstStyle/>
        <a:p>
          <a:endParaRPr kumimoji="1" lang="ja-JP" altLang="en-US"/>
        </a:p>
      </dgm:t>
    </dgm:pt>
    <dgm:pt modelId="{C94FB821-70D6-4CF9-BC33-DCFE4A10256A}">
      <dgm:prSet/>
      <dgm:spPr/>
      <dgm:t>
        <a:bodyPr/>
        <a:lstStyle/>
        <a:p>
          <a:r>
            <a:rPr kumimoji="1" lang="ja-JP" altLang="en-US"/>
            <a:t>データをもとに考える</a:t>
          </a:r>
          <a:endParaRPr kumimoji="1" lang="en-US" altLang="ja-JP" dirty="0"/>
        </a:p>
      </dgm:t>
    </dgm:pt>
    <dgm:pt modelId="{E2129346-DA49-434D-88E2-9B6290CF134B}" type="parTrans" cxnId="{101210F0-C7D6-4EFE-8226-6F265893F90F}">
      <dgm:prSet/>
      <dgm:spPr/>
      <dgm:t>
        <a:bodyPr/>
        <a:lstStyle/>
        <a:p>
          <a:endParaRPr kumimoji="1" lang="ja-JP" altLang="en-US"/>
        </a:p>
      </dgm:t>
    </dgm:pt>
    <dgm:pt modelId="{339CCCFD-BF08-428E-878E-4344CCC7B3BD}" type="sibTrans" cxnId="{101210F0-C7D6-4EFE-8226-6F265893F90F}">
      <dgm:prSet/>
      <dgm:spPr/>
      <dgm:t>
        <a:bodyPr/>
        <a:lstStyle/>
        <a:p>
          <a:endParaRPr kumimoji="1" lang="ja-JP" altLang="en-US"/>
        </a:p>
      </dgm:t>
    </dgm:pt>
    <dgm:pt modelId="{75CCF760-6F17-434F-8BC2-8F4D72609185}">
      <dgm:prSet/>
      <dgm:spPr/>
      <dgm:t>
        <a:bodyPr/>
        <a:lstStyle/>
        <a:p>
          <a:r>
            <a:rPr lang="ja-JP" altLang="en-US"/>
            <a:t>データがないときには、データを探す、作る</a:t>
          </a:r>
          <a:endParaRPr lang="en-US" altLang="ja-JP" dirty="0"/>
        </a:p>
      </dgm:t>
    </dgm:pt>
    <dgm:pt modelId="{90220656-778C-47F6-B834-BE1A0F614299}" type="parTrans" cxnId="{CFC129ED-0AAF-44B6-B7AC-2715333FE018}">
      <dgm:prSet/>
      <dgm:spPr/>
      <dgm:t>
        <a:bodyPr/>
        <a:lstStyle/>
        <a:p>
          <a:endParaRPr kumimoji="1" lang="ja-JP" altLang="en-US"/>
        </a:p>
      </dgm:t>
    </dgm:pt>
    <dgm:pt modelId="{ADA45D86-590F-49A8-B5B2-6C2540692301}" type="sibTrans" cxnId="{CFC129ED-0AAF-44B6-B7AC-2715333FE018}">
      <dgm:prSet/>
      <dgm:spPr/>
      <dgm:t>
        <a:bodyPr/>
        <a:lstStyle/>
        <a:p>
          <a:endParaRPr kumimoji="1" lang="ja-JP" altLang="en-US"/>
        </a:p>
      </dgm:t>
    </dgm:pt>
    <dgm:pt modelId="{DBEA2C77-CE96-448D-A401-DAD2677A802E}">
      <dgm:prSet/>
      <dgm:spPr/>
      <dgm:t>
        <a:bodyPr/>
        <a:lstStyle/>
        <a:p>
          <a:r>
            <a:rPr lang="ja-JP" altLang="en-US" dirty="0"/>
            <a:t>新たなサービスやシステムを作る時にデータをどのように取得し、再利用可能にするかを常に考えている</a:t>
          </a:r>
          <a:endParaRPr lang="en-US" altLang="ja-JP" dirty="0"/>
        </a:p>
      </dgm:t>
    </dgm:pt>
    <dgm:pt modelId="{14E11205-BC9B-41DE-8C15-7F54C00BCB0C}" type="parTrans" cxnId="{CAA2C31E-65F3-4012-AF18-0FE9EB8561BF}">
      <dgm:prSet/>
      <dgm:spPr/>
      <dgm:t>
        <a:bodyPr/>
        <a:lstStyle/>
        <a:p>
          <a:endParaRPr kumimoji="1" lang="ja-JP" altLang="en-US"/>
        </a:p>
      </dgm:t>
    </dgm:pt>
    <dgm:pt modelId="{CD939DA2-F8C8-41D3-8306-9E1590626DFF}" type="sibTrans" cxnId="{CAA2C31E-65F3-4012-AF18-0FE9EB8561BF}">
      <dgm:prSet/>
      <dgm:spPr/>
      <dgm:t>
        <a:bodyPr/>
        <a:lstStyle/>
        <a:p>
          <a:endParaRPr kumimoji="1" lang="ja-JP" altLang="en-US"/>
        </a:p>
      </dgm:t>
    </dgm:pt>
    <dgm:pt modelId="{B70B6238-8F0D-432F-90C1-F8AC904E0AD7}">
      <dgm:prSet/>
      <dgm:spPr/>
      <dgm:t>
        <a:bodyPr/>
        <a:lstStyle/>
        <a:p>
          <a:r>
            <a:rPr lang="en-US" altLang="ja-JP" dirty="0"/>
            <a:t>UI/UX</a:t>
          </a:r>
          <a:r>
            <a:rPr lang="ja-JP" altLang="en-US" dirty="0"/>
            <a:t>、アクセシビリティ、セキュリティ以前に、その対象物であるデータを第一に考える</a:t>
          </a:r>
          <a:endParaRPr lang="en-US" altLang="ja-JP" dirty="0"/>
        </a:p>
      </dgm:t>
    </dgm:pt>
    <dgm:pt modelId="{BCD01F37-920A-49FE-AC7F-B774EA85D2FA}" type="parTrans" cxnId="{F8E61D9F-A626-49D6-86C4-B03BD971B560}">
      <dgm:prSet/>
      <dgm:spPr/>
      <dgm:t>
        <a:bodyPr/>
        <a:lstStyle/>
        <a:p>
          <a:endParaRPr kumimoji="1" lang="ja-JP" altLang="en-US"/>
        </a:p>
      </dgm:t>
    </dgm:pt>
    <dgm:pt modelId="{20D1A0C2-3618-4A5B-B5A4-CFCC1E6726D7}" type="sibTrans" cxnId="{F8E61D9F-A626-49D6-86C4-B03BD971B560}">
      <dgm:prSet/>
      <dgm:spPr/>
      <dgm:t>
        <a:bodyPr/>
        <a:lstStyle/>
        <a:p>
          <a:endParaRPr kumimoji="1" lang="ja-JP" altLang="en-US"/>
        </a:p>
      </dgm:t>
    </dgm:pt>
    <dgm:pt modelId="{444EDE24-D181-4ACE-8B4D-148B220AF4F2}">
      <dgm:prSet/>
      <dgm:spPr/>
      <dgm:t>
        <a:bodyPr/>
        <a:lstStyle/>
        <a:p>
          <a:r>
            <a:rPr lang="ja-JP" altLang="en-US" dirty="0"/>
            <a:t>データのフィードバックも含め、アジャイルに考えている</a:t>
          </a:r>
          <a:endParaRPr lang="en-US" altLang="ja-JP" dirty="0"/>
        </a:p>
      </dgm:t>
    </dgm:pt>
    <dgm:pt modelId="{311DB9CA-55BD-47EB-8A25-36CA7B79333F}" type="parTrans" cxnId="{93C055B4-D8C4-4D16-9EC9-5B161986C69C}">
      <dgm:prSet/>
      <dgm:spPr/>
      <dgm:t>
        <a:bodyPr/>
        <a:lstStyle/>
        <a:p>
          <a:endParaRPr kumimoji="1" lang="ja-JP" altLang="en-US"/>
        </a:p>
      </dgm:t>
    </dgm:pt>
    <dgm:pt modelId="{B26BD7B4-45E7-4F75-89A6-B54FB22A98B8}" type="sibTrans" cxnId="{93C055B4-D8C4-4D16-9EC9-5B161986C69C}">
      <dgm:prSet/>
      <dgm:spPr/>
      <dgm:t>
        <a:bodyPr/>
        <a:lstStyle/>
        <a:p>
          <a:endParaRPr kumimoji="1" lang="ja-JP" altLang="en-US"/>
        </a:p>
      </dgm:t>
    </dgm:pt>
    <dgm:pt modelId="{EF147191-B9CF-4D71-9580-F1F4BAC2346C}">
      <dgm:prSet/>
      <dgm:spPr/>
      <dgm:t>
        <a:bodyPr/>
        <a:lstStyle/>
        <a:p>
          <a:r>
            <a:rPr lang="ja-JP" altLang="en-US" dirty="0"/>
            <a:t>データを活用するとそれに伴い変化が生じることがある。また不確定要素を含みサービスを開始することがある。そうした、データや意見を迅速にフィードバックし反映する</a:t>
          </a:r>
          <a:endParaRPr lang="en-US" altLang="ja-JP" dirty="0"/>
        </a:p>
      </dgm:t>
    </dgm:pt>
    <dgm:pt modelId="{B07BB9BF-D680-4DFA-8262-ED2018D822F0}" type="parTrans" cxnId="{8F3F0B5B-FCBF-49B9-8DBF-4B1FA463F3A2}">
      <dgm:prSet/>
      <dgm:spPr/>
      <dgm:t>
        <a:bodyPr/>
        <a:lstStyle/>
        <a:p>
          <a:endParaRPr kumimoji="1" lang="ja-JP" altLang="en-US"/>
        </a:p>
      </dgm:t>
    </dgm:pt>
    <dgm:pt modelId="{AA1AFD5F-ABA9-44B1-A4AA-FFF67AF0DCC8}" type="sibTrans" cxnId="{8F3F0B5B-FCBF-49B9-8DBF-4B1FA463F3A2}">
      <dgm:prSet/>
      <dgm:spPr/>
      <dgm:t>
        <a:bodyPr/>
        <a:lstStyle/>
        <a:p>
          <a:endParaRPr kumimoji="1" lang="ja-JP" altLang="en-US"/>
        </a:p>
      </dgm:t>
    </dgm:pt>
    <dgm:pt modelId="{D19A11BF-E2F9-4160-A598-972379D40FCE}">
      <dgm:prSet/>
      <dgm:spPr/>
      <dgm:t>
        <a:bodyPr/>
        <a:lstStyle/>
        <a:p>
          <a:r>
            <a:rPr lang="ja-JP" altLang="en-US" dirty="0"/>
            <a:t>予測やシミュレーションを活用している</a:t>
          </a:r>
          <a:endParaRPr lang="en-US" altLang="ja-JP" dirty="0"/>
        </a:p>
      </dgm:t>
    </dgm:pt>
    <dgm:pt modelId="{56D96160-5871-4055-94BD-750DB44CC52D}" type="parTrans" cxnId="{6B6C2D81-49BE-46CF-9863-0B501FF57BF8}">
      <dgm:prSet/>
      <dgm:spPr/>
      <dgm:t>
        <a:bodyPr/>
        <a:lstStyle/>
        <a:p>
          <a:endParaRPr kumimoji="1" lang="ja-JP" altLang="en-US"/>
        </a:p>
      </dgm:t>
    </dgm:pt>
    <dgm:pt modelId="{61BA0200-E2B5-4CCB-A51A-8589C10463E0}" type="sibTrans" cxnId="{6B6C2D81-49BE-46CF-9863-0B501FF57BF8}">
      <dgm:prSet/>
      <dgm:spPr/>
      <dgm:t>
        <a:bodyPr/>
        <a:lstStyle/>
        <a:p>
          <a:endParaRPr kumimoji="1" lang="ja-JP" altLang="en-US"/>
        </a:p>
      </dgm:t>
    </dgm:pt>
    <dgm:pt modelId="{525F27D7-73BE-4052-B8B1-739510C46EDF}">
      <dgm:prSet/>
      <dgm:spPr/>
      <dgm:t>
        <a:bodyPr/>
        <a:lstStyle/>
        <a:p>
          <a:r>
            <a:rPr lang="ja-JP" altLang="en-US" dirty="0"/>
            <a:t>パラメータを変えた多様な予測ができるようにモデリングツールなどを活用することも重要になる</a:t>
          </a:r>
          <a:endParaRPr lang="en-US" altLang="ja-JP" dirty="0"/>
        </a:p>
      </dgm:t>
    </dgm:pt>
    <dgm:pt modelId="{546CF90E-0EF2-40D0-AB81-E78078B728B5}" type="parTrans" cxnId="{E5E89D12-A23D-4F3A-BD83-DE2C6C6B1477}">
      <dgm:prSet/>
      <dgm:spPr/>
      <dgm:t>
        <a:bodyPr/>
        <a:lstStyle/>
        <a:p>
          <a:endParaRPr kumimoji="1" lang="ja-JP" altLang="en-US"/>
        </a:p>
      </dgm:t>
    </dgm:pt>
    <dgm:pt modelId="{14731D24-4677-4211-9E80-0C90108C9102}" type="sibTrans" cxnId="{E5E89D12-A23D-4F3A-BD83-DE2C6C6B1477}">
      <dgm:prSet/>
      <dgm:spPr/>
      <dgm:t>
        <a:bodyPr/>
        <a:lstStyle/>
        <a:p>
          <a:endParaRPr kumimoji="1" lang="ja-JP" altLang="en-US"/>
        </a:p>
      </dgm:t>
    </dgm:pt>
    <dgm:pt modelId="{834C579A-B5CB-418A-8EFC-06A2A971D188}" type="pres">
      <dgm:prSet presAssocID="{6847883F-CDBC-45DD-9FF5-76FB01B1EBB1}" presName="linear" presStyleCnt="0">
        <dgm:presLayoutVars>
          <dgm:animLvl val="lvl"/>
          <dgm:resizeHandles val="exact"/>
        </dgm:presLayoutVars>
      </dgm:prSet>
      <dgm:spPr/>
    </dgm:pt>
    <dgm:pt modelId="{FB985666-16B0-4816-A6D8-FCFDBA42C0EA}" type="pres">
      <dgm:prSet presAssocID="{B4D8877D-B395-4713-875E-E4D5B5C1BC69}" presName="parentText" presStyleLbl="node1" presStyleIdx="0" presStyleCnt="5">
        <dgm:presLayoutVars>
          <dgm:chMax val="0"/>
          <dgm:bulletEnabled val="1"/>
        </dgm:presLayoutVars>
      </dgm:prSet>
      <dgm:spPr/>
    </dgm:pt>
    <dgm:pt modelId="{A0722EE3-E999-4A13-8A48-1D30FA4F721C}" type="pres">
      <dgm:prSet presAssocID="{B4D8877D-B395-4713-875E-E4D5B5C1BC69}" presName="childText" presStyleLbl="revTx" presStyleIdx="0" presStyleCnt="5">
        <dgm:presLayoutVars>
          <dgm:bulletEnabled val="1"/>
        </dgm:presLayoutVars>
      </dgm:prSet>
      <dgm:spPr/>
    </dgm:pt>
    <dgm:pt modelId="{BAFA5B70-413F-44FE-890D-467C4FD6DC4D}" type="pres">
      <dgm:prSet presAssocID="{65E6D26F-4981-4995-93C7-E4E5773A8511}" presName="parentText" presStyleLbl="node1" presStyleIdx="1" presStyleCnt="5">
        <dgm:presLayoutVars>
          <dgm:chMax val="0"/>
          <dgm:bulletEnabled val="1"/>
        </dgm:presLayoutVars>
      </dgm:prSet>
      <dgm:spPr/>
    </dgm:pt>
    <dgm:pt modelId="{2F2DD375-CD4F-48D6-9B57-3126AE37AB31}" type="pres">
      <dgm:prSet presAssocID="{65E6D26F-4981-4995-93C7-E4E5773A8511}" presName="childText" presStyleLbl="revTx" presStyleIdx="1" presStyleCnt="5">
        <dgm:presLayoutVars>
          <dgm:bulletEnabled val="1"/>
        </dgm:presLayoutVars>
      </dgm:prSet>
      <dgm:spPr/>
    </dgm:pt>
    <dgm:pt modelId="{5B63CDA2-9355-45DA-BF39-32F1B149BAA2}" type="pres">
      <dgm:prSet presAssocID="{DBEA2C77-CE96-448D-A401-DAD2677A802E}" presName="parentText" presStyleLbl="node1" presStyleIdx="2" presStyleCnt="5">
        <dgm:presLayoutVars>
          <dgm:chMax val="0"/>
          <dgm:bulletEnabled val="1"/>
        </dgm:presLayoutVars>
      </dgm:prSet>
      <dgm:spPr/>
    </dgm:pt>
    <dgm:pt modelId="{2EAACC37-FA78-4CB2-9D77-9E27406EB73B}" type="pres">
      <dgm:prSet presAssocID="{DBEA2C77-CE96-448D-A401-DAD2677A802E}" presName="childText" presStyleLbl="revTx" presStyleIdx="2" presStyleCnt="5">
        <dgm:presLayoutVars>
          <dgm:bulletEnabled val="1"/>
        </dgm:presLayoutVars>
      </dgm:prSet>
      <dgm:spPr/>
    </dgm:pt>
    <dgm:pt modelId="{CE1169EC-AB89-4CCE-B216-AD7624C2CBD1}" type="pres">
      <dgm:prSet presAssocID="{444EDE24-D181-4ACE-8B4D-148B220AF4F2}" presName="parentText" presStyleLbl="node1" presStyleIdx="3" presStyleCnt="5">
        <dgm:presLayoutVars>
          <dgm:chMax val="0"/>
          <dgm:bulletEnabled val="1"/>
        </dgm:presLayoutVars>
      </dgm:prSet>
      <dgm:spPr/>
    </dgm:pt>
    <dgm:pt modelId="{18FE0006-0E53-4DB3-A06E-78D39D264A58}" type="pres">
      <dgm:prSet presAssocID="{444EDE24-D181-4ACE-8B4D-148B220AF4F2}" presName="childText" presStyleLbl="revTx" presStyleIdx="3" presStyleCnt="5">
        <dgm:presLayoutVars>
          <dgm:bulletEnabled val="1"/>
        </dgm:presLayoutVars>
      </dgm:prSet>
      <dgm:spPr/>
    </dgm:pt>
    <dgm:pt modelId="{C6D11E1B-1B34-44CA-895A-9838453BD548}" type="pres">
      <dgm:prSet presAssocID="{D19A11BF-E2F9-4160-A598-972379D40FCE}" presName="parentText" presStyleLbl="node1" presStyleIdx="4" presStyleCnt="5">
        <dgm:presLayoutVars>
          <dgm:chMax val="0"/>
          <dgm:bulletEnabled val="1"/>
        </dgm:presLayoutVars>
      </dgm:prSet>
      <dgm:spPr/>
    </dgm:pt>
    <dgm:pt modelId="{14B93FDA-70E6-4C8A-9F7C-69713F63D936}" type="pres">
      <dgm:prSet presAssocID="{D19A11BF-E2F9-4160-A598-972379D40FCE}" presName="childText" presStyleLbl="revTx" presStyleIdx="4" presStyleCnt="5">
        <dgm:presLayoutVars>
          <dgm:bulletEnabled val="1"/>
        </dgm:presLayoutVars>
      </dgm:prSet>
      <dgm:spPr/>
    </dgm:pt>
  </dgm:ptLst>
  <dgm:cxnLst>
    <dgm:cxn modelId="{80AD4B12-246D-484C-9F26-254444DBF8E2}" srcId="{6847883F-CDBC-45DD-9FF5-76FB01B1EBB1}" destId="{B4D8877D-B395-4713-875E-E4D5B5C1BC69}" srcOrd="0" destOrd="0" parTransId="{B499F4CA-5C40-4220-A485-65E60810B616}" sibTransId="{648A023F-584E-4C37-97E0-2C7EA9CAE3D7}"/>
    <dgm:cxn modelId="{E5E89D12-A23D-4F3A-BD83-DE2C6C6B1477}" srcId="{D19A11BF-E2F9-4160-A598-972379D40FCE}" destId="{525F27D7-73BE-4052-B8B1-739510C46EDF}" srcOrd="0" destOrd="0" parTransId="{546CF90E-0EF2-40D0-AB81-E78078B728B5}" sibTransId="{14731D24-4677-4211-9E80-0C90108C9102}"/>
    <dgm:cxn modelId="{CAA2C31E-65F3-4012-AF18-0FE9EB8561BF}" srcId="{6847883F-CDBC-45DD-9FF5-76FB01B1EBB1}" destId="{DBEA2C77-CE96-448D-A401-DAD2677A802E}" srcOrd="2" destOrd="0" parTransId="{14E11205-BC9B-41DE-8C15-7F54C00BCB0C}" sibTransId="{CD939DA2-F8C8-41D3-8306-9E1590626DFF}"/>
    <dgm:cxn modelId="{7093B93A-C5C2-4708-AA5A-E285BA5ECCCB}" srcId="{B4D8877D-B395-4713-875E-E4D5B5C1BC69}" destId="{0E05182E-F3F3-43BA-B2D3-32ADE1094B44}" srcOrd="0" destOrd="0" parTransId="{177E0DD4-B3C8-4810-B7A1-3EE779FB9E13}" sibTransId="{4451551A-FE81-4715-8836-5916C7112587}"/>
    <dgm:cxn modelId="{8F3F0B5B-FCBF-49B9-8DBF-4B1FA463F3A2}" srcId="{444EDE24-D181-4ACE-8B4D-148B220AF4F2}" destId="{EF147191-B9CF-4D71-9580-F1F4BAC2346C}" srcOrd="0" destOrd="0" parTransId="{B07BB9BF-D680-4DFA-8262-ED2018D822F0}" sibTransId="{AA1AFD5F-ABA9-44B1-A4AA-FFF67AF0DCC8}"/>
    <dgm:cxn modelId="{576BA25D-D915-4A72-82BE-755C920F3520}" type="presOf" srcId="{444EDE24-D181-4ACE-8B4D-148B220AF4F2}" destId="{CE1169EC-AB89-4CCE-B216-AD7624C2CBD1}" srcOrd="0" destOrd="0" presId="urn:microsoft.com/office/officeart/2005/8/layout/vList2"/>
    <dgm:cxn modelId="{FEDA804B-1D8E-4F9A-8AB7-E04EC2B61578}" type="presOf" srcId="{525F27D7-73BE-4052-B8B1-739510C46EDF}" destId="{14B93FDA-70E6-4C8A-9F7C-69713F63D936}" srcOrd="0" destOrd="0" presId="urn:microsoft.com/office/officeart/2005/8/layout/vList2"/>
    <dgm:cxn modelId="{C1BE896C-4B1D-42A1-96F8-402F8E8B189F}" type="presOf" srcId="{6847883F-CDBC-45DD-9FF5-76FB01B1EBB1}" destId="{834C579A-B5CB-418A-8EFC-06A2A971D188}" srcOrd="0" destOrd="0" presId="urn:microsoft.com/office/officeart/2005/8/layout/vList2"/>
    <dgm:cxn modelId="{C945B874-418B-45D1-8D11-1ABA5AECCCBA}" type="presOf" srcId="{65E6D26F-4981-4995-93C7-E4E5773A8511}" destId="{BAFA5B70-413F-44FE-890D-467C4FD6DC4D}" srcOrd="0" destOrd="0" presId="urn:microsoft.com/office/officeart/2005/8/layout/vList2"/>
    <dgm:cxn modelId="{115B9576-DBAD-4434-AB3A-8D78ECD49FE4}" type="presOf" srcId="{D19A11BF-E2F9-4160-A598-972379D40FCE}" destId="{C6D11E1B-1B34-44CA-895A-9838453BD548}" srcOrd="0" destOrd="0" presId="urn:microsoft.com/office/officeart/2005/8/layout/vList2"/>
    <dgm:cxn modelId="{8D39E35A-8019-4466-9DF5-9E35415B372C}" srcId="{6847883F-CDBC-45DD-9FF5-76FB01B1EBB1}" destId="{65E6D26F-4981-4995-93C7-E4E5773A8511}" srcOrd="1" destOrd="0" parTransId="{448C5412-6159-41AC-B54A-ED53E0009C52}" sibTransId="{D0199AD6-DD75-4FFF-8450-8CDD97392E26}"/>
    <dgm:cxn modelId="{C6ABDA7D-2CF0-4CC9-8894-377F3B6A6138}" type="presOf" srcId="{DBEA2C77-CE96-448D-A401-DAD2677A802E}" destId="{5B63CDA2-9355-45DA-BF39-32F1B149BAA2}" srcOrd="0" destOrd="0" presId="urn:microsoft.com/office/officeart/2005/8/layout/vList2"/>
    <dgm:cxn modelId="{6B6C2D81-49BE-46CF-9863-0B501FF57BF8}" srcId="{6847883F-CDBC-45DD-9FF5-76FB01B1EBB1}" destId="{D19A11BF-E2F9-4160-A598-972379D40FCE}" srcOrd="4" destOrd="0" parTransId="{56D96160-5871-4055-94BD-750DB44CC52D}" sibTransId="{61BA0200-E2B5-4CCB-A51A-8589C10463E0}"/>
    <dgm:cxn modelId="{F8E61D9F-A626-49D6-86C4-B03BD971B560}" srcId="{DBEA2C77-CE96-448D-A401-DAD2677A802E}" destId="{B70B6238-8F0D-432F-90C1-F8AC904E0AD7}" srcOrd="0" destOrd="0" parTransId="{BCD01F37-920A-49FE-AC7F-B774EA85D2FA}" sibTransId="{20D1A0C2-3618-4A5B-B5A4-CFCC1E6726D7}"/>
    <dgm:cxn modelId="{91335B9F-2AAD-480F-8148-43ACFC662879}" type="presOf" srcId="{75CCF760-6F17-434F-8BC2-8F4D72609185}" destId="{2F2DD375-CD4F-48D6-9B57-3126AE37AB31}" srcOrd="0" destOrd="1" presId="urn:microsoft.com/office/officeart/2005/8/layout/vList2"/>
    <dgm:cxn modelId="{93C055B4-D8C4-4D16-9EC9-5B161986C69C}" srcId="{6847883F-CDBC-45DD-9FF5-76FB01B1EBB1}" destId="{444EDE24-D181-4ACE-8B4D-148B220AF4F2}" srcOrd="3" destOrd="0" parTransId="{311DB9CA-55BD-47EB-8A25-36CA7B79333F}" sibTransId="{B26BD7B4-45E7-4F75-89A6-B54FB22A98B8}"/>
    <dgm:cxn modelId="{C1BB95BA-BDE8-40C6-8AA8-22394B0753C2}" type="presOf" srcId="{B4D8877D-B395-4713-875E-E4D5B5C1BC69}" destId="{FB985666-16B0-4816-A6D8-FCFDBA42C0EA}" srcOrd="0" destOrd="0" presId="urn:microsoft.com/office/officeart/2005/8/layout/vList2"/>
    <dgm:cxn modelId="{1FD907E0-7170-4612-BAB0-8CF2968789B4}" type="presOf" srcId="{EF147191-B9CF-4D71-9580-F1F4BAC2346C}" destId="{18FE0006-0E53-4DB3-A06E-78D39D264A58}" srcOrd="0" destOrd="0" presId="urn:microsoft.com/office/officeart/2005/8/layout/vList2"/>
    <dgm:cxn modelId="{CFC129ED-0AAF-44B6-B7AC-2715333FE018}" srcId="{65E6D26F-4981-4995-93C7-E4E5773A8511}" destId="{75CCF760-6F17-434F-8BC2-8F4D72609185}" srcOrd="1" destOrd="0" parTransId="{90220656-778C-47F6-B834-BE1A0F614299}" sibTransId="{ADA45D86-590F-49A8-B5B2-6C2540692301}"/>
    <dgm:cxn modelId="{101210F0-C7D6-4EFE-8226-6F265893F90F}" srcId="{65E6D26F-4981-4995-93C7-E4E5773A8511}" destId="{C94FB821-70D6-4CF9-BC33-DCFE4A10256A}" srcOrd="0" destOrd="0" parTransId="{E2129346-DA49-434D-88E2-9B6290CF134B}" sibTransId="{339CCCFD-BF08-428E-878E-4344CCC7B3BD}"/>
    <dgm:cxn modelId="{E20DB2F8-81A3-4FE9-B2D5-98618203ECE0}" type="presOf" srcId="{C94FB821-70D6-4CF9-BC33-DCFE4A10256A}" destId="{2F2DD375-CD4F-48D6-9B57-3126AE37AB31}" srcOrd="0" destOrd="0" presId="urn:microsoft.com/office/officeart/2005/8/layout/vList2"/>
    <dgm:cxn modelId="{D6A7D7F8-AD2B-412E-B13A-6E86A4D9D733}" type="presOf" srcId="{B70B6238-8F0D-432F-90C1-F8AC904E0AD7}" destId="{2EAACC37-FA78-4CB2-9D77-9E27406EB73B}" srcOrd="0" destOrd="0" presId="urn:microsoft.com/office/officeart/2005/8/layout/vList2"/>
    <dgm:cxn modelId="{DDF84FFF-E23A-4354-95F2-4CCD1EFB57E6}" type="presOf" srcId="{0E05182E-F3F3-43BA-B2D3-32ADE1094B44}" destId="{A0722EE3-E999-4A13-8A48-1D30FA4F721C}" srcOrd="0" destOrd="0" presId="urn:microsoft.com/office/officeart/2005/8/layout/vList2"/>
    <dgm:cxn modelId="{58DCB9E8-B60B-42E8-8918-FA5833F571F3}" type="presParOf" srcId="{834C579A-B5CB-418A-8EFC-06A2A971D188}" destId="{FB985666-16B0-4816-A6D8-FCFDBA42C0EA}" srcOrd="0" destOrd="0" presId="urn:microsoft.com/office/officeart/2005/8/layout/vList2"/>
    <dgm:cxn modelId="{E6DF01A1-5938-48E7-8167-56B37EC8CA87}" type="presParOf" srcId="{834C579A-B5CB-418A-8EFC-06A2A971D188}" destId="{A0722EE3-E999-4A13-8A48-1D30FA4F721C}" srcOrd="1" destOrd="0" presId="urn:microsoft.com/office/officeart/2005/8/layout/vList2"/>
    <dgm:cxn modelId="{641C4EB2-F578-400A-A9A4-A54670DA2B75}" type="presParOf" srcId="{834C579A-B5CB-418A-8EFC-06A2A971D188}" destId="{BAFA5B70-413F-44FE-890D-467C4FD6DC4D}" srcOrd="2" destOrd="0" presId="urn:microsoft.com/office/officeart/2005/8/layout/vList2"/>
    <dgm:cxn modelId="{F9504D25-A66F-4389-974B-ED2856F1D532}" type="presParOf" srcId="{834C579A-B5CB-418A-8EFC-06A2A971D188}" destId="{2F2DD375-CD4F-48D6-9B57-3126AE37AB31}" srcOrd="3" destOrd="0" presId="urn:microsoft.com/office/officeart/2005/8/layout/vList2"/>
    <dgm:cxn modelId="{0A647D72-5012-4D2D-8FCC-E005755F9530}" type="presParOf" srcId="{834C579A-B5CB-418A-8EFC-06A2A971D188}" destId="{5B63CDA2-9355-45DA-BF39-32F1B149BAA2}" srcOrd="4" destOrd="0" presId="urn:microsoft.com/office/officeart/2005/8/layout/vList2"/>
    <dgm:cxn modelId="{A1948A5B-6E9A-4882-AA7C-F6C4A270EC03}" type="presParOf" srcId="{834C579A-B5CB-418A-8EFC-06A2A971D188}" destId="{2EAACC37-FA78-4CB2-9D77-9E27406EB73B}" srcOrd="5" destOrd="0" presId="urn:microsoft.com/office/officeart/2005/8/layout/vList2"/>
    <dgm:cxn modelId="{FAB69E3E-11E3-4D05-B00A-CC6220EF53F6}" type="presParOf" srcId="{834C579A-B5CB-418A-8EFC-06A2A971D188}" destId="{CE1169EC-AB89-4CCE-B216-AD7624C2CBD1}" srcOrd="6" destOrd="0" presId="urn:microsoft.com/office/officeart/2005/8/layout/vList2"/>
    <dgm:cxn modelId="{183BF089-A743-4D30-9A23-162AB655344A}" type="presParOf" srcId="{834C579A-B5CB-418A-8EFC-06A2A971D188}" destId="{18FE0006-0E53-4DB3-A06E-78D39D264A58}" srcOrd="7" destOrd="0" presId="urn:microsoft.com/office/officeart/2005/8/layout/vList2"/>
    <dgm:cxn modelId="{2383B30E-3A27-4C03-BAB5-781968839D57}" type="presParOf" srcId="{834C579A-B5CB-418A-8EFC-06A2A971D188}" destId="{C6D11E1B-1B34-44CA-895A-9838453BD548}" srcOrd="8" destOrd="0" presId="urn:microsoft.com/office/officeart/2005/8/layout/vList2"/>
    <dgm:cxn modelId="{AD47BEE3-5C95-4942-B916-3F37BACE43EB}" type="presParOf" srcId="{834C579A-B5CB-418A-8EFC-06A2A971D188}" destId="{14B93FDA-70E6-4C8A-9F7C-69713F63D936}"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065D0D1-8B30-4197-BDEA-D8600733234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kumimoji="1" lang="ja-JP" altLang="en-US"/>
        </a:p>
      </dgm:t>
    </dgm:pt>
    <dgm:pt modelId="{3923BF2D-4D03-4CDC-AE1C-51EF52DAEE47}">
      <dgm:prSet/>
      <dgm:spPr/>
      <dgm:t>
        <a:bodyPr/>
        <a:lstStyle/>
        <a:p>
          <a:r>
            <a:rPr kumimoji="1" lang="ja-JP" altLang="en-US" dirty="0"/>
            <a:t>データを使いこなせる組織かどうかが評価される</a:t>
          </a:r>
          <a:endParaRPr lang="ja-JP" dirty="0"/>
        </a:p>
      </dgm:t>
    </dgm:pt>
    <dgm:pt modelId="{623086C3-4299-41E8-8E79-D988D7B94AE5}" type="parTrans" cxnId="{353AC060-639A-45D6-BD85-9CEF7C871FC4}">
      <dgm:prSet/>
      <dgm:spPr/>
      <dgm:t>
        <a:bodyPr/>
        <a:lstStyle/>
        <a:p>
          <a:endParaRPr kumimoji="1" lang="ja-JP" altLang="en-US"/>
        </a:p>
      </dgm:t>
    </dgm:pt>
    <dgm:pt modelId="{C4AF4DD4-D735-4BC5-896C-B26B0A41B488}" type="sibTrans" cxnId="{353AC060-639A-45D6-BD85-9CEF7C871FC4}">
      <dgm:prSet/>
      <dgm:spPr/>
      <dgm:t>
        <a:bodyPr/>
        <a:lstStyle/>
        <a:p>
          <a:endParaRPr kumimoji="1" lang="ja-JP" altLang="en-US"/>
        </a:p>
      </dgm:t>
    </dgm:pt>
    <dgm:pt modelId="{D3660560-37B4-4AF4-AF01-164DDE049382}">
      <dgm:prSet/>
      <dgm:spPr/>
      <dgm:t>
        <a:bodyPr/>
        <a:lstStyle/>
        <a:p>
          <a:r>
            <a:rPr kumimoji="1" lang="ja-JP" altLang="en-US" dirty="0"/>
            <a:t>リーダーシップが重要である</a:t>
          </a:r>
          <a:endParaRPr lang="ja-JP" dirty="0"/>
        </a:p>
      </dgm:t>
    </dgm:pt>
    <dgm:pt modelId="{BDE39A11-18DA-42D1-A186-BC57628252A5}" type="parTrans" cxnId="{A7788AF4-8FEE-4380-BD05-E00C6375E0B1}">
      <dgm:prSet/>
      <dgm:spPr/>
      <dgm:t>
        <a:bodyPr/>
        <a:lstStyle/>
        <a:p>
          <a:endParaRPr kumimoji="1" lang="ja-JP" altLang="en-US"/>
        </a:p>
      </dgm:t>
    </dgm:pt>
    <dgm:pt modelId="{A2CA1F10-FD12-483B-A9B5-B0298488FB16}" type="sibTrans" cxnId="{A7788AF4-8FEE-4380-BD05-E00C6375E0B1}">
      <dgm:prSet/>
      <dgm:spPr/>
      <dgm:t>
        <a:bodyPr/>
        <a:lstStyle/>
        <a:p>
          <a:endParaRPr kumimoji="1" lang="ja-JP" altLang="en-US"/>
        </a:p>
      </dgm:t>
    </dgm:pt>
    <dgm:pt modelId="{4AD6C07D-1956-4BB7-A931-41CFC21A5D99}">
      <dgm:prSet/>
      <dgm:spPr/>
      <dgm:t>
        <a:bodyPr/>
        <a:lstStyle/>
        <a:p>
          <a:r>
            <a:rPr kumimoji="1" lang="ja-JP" altLang="en-US" dirty="0"/>
            <a:t>データを使うことで組織をフラット化しやすくなる</a:t>
          </a:r>
          <a:endParaRPr lang="ja-JP" dirty="0"/>
        </a:p>
      </dgm:t>
    </dgm:pt>
    <dgm:pt modelId="{3D6E0214-BFB7-4C67-8895-31BBC47F1CB1}" type="parTrans" cxnId="{5C647E27-B8A2-4EB6-B6F5-6C66377A3B53}">
      <dgm:prSet/>
      <dgm:spPr/>
      <dgm:t>
        <a:bodyPr/>
        <a:lstStyle/>
        <a:p>
          <a:endParaRPr kumimoji="1" lang="ja-JP" altLang="en-US"/>
        </a:p>
      </dgm:t>
    </dgm:pt>
    <dgm:pt modelId="{ECA8B538-0EB8-44AA-8CFC-8462AC134FB4}" type="sibTrans" cxnId="{5C647E27-B8A2-4EB6-B6F5-6C66377A3B53}">
      <dgm:prSet/>
      <dgm:spPr/>
      <dgm:t>
        <a:bodyPr/>
        <a:lstStyle/>
        <a:p>
          <a:endParaRPr kumimoji="1" lang="ja-JP" altLang="en-US"/>
        </a:p>
      </dgm:t>
    </dgm:pt>
    <dgm:pt modelId="{3EE0C4B3-0501-4F1A-B891-6CFEF7C2313E}">
      <dgm:prSet/>
      <dgm:spPr/>
      <dgm:t>
        <a:bodyPr/>
        <a:lstStyle/>
        <a:p>
          <a:r>
            <a:rPr kumimoji="1" lang="ja-JP" altLang="en-US" dirty="0"/>
            <a:t>日常の業務に自動的にデータが集める仕組みが組み込まれるようにする</a:t>
          </a:r>
          <a:endParaRPr lang="ja-JP" dirty="0"/>
        </a:p>
      </dgm:t>
    </dgm:pt>
    <dgm:pt modelId="{BF7B9ACC-381F-4395-8CC5-F2E59EF095B8}" type="parTrans" cxnId="{E49A7CA4-8A71-48B5-8999-CA0B8980EA10}">
      <dgm:prSet/>
      <dgm:spPr/>
      <dgm:t>
        <a:bodyPr/>
        <a:lstStyle/>
        <a:p>
          <a:endParaRPr kumimoji="1" lang="ja-JP" altLang="en-US"/>
        </a:p>
      </dgm:t>
    </dgm:pt>
    <dgm:pt modelId="{85A27708-DB34-4BA9-B702-48502A83C8D2}" type="sibTrans" cxnId="{E49A7CA4-8A71-48B5-8999-CA0B8980EA10}">
      <dgm:prSet/>
      <dgm:spPr/>
      <dgm:t>
        <a:bodyPr/>
        <a:lstStyle/>
        <a:p>
          <a:endParaRPr kumimoji="1" lang="ja-JP" altLang="en-US"/>
        </a:p>
      </dgm:t>
    </dgm:pt>
    <dgm:pt modelId="{ADCD18BB-8919-4E30-98DC-E791685023A2}">
      <dgm:prSet/>
      <dgm:spPr/>
      <dgm:t>
        <a:bodyPr/>
        <a:lstStyle/>
        <a:p>
          <a:r>
            <a:rPr lang="ja-JP" altLang="en-US" dirty="0"/>
            <a:t>現場までデータを大事にするカルチャーを浸透させることが重要である</a:t>
          </a:r>
          <a:endParaRPr lang="ja-JP" dirty="0"/>
        </a:p>
      </dgm:t>
    </dgm:pt>
    <dgm:pt modelId="{928668CF-95E5-41BD-802A-A8C43BF1D6CF}" type="parTrans" cxnId="{47F31ACC-A3BE-48A2-997D-751354C450C4}">
      <dgm:prSet/>
      <dgm:spPr/>
      <dgm:t>
        <a:bodyPr/>
        <a:lstStyle/>
        <a:p>
          <a:endParaRPr kumimoji="1" lang="ja-JP" altLang="en-US"/>
        </a:p>
      </dgm:t>
    </dgm:pt>
    <dgm:pt modelId="{794D8CDD-8DF4-4B05-BE1B-933202A460B0}" type="sibTrans" cxnId="{47F31ACC-A3BE-48A2-997D-751354C450C4}">
      <dgm:prSet/>
      <dgm:spPr/>
      <dgm:t>
        <a:bodyPr/>
        <a:lstStyle/>
        <a:p>
          <a:endParaRPr kumimoji="1" lang="ja-JP" altLang="en-US"/>
        </a:p>
      </dgm:t>
    </dgm:pt>
    <dgm:pt modelId="{87AAABD1-43D8-4005-AE40-3D8BCA090DAE}" type="pres">
      <dgm:prSet presAssocID="{8065D0D1-8B30-4197-BDEA-D86007332344}" presName="linear" presStyleCnt="0">
        <dgm:presLayoutVars>
          <dgm:animLvl val="lvl"/>
          <dgm:resizeHandles val="exact"/>
        </dgm:presLayoutVars>
      </dgm:prSet>
      <dgm:spPr/>
    </dgm:pt>
    <dgm:pt modelId="{3274E24C-082B-4B10-BA1E-152709447B20}" type="pres">
      <dgm:prSet presAssocID="{3923BF2D-4D03-4CDC-AE1C-51EF52DAEE47}" presName="parentText" presStyleLbl="node1" presStyleIdx="0" presStyleCnt="5">
        <dgm:presLayoutVars>
          <dgm:chMax val="0"/>
          <dgm:bulletEnabled val="1"/>
        </dgm:presLayoutVars>
      </dgm:prSet>
      <dgm:spPr/>
    </dgm:pt>
    <dgm:pt modelId="{DDA9E98A-8447-422B-9501-E369E2EFF5EE}" type="pres">
      <dgm:prSet presAssocID="{C4AF4DD4-D735-4BC5-896C-B26B0A41B488}" presName="spacer" presStyleCnt="0"/>
      <dgm:spPr/>
    </dgm:pt>
    <dgm:pt modelId="{A318DDE9-4F61-493B-B1E1-1C9889CD76CA}" type="pres">
      <dgm:prSet presAssocID="{D3660560-37B4-4AF4-AF01-164DDE049382}" presName="parentText" presStyleLbl="node1" presStyleIdx="1" presStyleCnt="5">
        <dgm:presLayoutVars>
          <dgm:chMax val="0"/>
          <dgm:bulletEnabled val="1"/>
        </dgm:presLayoutVars>
      </dgm:prSet>
      <dgm:spPr/>
    </dgm:pt>
    <dgm:pt modelId="{1236EB10-EE6F-4409-B9C4-AA75DB0B540A}" type="pres">
      <dgm:prSet presAssocID="{A2CA1F10-FD12-483B-A9B5-B0298488FB16}" presName="spacer" presStyleCnt="0"/>
      <dgm:spPr/>
    </dgm:pt>
    <dgm:pt modelId="{AFF0A6F1-6519-4B7F-BA93-4121E5CA5339}" type="pres">
      <dgm:prSet presAssocID="{ADCD18BB-8919-4E30-98DC-E791685023A2}" presName="parentText" presStyleLbl="node1" presStyleIdx="2" presStyleCnt="5">
        <dgm:presLayoutVars>
          <dgm:chMax val="0"/>
          <dgm:bulletEnabled val="1"/>
        </dgm:presLayoutVars>
      </dgm:prSet>
      <dgm:spPr/>
    </dgm:pt>
    <dgm:pt modelId="{A391DDEF-177F-48DA-8725-BE75DEAEFEBA}" type="pres">
      <dgm:prSet presAssocID="{794D8CDD-8DF4-4B05-BE1B-933202A460B0}" presName="spacer" presStyleCnt="0"/>
      <dgm:spPr/>
    </dgm:pt>
    <dgm:pt modelId="{3A4425E3-A413-418C-B8B2-DF702625BE6C}" type="pres">
      <dgm:prSet presAssocID="{3EE0C4B3-0501-4F1A-B891-6CFEF7C2313E}" presName="parentText" presStyleLbl="node1" presStyleIdx="3" presStyleCnt="5">
        <dgm:presLayoutVars>
          <dgm:chMax val="0"/>
          <dgm:bulletEnabled val="1"/>
        </dgm:presLayoutVars>
      </dgm:prSet>
      <dgm:spPr/>
    </dgm:pt>
    <dgm:pt modelId="{34BAFD11-10B6-4654-95BE-310ADF08ADCD}" type="pres">
      <dgm:prSet presAssocID="{85A27708-DB34-4BA9-B702-48502A83C8D2}" presName="spacer" presStyleCnt="0"/>
      <dgm:spPr/>
    </dgm:pt>
    <dgm:pt modelId="{F35054C5-463F-4664-9C5F-0C1971054420}" type="pres">
      <dgm:prSet presAssocID="{4AD6C07D-1956-4BB7-A931-41CFC21A5D99}" presName="parentText" presStyleLbl="node1" presStyleIdx="4" presStyleCnt="5">
        <dgm:presLayoutVars>
          <dgm:chMax val="0"/>
          <dgm:bulletEnabled val="1"/>
        </dgm:presLayoutVars>
      </dgm:prSet>
      <dgm:spPr/>
    </dgm:pt>
  </dgm:ptLst>
  <dgm:cxnLst>
    <dgm:cxn modelId="{7EB45E17-DAE9-47C4-98C8-ECF28D6D482E}" type="presOf" srcId="{3EE0C4B3-0501-4F1A-B891-6CFEF7C2313E}" destId="{3A4425E3-A413-418C-B8B2-DF702625BE6C}" srcOrd="0" destOrd="0" presId="urn:microsoft.com/office/officeart/2005/8/layout/vList2"/>
    <dgm:cxn modelId="{D3B1F81B-12FA-4FD9-8FC1-02FE0B289BE2}" type="presOf" srcId="{4AD6C07D-1956-4BB7-A931-41CFC21A5D99}" destId="{F35054C5-463F-4664-9C5F-0C1971054420}" srcOrd="0" destOrd="0" presId="urn:microsoft.com/office/officeart/2005/8/layout/vList2"/>
    <dgm:cxn modelId="{5C647E27-B8A2-4EB6-B6F5-6C66377A3B53}" srcId="{8065D0D1-8B30-4197-BDEA-D86007332344}" destId="{4AD6C07D-1956-4BB7-A931-41CFC21A5D99}" srcOrd="4" destOrd="0" parTransId="{3D6E0214-BFB7-4C67-8895-31BBC47F1CB1}" sibTransId="{ECA8B538-0EB8-44AA-8CFC-8462AC134FB4}"/>
    <dgm:cxn modelId="{BE1C802C-944C-4707-832C-1BECDEEAA209}" type="presOf" srcId="{3923BF2D-4D03-4CDC-AE1C-51EF52DAEE47}" destId="{3274E24C-082B-4B10-BA1E-152709447B20}" srcOrd="0" destOrd="0" presId="urn:microsoft.com/office/officeart/2005/8/layout/vList2"/>
    <dgm:cxn modelId="{25EDAF3B-4381-4D53-B480-76F398C2B048}" type="presOf" srcId="{8065D0D1-8B30-4197-BDEA-D86007332344}" destId="{87AAABD1-43D8-4005-AE40-3D8BCA090DAE}" srcOrd="0" destOrd="0" presId="urn:microsoft.com/office/officeart/2005/8/layout/vList2"/>
    <dgm:cxn modelId="{353AC060-639A-45D6-BD85-9CEF7C871FC4}" srcId="{8065D0D1-8B30-4197-BDEA-D86007332344}" destId="{3923BF2D-4D03-4CDC-AE1C-51EF52DAEE47}" srcOrd="0" destOrd="0" parTransId="{623086C3-4299-41E8-8E79-D988D7B94AE5}" sibTransId="{C4AF4DD4-D735-4BC5-896C-B26B0A41B488}"/>
    <dgm:cxn modelId="{55401385-C68B-41AE-AC5E-7D44CA6F1D06}" type="presOf" srcId="{ADCD18BB-8919-4E30-98DC-E791685023A2}" destId="{AFF0A6F1-6519-4B7F-BA93-4121E5CA5339}" srcOrd="0" destOrd="0" presId="urn:microsoft.com/office/officeart/2005/8/layout/vList2"/>
    <dgm:cxn modelId="{E49A7CA4-8A71-48B5-8999-CA0B8980EA10}" srcId="{8065D0D1-8B30-4197-BDEA-D86007332344}" destId="{3EE0C4B3-0501-4F1A-B891-6CFEF7C2313E}" srcOrd="3" destOrd="0" parTransId="{BF7B9ACC-381F-4395-8CC5-F2E59EF095B8}" sibTransId="{85A27708-DB34-4BA9-B702-48502A83C8D2}"/>
    <dgm:cxn modelId="{47F31ACC-A3BE-48A2-997D-751354C450C4}" srcId="{8065D0D1-8B30-4197-BDEA-D86007332344}" destId="{ADCD18BB-8919-4E30-98DC-E791685023A2}" srcOrd="2" destOrd="0" parTransId="{928668CF-95E5-41BD-802A-A8C43BF1D6CF}" sibTransId="{794D8CDD-8DF4-4B05-BE1B-933202A460B0}"/>
    <dgm:cxn modelId="{C4203FDC-7DA7-4F2A-9206-16049351F9DB}" type="presOf" srcId="{D3660560-37B4-4AF4-AF01-164DDE049382}" destId="{A318DDE9-4F61-493B-B1E1-1C9889CD76CA}" srcOrd="0" destOrd="0" presId="urn:microsoft.com/office/officeart/2005/8/layout/vList2"/>
    <dgm:cxn modelId="{A7788AF4-8FEE-4380-BD05-E00C6375E0B1}" srcId="{8065D0D1-8B30-4197-BDEA-D86007332344}" destId="{D3660560-37B4-4AF4-AF01-164DDE049382}" srcOrd="1" destOrd="0" parTransId="{BDE39A11-18DA-42D1-A186-BC57628252A5}" sibTransId="{A2CA1F10-FD12-483B-A9B5-B0298488FB16}"/>
    <dgm:cxn modelId="{53EF321B-E96E-497E-86BC-7D65B6F74C4D}" type="presParOf" srcId="{87AAABD1-43D8-4005-AE40-3D8BCA090DAE}" destId="{3274E24C-082B-4B10-BA1E-152709447B20}" srcOrd="0" destOrd="0" presId="urn:microsoft.com/office/officeart/2005/8/layout/vList2"/>
    <dgm:cxn modelId="{95EBCE60-2CD3-48B1-9098-A2D442841E6E}" type="presParOf" srcId="{87AAABD1-43D8-4005-AE40-3D8BCA090DAE}" destId="{DDA9E98A-8447-422B-9501-E369E2EFF5EE}" srcOrd="1" destOrd="0" presId="urn:microsoft.com/office/officeart/2005/8/layout/vList2"/>
    <dgm:cxn modelId="{D9763051-9E68-486E-99EE-2D2C1D5E1CE3}" type="presParOf" srcId="{87AAABD1-43D8-4005-AE40-3D8BCA090DAE}" destId="{A318DDE9-4F61-493B-B1E1-1C9889CD76CA}" srcOrd="2" destOrd="0" presId="urn:microsoft.com/office/officeart/2005/8/layout/vList2"/>
    <dgm:cxn modelId="{10D54C5F-1214-4C19-9987-8DC4056EEBCB}" type="presParOf" srcId="{87AAABD1-43D8-4005-AE40-3D8BCA090DAE}" destId="{1236EB10-EE6F-4409-B9C4-AA75DB0B540A}" srcOrd="3" destOrd="0" presId="urn:microsoft.com/office/officeart/2005/8/layout/vList2"/>
    <dgm:cxn modelId="{84051970-455D-42CB-B1FE-AE6E50F7989E}" type="presParOf" srcId="{87AAABD1-43D8-4005-AE40-3D8BCA090DAE}" destId="{AFF0A6F1-6519-4B7F-BA93-4121E5CA5339}" srcOrd="4" destOrd="0" presId="urn:microsoft.com/office/officeart/2005/8/layout/vList2"/>
    <dgm:cxn modelId="{6C2D09C6-9079-487F-B8EE-8A750C6AEC3A}" type="presParOf" srcId="{87AAABD1-43D8-4005-AE40-3D8BCA090DAE}" destId="{A391DDEF-177F-48DA-8725-BE75DEAEFEBA}" srcOrd="5" destOrd="0" presId="urn:microsoft.com/office/officeart/2005/8/layout/vList2"/>
    <dgm:cxn modelId="{B58B1288-CC78-4909-A3A8-383398134E90}" type="presParOf" srcId="{87AAABD1-43D8-4005-AE40-3D8BCA090DAE}" destId="{3A4425E3-A413-418C-B8B2-DF702625BE6C}" srcOrd="6" destOrd="0" presId="urn:microsoft.com/office/officeart/2005/8/layout/vList2"/>
    <dgm:cxn modelId="{CC033B1D-9D29-4853-BB6A-3FD3824CE321}" type="presParOf" srcId="{87AAABD1-43D8-4005-AE40-3D8BCA090DAE}" destId="{34BAFD11-10B6-4654-95BE-310ADF08ADCD}" srcOrd="7" destOrd="0" presId="urn:microsoft.com/office/officeart/2005/8/layout/vList2"/>
    <dgm:cxn modelId="{2B5E8BE1-539D-46F4-8CA7-A9AB3CFA08F6}" type="presParOf" srcId="{87AAABD1-43D8-4005-AE40-3D8BCA090DAE}" destId="{F35054C5-463F-4664-9C5F-0C1971054420}"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74CEBA-96C6-44F6-B3F1-1DDD157775F4}">
      <dsp:nvSpPr>
        <dsp:cNvPr id="0" name=""/>
        <dsp:cNvSpPr/>
      </dsp:nvSpPr>
      <dsp:spPr>
        <a:xfrm>
          <a:off x="0" y="183171"/>
          <a:ext cx="10515600" cy="16216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kumimoji="1" lang="ja-JP" altLang="en-US" sz="2200" kern="1200" dirty="0"/>
            <a:t>組織としてデータの価値を引き出し活用する能力が求められている。データの価値を引き出し、リスクを低減する組織の形態や運用について理解する。また、組織の能力を継続的に測定し成長していくための成熟度測定の方法を理解する。</a:t>
          </a:r>
          <a:endParaRPr lang="ja-JP" sz="2200" kern="1200" dirty="0"/>
        </a:p>
      </dsp:txBody>
      <dsp:txXfrm>
        <a:off x="79161" y="262332"/>
        <a:ext cx="10357278" cy="1463298"/>
      </dsp:txXfrm>
    </dsp:sp>
    <dsp:sp modelId="{A599F7C0-E5F1-426C-BAE9-0C928F57AE57}">
      <dsp:nvSpPr>
        <dsp:cNvPr id="0" name=""/>
        <dsp:cNvSpPr/>
      </dsp:nvSpPr>
      <dsp:spPr>
        <a:xfrm>
          <a:off x="0" y="1804791"/>
          <a:ext cx="10515600" cy="16629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7940" rIns="156464" bIns="27940" numCol="1" spcCol="1270" anchor="t" anchorCtr="0">
          <a:noAutofit/>
        </a:bodyPr>
        <a:lstStyle/>
        <a:p>
          <a:pPr marL="171450" lvl="1" indent="-171450" algn="l" defTabSz="755650">
            <a:lnSpc>
              <a:spcPct val="90000"/>
            </a:lnSpc>
            <a:spcBef>
              <a:spcPct val="0"/>
            </a:spcBef>
            <a:spcAft>
              <a:spcPct val="20000"/>
            </a:spcAft>
            <a:buChar char="•"/>
          </a:pPr>
          <a:r>
            <a:rPr kumimoji="1" lang="ja-JP" altLang="en-US" sz="1700" kern="1200" dirty="0"/>
            <a:t>データの価値を引き出すための「戦略・投資」「管理」「人材」「技術」「成果」等の基本的要件を知る必要がある。</a:t>
          </a:r>
          <a:endParaRPr lang="ja-JP" sz="1700" kern="1200" dirty="0"/>
        </a:p>
        <a:p>
          <a:pPr marL="171450" lvl="1" indent="-171450" algn="l" defTabSz="755650">
            <a:lnSpc>
              <a:spcPct val="90000"/>
            </a:lnSpc>
            <a:spcBef>
              <a:spcPct val="0"/>
            </a:spcBef>
            <a:spcAft>
              <a:spcPct val="20000"/>
            </a:spcAft>
            <a:buChar char="•"/>
          </a:pPr>
          <a:r>
            <a:rPr kumimoji="1" lang="ja-JP" altLang="en-US" sz="1700" kern="1200" dirty="0"/>
            <a:t>基本要件についてステップを踏んで充実させていく成熟度モデルを知ることが求められる。</a:t>
          </a:r>
        </a:p>
      </dsp:txBody>
      <dsp:txXfrm>
        <a:off x="0" y="1804791"/>
        <a:ext cx="10515600" cy="16629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85666-16B0-4816-A6D8-FCFDBA42C0EA}">
      <dsp:nvSpPr>
        <dsp:cNvPr id="0" name=""/>
        <dsp:cNvSpPr/>
      </dsp:nvSpPr>
      <dsp:spPr>
        <a:xfrm>
          <a:off x="0" y="122224"/>
          <a:ext cx="10675234" cy="425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ja-JP" altLang="en-US" sz="1400" kern="1200" dirty="0"/>
            <a:t>経営層がデータをもとに判断しようとしている</a:t>
          </a:r>
          <a:endParaRPr kumimoji="1" lang="ja-JP" altLang="en-US" sz="1400" kern="1200" dirty="0"/>
        </a:p>
      </dsp:txBody>
      <dsp:txXfrm>
        <a:off x="20790" y="143014"/>
        <a:ext cx="10633654" cy="384300"/>
      </dsp:txXfrm>
    </dsp:sp>
    <dsp:sp modelId="{A0722EE3-E999-4A13-8A48-1D30FA4F721C}">
      <dsp:nvSpPr>
        <dsp:cNvPr id="0" name=""/>
        <dsp:cNvSpPr/>
      </dsp:nvSpPr>
      <dsp:spPr>
        <a:xfrm>
          <a:off x="0" y="548104"/>
          <a:ext cx="10675234" cy="253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939" tIns="17780" rIns="99568" bIns="17780" numCol="1" spcCol="1270" anchor="t" anchorCtr="0">
          <a:noAutofit/>
        </a:bodyPr>
        <a:lstStyle/>
        <a:p>
          <a:pPr marL="57150" lvl="1" indent="-57150" algn="l" defTabSz="488950">
            <a:lnSpc>
              <a:spcPct val="90000"/>
            </a:lnSpc>
            <a:spcBef>
              <a:spcPct val="0"/>
            </a:spcBef>
            <a:spcAft>
              <a:spcPct val="20000"/>
            </a:spcAft>
            <a:buChar char="•"/>
          </a:pPr>
          <a:r>
            <a:rPr lang="ja-JP" altLang="en-US" sz="1100" kern="1200"/>
            <a:t>データを適切なタイミングで入手するには投資が必要であることを理解している</a:t>
          </a:r>
          <a:endParaRPr lang="en-US" altLang="ja-JP" sz="1100" kern="1200" dirty="0"/>
        </a:p>
      </dsp:txBody>
      <dsp:txXfrm>
        <a:off x="0" y="548104"/>
        <a:ext cx="10675234" cy="253575"/>
      </dsp:txXfrm>
    </dsp:sp>
    <dsp:sp modelId="{BAFA5B70-413F-44FE-890D-467C4FD6DC4D}">
      <dsp:nvSpPr>
        <dsp:cNvPr id="0" name=""/>
        <dsp:cNvSpPr/>
      </dsp:nvSpPr>
      <dsp:spPr>
        <a:xfrm>
          <a:off x="0" y="801679"/>
          <a:ext cx="10675234" cy="425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kumimoji="1" lang="ja-JP" altLang="en-US" sz="1400" kern="1200" dirty="0"/>
            <a:t>一人一人の社員がデータを重要にしようと考えている</a:t>
          </a:r>
          <a:endParaRPr kumimoji="1" lang="en-US" altLang="ja-JP" sz="1400" kern="1200" dirty="0"/>
        </a:p>
      </dsp:txBody>
      <dsp:txXfrm>
        <a:off x="20790" y="822469"/>
        <a:ext cx="10633654" cy="384300"/>
      </dsp:txXfrm>
    </dsp:sp>
    <dsp:sp modelId="{2F2DD375-CD4F-48D6-9B57-3126AE37AB31}">
      <dsp:nvSpPr>
        <dsp:cNvPr id="0" name=""/>
        <dsp:cNvSpPr/>
      </dsp:nvSpPr>
      <dsp:spPr>
        <a:xfrm>
          <a:off x="0" y="1227559"/>
          <a:ext cx="10675234" cy="5216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939" tIns="17780" rIns="99568" bIns="17780" numCol="1" spcCol="1270" anchor="t" anchorCtr="0">
          <a:noAutofit/>
        </a:bodyPr>
        <a:lstStyle/>
        <a:p>
          <a:pPr marL="57150" lvl="1" indent="-57150" algn="l" defTabSz="488950">
            <a:lnSpc>
              <a:spcPct val="90000"/>
            </a:lnSpc>
            <a:spcBef>
              <a:spcPct val="0"/>
            </a:spcBef>
            <a:spcAft>
              <a:spcPct val="20000"/>
            </a:spcAft>
            <a:buChar char="•"/>
          </a:pPr>
          <a:r>
            <a:rPr kumimoji="1" lang="ja-JP" altLang="en-US" sz="1100" kern="1200"/>
            <a:t>データをもとに考える</a:t>
          </a:r>
          <a:endParaRPr kumimoji="1" lang="en-US" altLang="ja-JP" sz="1100" kern="1200" dirty="0"/>
        </a:p>
        <a:p>
          <a:pPr marL="57150" lvl="1" indent="-57150" algn="l" defTabSz="488950">
            <a:lnSpc>
              <a:spcPct val="90000"/>
            </a:lnSpc>
            <a:spcBef>
              <a:spcPct val="0"/>
            </a:spcBef>
            <a:spcAft>
              <a:spcPct val="20000"/>
            </a:spcAft>
            <a:buChar char="•"/>
          </a:pPr>
          <a:r>
            <a:rPr lang="ja-JP" altLang="en-US" sz="1100" kern="1200"/>
            <a:t>データがないときには、データを探す、作る</a:t>
          </a:r>
          <a:endParaRPr lang="en-US" altLang="ja-JP" sz="1100" kern="1200" dirty="0"/>
        </a:p>
      </dsp:txBody>
      <dsp:txXfrm>
        <a:off x="0" y="1227559"/>
        <a:ext cx="10675234" cy="521640"/>
      </dsp:txXfrm>
    </dsp:sp>
    <dsp:sp modelId="{5B63CDA2-9355-45DA-BF39-32F1B149BAA2}">
      <dsp:nvSpPr>
        <dsp:cNvPr id="0" name=""/>
        <dsp:cNvSpPr/>
      </dsp:nvSpPr>
      <dsp:spPr>
        <a:xfrm>
          <a:off x="0" y="1749199"/>
          <a:ext cx="10675234" cy="425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ja-JP" altLang="en-US" sz="1400" kern="1200" dirty="0"/>
            <a:t>新たなサービスやシステムを作る時にデータをどのように取得し、再利用可能にするかを常に考えている</a:t>
          </a:r>
          <a:endParaRPr lang="en-US" altLang="ja-JP" sz="1400" kern="1200" dirty="0"/>
        </a:p>
      </dsp:txBody>
      <dsp:txXfrm>
        <a:off x="20790" y="1769989"/>
        <a:ext cx="10633654" cy="384300"/>
      </dsp:txXfrm>
    </dsp:sp>
    <dsp:sp modelId="{2EAACC37-FA78-4CB2-9D77-9E27406EB73B}">
      <dsp:nvSpPr>
        <dsp:cNvPr id="0" name=""/>
        <dsp:cNvSpPr/>
      </dsp:nvSpPr>
      <dsp:spPr>
        <a:xfrm>
          <a:off x="0" y="2175079"/>
          <a:ext cx="10675234" cy="253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939" tIns="17780" rIns="99568" bIns="17780" numCol="1" spcCol="1270" anchor="t" anchorCtr="0">
          <a:noAutofit/>
        </a:bodyPr>
        <a:lstStyle/>
        <a:p>
          <a:pPr marL="57150" lvl="1" indent="-57150" algn="l" defTabSz="488950">
            <a:lnSpc>
              <a:spcPct val="90000"/>
            </a:lnSpc>
            <a:spcBef>
              <a:spcPct val="0"/>
            </a:spcBef>
            <a:spcAft>
              <a:spcPct val="20000"/>
            </a:spcAft>
            <a:buChar char="•"/>
          </a:pPr>
          <a:r>
            <a:rPr lang="en-US" altLang="ja-JP" sz="1100" kern="1200" dirty="0"/>
            <a:t>UI/UX</a:t>
          </a:r>
          <a:r>
            <a:rPr lang="ja-JP" altLang="en-US" sz="1100" kern="1200" dirty="0"/>
            <a:t>、アクセシビリティ、セキュリティ以前に、その対象物であるデータを第一に考える</a:t>
          </a:r>
          <a:endParaRPr lang="en-US" altLang="ja-JP" sz="1100" kern="1200" dirty="0"/>
        </a:p>
      </dsp:txBody>
      <dsp:txXfrm>
        <a:off x="0" y="2175079"/>
        <a:ext cx="10675234" cy="253575"/>
      </dsp:txXfrm>
    </dsp:sp>
    <dsp:sp modelId="{CE1169EC-AB89-4CCE-B216-AD7624C2CBD1}">
      <dsp:nvSpPr>
        <dsp:cNvPr id="0" name=""/>
        <dsp:cNvSpPr/>
      </dsp:nvSpPr>
      <dsp:spPr>
        <a:xfrm>
          <a:off x="0" y="2428653"/>
          <a:ext cx="10675234" cy="425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ja-JP" altLang="en-US" sz="1400" kern="1200" dirty="0"/>
            <a:t>データのフィードバックも含め、アジャイルに考えている</a:t>
          </a:r>
          <a:endParaRPr lang="en-US" altLang="ja-JP" sz="1400" kern="1200" dirty="0"/>
        </a:p>
      </dsp:txBody>
      <dsp:txXfrm>
        <a:off x="20790" y="2449443"/>
        <a:ext cx="10633654" cy="384300"/>
      </dsp:txXfrm>
    </dsp:sp>
    <dsp:sp modelId="{18FE0006-0E53-4DB3-A06E-78D39D264A58}">
      <dsp:nvSpPr>
        <dsp:cNvPr id="0" name=""/>
        <dsp:cNvSpPr/>
      </dsp:nvSpPr>
      <dsp:spPr>
        <a:xfrm>
          <a:off x="0" y="2854534"/>
          <a:ext cx="10675234" cy="4636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939" tIns="17780" rIns="99568" bIns="17780" numCol="1" spcCol="1270" anchor="t" anchorCtr="0">
          <a:noAutofit/>
        </a:bodyPr>
        <a:lstStyle/>
        <a:p>
          <a:pPr marL="57150" lvl="1" indent="-57150" algn="l" defTabSz="488950">
            <a:lnSpc>
              <a:spcPct val="90000"/>
            </a:lnSpc>
            <a:spcBef>
              <a:spcPct val="0"/>
            </a:spcBef>
            <a:spcAft>
              <a:spcPct val="20000"/>
            </a:spcAft>
            <a:buChar char="•"/>
          </a:pPr>
          <a:r>
            <a:rPr lang="ja-JP" altLang="en-US" sz="1100" kern="1200" dirty="0"/>
            <a:t>データを活用するとそれに伴い変化が生じることがある。また不確定要素を含みサービスを開始することがある。そうした、データや意見を迅速にフィードバックし反映する</a:t>
          </a:r>
          <a:endParaRPr lang="en-US" altLang="ja-JP" sz="1100" kern="1200" dirty="0"/>
        </a:p>
      </dsp:txBody>
      <dsp:txXfrm>
        <a:off x="0" y="2854534"/>
        <a:ext cx="10675234" cy="463680"/>
      </dsp:txXfrm>
    </dsp:sp>
    <dsp:sp modelId="{C6D11E1B-1B34-44CA-895A-9838453BD548}">
      <dsp:nvSpPr>
        <dsp:cNvPr id="0" name=""/>
        <dsp:cNvSpPr/>
      </dsp:nvSpPr>
      <dsp:spPr>
        <a:xfrm>
          <a:off x="0" y="3318214"/>
          <a:ext cx="10675234" cy="4258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ja-JP" altLang="en-US" sz="1400" kern="1200" dirty="0"/>
            <a:t>予測やシミュレーションを活用している</a:t>
          </a:r>
          <a:endParaRPr lang="en-US" altLang="ja-JP" sz="1400" kern="1200" dirty="0"/>
        </a:p>
      </dsp:txBody>
      <dsp:txXfrm>
        <a:off x="20790" y="3339004"/>
        <a:ext cx="10633654" cy="384300"/>
      </dsp:txXfrm>
    </dsp:sp>
    <dsp:sp modelId="{14B93FDA-70E6-4C8A-9F7C-69713F63D936}">
      <dsp:nvSpPr>
        <dsp:cNvPr id="0" name=""/>
        <dsp:cNvSpPr/>
      </dsp:nvSpPr>
      <dsp:spPr>
        <a:xfrm>
          <a:off x="0" y="3744093"/>
          <a:ext cx="10675234" cy="253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8939" tIns="17780" rIns="99568" bIns="17780" numCol="1" spcCol="1270" anchor="t" anchorCtr="0">
          <a:noAutofit/>
        </a:bodyPr>
        <a:lstStyle/>
        <a:p>
          <a:pPr marL="57150" lvl="1" indent="-57150" algn="l" defTabSz="488950">
            <a:lnSpc>
              <a:spcPct val="90000"/>
            </a:lnSpc>
            <a:spcBef>
              <a:spcPct val="0"/>
            </a:spcBef>
            <a:spcAft>
              <a:spcPct val="20000"/>
            </a:spcAft>
            <a:buChar char="•"/>
          </a:pPr>
          <a:r>
            <a:rPr lang="ja-JP" altLang="en-US" sz="1100" kern="1200" dirty="0"/>
            <a:t>パラメータを変えた多様な予測ができるようにモデリングツールなどを活用することも重要になる</a:t>
          </a:r>
          <a:endParaRPr lang="en-US" altLang="ja-JP" sz="1100" kern="1200" dirty="0"/>
        </a:p>
      </dsp:txBody>
      <dsp:txXfrm>
        <a:off x="0" y="3744093"/>
        <a:ext cx="10675234" cy="2535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74E24C-082B-4B10-BA1E-152709447B20}">
      <dsp:nvSpPr>
        <dsp:cNvPr id="0" name=""/>
        <dsp:cNvSpPr/>
      </dsp:nvSpPr>
      <dsp:spPr>
        <a:xfrm>
          <a:off x="0" y="362748"/>
          <a:ext cx="10515600" cy="760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kumimoji="1" lang="ja-JP" altLang="en-US" sz="2500" kern="1200" dirty="0"/>
            <a:t>データを使いこなせる組織かどうかが評価される</a:t>
          </a:r>
          <a:endParaRPr lang="ja-JP" sz="2500" kern="1200" dirty="0"/>
        </a:p>
      </dsp:txBody>
      <dsp:txXfrm>
        <a:off x="37125" y="399873"/>
        <a:ext cx="10441350" cy="686250"/>
      </dsp:txXfrm>
    </dsp:sp>
    <dsp:sp modelId="{A318DDE9-4F61-493B-B1E1-1C9889CD76CA}">
      <dsp:nvSpPr>
        <dsp:cNvPr id="0" name=""/>
        <dsp:cNvSpPr/>
      </dsp:nvSpPr>
      <dsp:spPr>
        <a:xfrm>
          <a:off x="0" y="1195248"/>
          <a:ext cx="10515600" cy="760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kumimoji="1" lang="ja-JP" altLang="en-US" sz="2500" kern="1200" dirty="0"/>
            <a:t>リーダーシップが重要である</a:t>
          </a:r>
          <a:endParaRPr lang="ja-JP" sz="2500" kern="1200" dirty="0"/>
        </a:p>
      </dsp:txBody>
      <dsp:txXfrm>
        <a:off x="37125" y="1232373"/>
        <a:ext cx="10441350" cy="686250"/>
      </dsp:txXfrm>
    </dsp:sp>
    <dsp:sp modelId="{AFF0A6F1-6519-4B7F-BA93-4121E5CA5339}">
      <dsp:nvSpPr>
        <dsp:cNvPr id="0" name=""/>
        <dsp:cNvSpPr/>
      </dsp:nvSpPr>
      <dsp:spPr>
        <a:xfrm>
          <a:off x="0" y="2027748"/>
          <a:ext cx="10515600" cy="760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ja-JP" altLang="en-US" sz="2500" kern="1200" dirty="0"/>
            <a:t>現場までデータを大事にするカルチャーを浸透させることが重要である</a:t>
          </a:r>
          <a:endParaRPr lang="ja-JP" sz="2500" kern="1200" dirty="0"/>
        </a:p>
      </dsp:txBody>
      <dsp:txXfrm>
        <a:off x="37125" y="2064873"/>
        <a:ext cx="10441350" cy="686250"/>
      </dsp:txXfrm>
    </dsp:sp>
    <dsp:sp modelId="{3A4425E3-A413-418C-B8B2-DF702625BE6C}">
      <dsp:nvSpPr>
        <dsp:cNvPr id="0" name=""/>
        <dsp:cNvSpPr/>
      </dsp:nvSpPr>
      <dsp:spPr>
        <a:xfrm>
          <a:off x="0" y="2860248"/>
          <a:ext cx="10515600" cy="760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kumimoji="1" lang="ja-JP" altLang="en-US" sz="2500" kern="1200" dirty="0"/>
            <a:t>日常の業務に自動的にデータが集める仕組みが組み込まれるようにする</a:t>
          </a:r>
          <a:endParaRPr lang="ja-JP" sz="2500" kern="1200" dirty="0"/>
        </a:p>
      </dsp:txBody>
      <dsp:txXfrm>
        <a:off x="37125" y="2897373"/>
        <a:ext cx="10441350" cy="686250"/>
      </dsp:txXfrm>
    </dsp:sp>
    <dsp:sp modelId="{F35054C5-463F-4664-9C5F-0C1971054420}">
      <dsp:nvSpPr>
        <dsp:cNvPr id="0" name=""/>
        <dsp:cNvSpPr/>
      </dsp:nvSpPr>
      <dsp:spPr>
        <a:xfrm>
          <a:off x="0" y="3692748"/>
          <a:ext cx="10515600" cy="7605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kumimoji="1" lang="ja-JP" altLang="en-US" sz="2500" kern="1200" dirty="0"/>
            <a:t>データを使うことで組織をフラット化しやすくなる</a:t>
          </a:r>
          <a:endParaRPr lang="ja-JP" sz="2500" kern="1200" dirty="0"/>
        </a:p>
      </dsp:txBody>
      <dsp:txXfrm>
        <a:off x="37125" y="3729873"/>
        <a:ext cx="10441350" cy="68625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1CE066A2-80AD-43A2-A219-2EA363DE0E2A}"/>
              </a:ext>
            </a:extLst>
          </p:cNvPr>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D0F1F566-E206-4497-A045-9748E4E54D8F}"/>
              </a:ext>
            </a:extLst>
          </p:cNvPr>
          <p:cNvSpPr>
            <a:spLocks noGrp="1"/>
          </p:cNvSpPr>
          <p:nvPr>
            <p:ph type="dt" sz="quarter" idx="1"/>
          </p:nvPr>
        </p:nvSpPr>
        <p:spPr>
          <a:xfrm>
            <a:off x="3815373" y="0"/>
            <a:ext cx="2918831" cy="495029"/>
          </a:xfrm>
          <a:prstGeom prst="rect">
            <a:avLst/>
          </a:prstGeom>
        </p:spPr>
        <p:txBody>
          <a:bodyPr vert="horz" lIns="91440" tIns="45720" rIns="91440" bIns="45720" rtlCol="0"/>
          <a:lstStyle>
            <a:lvl1pPr algn="r">
              <a:defRPr sz="1200"/>
            </a:lvl1pPr>
          </a:lstStyle>
          <a:p>
            <a:fld id="{20FB63DF-E160-42EB-8E2B-592BF8341029}" type="datetimeFigureOut">
              <a:rPr kumimoji="1" lang="ja-JP" altLang="en-US" smtClean="0"/>
              <a:t>2023/3/28</a:t>
            </a:fld>
            <a:endParaRPr kumimoji="1" lang="ja-JP" altLang="en-US"/>
          </a:p>
        </p:txBody>
      </p:sp>
      <p:sp>
        <p:nvSpPr>
          <p:cNvPr id="4" name="フッター プレースホルダー 3">
            <a:extLst>
              <a:ext uri="{FF2B5EF4-FFF2-40B4-BE49-F238E27FC236}">
                <a16:creationId xmlns:a16="http://schemas.microsoft.com/office/drawing/2014/main" id="{23837DE8-A473-4AF9-9810-C1A1D9F4FF5B}"/>
              </a:ext>
            </a:extLst>
          </p:cNvPr>
          <p:cNvSpPr>
            <a:spLocks noGrp="1"/>
          </p:cNvSpPr>
          <p:nvPr>
            <p:ph type="ftr" sz="quarter" idx="2"/>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A60060F2-222F-4090-A141-4BD7E4E55471}"/>
              </a:ext>
            </a:extLst>
          </p:cNvPr>
          <p:cNvSpPr>
            <a:spLocks noGrp="1"/>
          </p:cNvSpPr>
          <p:nvPr>
            <p:ph type="sldNum" sz="quarter" idx="3"/>
          </p:nvPr>
        </p:nvSpPr>
        <p:spPr>
          <a:xfrm>
            <a:off x="3815373" y="9371286"/>
            <a:ext cx="2918831" cy="495028"/>
          </a:xfrm>
          <a:prstGeom prst="rect">
            <a:avLst/>
          </a:prstGeom>
        </p:spPr>
        <p:txBody>
          <a:bodyPr vert="horz" lIns="91440" tIns="45720" rIns="91440" bIns="45720" rtlCol="0" anchor="b"/>
          <a:lstStyle>
            <a:lvl1pPr algn="r">
              <a:defRPr sz="1200"/>
            </a:lvl1pPr>
          </a:lstStyle>
          <a:p>
            <a:fld id="{41D3E8D4-4D9A-4767-B4A8-F306926D80EE}" type="slidenum">
              <a:rPr kumimoji="1" lang="ja-JP" altLang="en-US" smtClean="0"/>
              <a:t>‹#›</a:t>
            </a:fld>
            <a:endParaRPr kumimoji="1" lang="ja-JP" altLang="en-US"/>
          </a:p>
        </p:txBody>
      </p:sp>
    </p:spTree>
    <p:extLst>
      <p:ext uri="{BB962C8B-B14F-4D97-AF65-F5344CB8AC3E}">
        <p14:creationId xmlns:p14="http://schemas.microsoft.com/office/powerpoint/2010/main" val="14499707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6014164F-1AF4-4168-B424-02521B930000}" type="datetimeFigureOut">
              <a:rPr kumimoji="1" lang="ja-JP" altLang="en-US" smtClean="0"/>
              <a:t>2023/3/28</a:t>
            </a:fld>
            <a:endParaRPr kumimoji="1" lang="ja-JP" altLang="en-US"/>
          </a:p>
        </p:txBody>
      </p:sp>
      <p:sp>
        <p:nvSpPr>
          <p:cNvPr id="4" name="スライド イメージ プレースホルダー 3"/>
          <p:cNvSpPr>
            <a:spLocks noGrp="1" noRot="1" noChangeAspect="1"/>
          </p:cNvSpPr>
          <p:nvPr>
            <p:ph type="sldImg" idx="2"/>
          </p:nvPr>
        </p:nvSpPr>
        <p:spPr>
          <a:xfrm>
            <a:off x="409575" y="1233488"/>
            <a:ext cx="591661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BE969D58-0200-4E0D-8C47-F0B8749FCF3F}" type="slidenum">
              <a:rPr kumimoji="1" lang="ja-JP" altLang="en-US" smtClean="0"/>
              <a:t>‹#›</a:t>
            </a:fld>
            <a:endParaRPr kumimoji="1" lang="ja-JP" altLang="en-US"/>
          </a:p>
        </p:txBody>
      </p:sp>
    </p:spTree>
    <p:extLst>
      <p:ext uri="{BB962C8B-B14F-4D97-AF65-F5344CB8AC3E}">
        <p14:creationId xmlns:p14="http://schemas.microsoft.com/office/powerpoint/2010/main" val="30259525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842E95-3220-42D0-ADBD-4DD722CDA9C6}"/>
              </a:ext>
            </a:extLst>
          </p:cNvPr>
          <p:cNvSpPr>
            <a:spLocks noGrp="1"/>
          </p:cNvSpPr>
          <p:nvPr>
            <p:ph type="ctrTitle" hasCustomPrompt="1"/>
          </p:nvPr>
        </p:nvSpPr>
        <p:spPr>
          <a:xfrm>
            <a:off x="1741932" y="1748279"/>
            <a:ext cx="8708136" cy="1569660"/>
          </a:xfrm>
        </p:spPr>
        <p:txBody>
          <a:bodyPr anchor="b"/>
          <a:lstStyle>
            <a:lvl1pPr algn="l">
              <a:lnSpc>
                <a:spcPct val="100000"/>
              </a:lnSpc>
              <a:defRPr sz="4800" b="1">
                <a:latin typeface="Yu Gothic Medium" panose="020B0500000000000000" pitchFamily="34" charset="-128"/>
                <a:ea typeface="Yu Gothic Medium" panose="020B0500000000000000" pitchFamily="34" charset="-128"/>
              </a:defRPr>
            </a:lvl1pPr>
          </a:lstStyle>
          <a:p>
            <a:r>
              <a:rPr kumimoji="1" lang="ja-JP" altLang="en-US" dirty="0"/>
              <a:t>マスター タイトルの書式設定</a:t>
            </a:r>
            <a:br>
              <a:rPr kumimoji="1" lang="en-US" altLang="ja-JP" dirty="0"/>
            </a:br>
            <a:endParaRPr kumimoji="1" lang="ja-JP" altLang="en-US" dirty="0"/>
          </a:p>
        </p:txBody>
      </p:sp>
      <p:sp>
        <p:nvSpPr>
          <p:cNvPr id="3" name="字幕 2">
            <a:extLst>
              <a:ext uri="{FF2B5EF4-FFF2-40B4-BE49-F238E27FC236}">
                <a16:creationId xmlns:a16="http://schemas.microsoft.com/office/drawing/2014/main" id="{26AC1769-CAF8-471C-80F2-350AEAEA5029}"/>
              </a:ext>
            </a:extLst>
          </p:cNvPr>
          <p:cNvSpPr>
            <a:spLocks noGrp="1"/>
          </p:cNvSpPr>
          <p:nvPr>
            <p:ph type="subTitle" idx="1" hasCustomPrompt="1"/>
          </p:nvPr>
        </p:nvSpPr>
        <p:spPr>
          <a:xfrm>
            <a:off x="1874982" y="3571614"/>
            <a:ext cx="8405091" cy="1000386"/>
          </a:xfrm>
        </p:spPr>
        <p:txBody>
          <a:bodyPr/>
          <a:lstStyle>
            <a:lvl1pPr marL="0" indent="0" algn="l">
              <a:buFont typeface="Arial" panose="020B0604020202020204" pitchFamily="34" charset="0"/>
              <a:buNone/>
              <a:defRPr sz="1800" b="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marL="0" indent="0">
              <a:spcBef>
                <a:spcPts val="0"/>
              </a:spcBef>
              <a:buNone/>
            </a:pPr>
            <a:r>
              <a:rPr lang="ja-JP" altLang="en-US" sz="2400" dirty="0"/>
              <a:t>サブタイトル</a:t>
            </a:r>
            <a:endParaRPr kumimoji="1" lang="ja-JP" altLang="en-US" dirty="0"/>
          </a:p>
        </p:txBody>
      </p:sp>
      <p:sp>
        <p:nvSpPr>
          <p:cNvPr id="10" name="楕円 9">
            <a:extLst>
              <a:ext uri="{FF2B5EF4-FFF2-40B4-BE49-F238E27FC236}">
                <a16:creationId xmlns:a16="http://schemas.microsoft.com/office/drawing/2014/main" id="{329C4F4F-2D45-4844-B1E1-973B650095E1}"/>
              </a:ext>
            </a:extLst>
          </p:cNvPr>
          <p:cNvSpPr/>
          <p:nvPr userDrawn="1"/>
        </p:nvSpPr>
        <p:spPr>
          <a:xfrm>
            <a:off x="2119401" y="27626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8A74784-6FBA-4FE3-B85D-F3B4267D2DD5}"/>
              </a:ext>
            </a:extLst>
          </p:cNvPr>
          <p:cNvSpPr txBox="1"/>
          <p:nvPr userDrawn="1"/>
        </p:nvSpPr>
        <p:spPr>
          <a:xfrm>
            <a:off x="-40105" y="0"/>
            <a:ext cx="2239716" cy="461665"/>
          </a:xfrm>
          <a:prstGeom prst="rect">
            <a:avLst/>
          </a:prstGeom>
          <a:noFill/>
        </p:spPr>
        <p:txBody>
          <a:bodyPr wrap="none" rtlCol="0">
            <a:spAutoFit/>
          </a:bodyPr>
          <a:lstStyle/>
          <a:p>
            <a:r>
              <a:rPr kumimoji="1" lang="en-US" altLang="ja-JP" sz="2400" b="0" dirty="0">
                <a:latin typeface="Century Gothic" panose="020B0502020202020204" pitchFamily="34" charset="0"/>
                <a:ea typeface="AR P顏眞楷書体H" panose="03000900000000000000" pitchFamily="66" charset="-128"/>
              </a:rPr>
              <a:t>GIF academy</a:t>
            </a:r>
            <a:endParaRPr kumimoji="1" lang="ja-JP" altLang="en-US" sz="2400" b="0" dirty="0">
              <a:latin typeface="Century Gothic" panose="020B0502020202020204" pitchFamily="34" charset="0"/>
              <a:ea typeface="AR P顏眞楷書体H" panose="03000900000000000000" pitchFamily="66" charset="-128"/>
            </a:endParaRPr>
          </a:p>
        </p:txBody>
      </p:sp>
      <p:sp>
        <p:nvSpPr>
          <p:cNvPr id="6" name="字幕 19">
            <a:extLst>
              <a:ext uri="{FF2B5EF4-FFF2-40B4-BE49-F238E27FC236}">
                <a16:creationId xmlns:a16="http://schemas.microsoft.com/office/drawing/2014/main" id="{A1F4217B-518D-42A2-9765-66820D00DAB9}"/>
              </a:ext>
            </a:extLst>
          </p:cNvPr>
          <p:cNvSpPr txBox="1">
            <a:spLocks/>
          </p:cNvSpPr>
          <p:nvPr userDrawn="1"/>
        </p:nvSpPr>
        <p:spPr>
          <a:xfrm>
            <a:off x="7807568" y="5817958"/>
            <a:ext cx="3739779" cy="88529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spcBef>
                <a:spcPts val="0"/>
              </a:spcBef>
              <a:buNone/>
            </a:pPr>
            <a:endParaRPr lang="ja-JP" altLang="en-US" sz="1800" dirty="0"/>
          </a:p>
        </p:txBody>
      </p:sp>
      <p:sp>
        <p:nvSpPr>
          <p:cNvPr id="7" name="テキスト ボックス 6">
            <a:extLst>
              <a:ext uri="{FF2B5EF4-FFF2-40B4-BE49-F238E27FC236}">
                <a16:creationId xmlns:a16="http://schemas.microsoft.com/office/drawing/2014/main" id="{C1C97BFC-C1C8-4125-9500-4EAAB159E752}"/>
              </a:ext>
            </a:extLst>
          </p:cNvPr>
          <p:cNvSpPr txBox="1"/>
          <p:nvPr userDrawn="1"/>
        </p:nvSpPr>
        <p:spPr>
          <a:xfrm>
            <a:off x="0" y="582022"/>
            <a:ext cx="6168682" cy="923330"/>
          </a:xfrm>
          <a:prstGeom prst="rect">
            <a:avLst/>
          </a:prstGeom>
          <a:noFill/>
        </p:spPr>
        <p:txBody>
          <a:bodyPr wrap="square">
            <a:spAutoFit/>
          </a:bodyPr>
          <a:lstStyle/>
          <a:p>
            <a:r>
              <a:rPr kumimoji="1" lang="ja-JP" altLang="en-US" dirty="0"/>
              <a:t>デジタルスキル標準</a:t>
            </a:r>
            <a:endParaRPr kumimoji="1" lang="en-US" altLang="ja-JP" dirty="0"/>
          </a:p>
          <a:p>
            <a:r>
              <a:rPr lang="ja-JP" altLang="en-US" dirty="0"/>
              <a:t>　</a:t>
            </a:r>
            <a:r>
              <a:rPr lang="en-US" altLang="ja-JP" dirty="0"/>
              <a:t>DX</a:t>
            </a:r>
            <a:r>
              <a:rPr lang="ja-JP" altLang="en-US" dirty="0"/>
              <a:t>リテラシー標準</a:t>
            </a:r>
            <a:endParaRPr lang="en-US" altLang="ja-JP" dirty="0"/>
          </a:p>
          <a:p>
            <a:r>
              <a:rPr lang="ja-JP" altLang="en-US" dirty="0"/>
              <a:t>　</a:t>
            </a:r>
            <a:r>
              <a:rPr lang="en-US" altLang="ja-JP" dirty="0"/>
              <a:t>DX</a:t>
            </a:r>
            <a:r>
              <a:rPr lang="ja-JP" altLang="en-US" dirty="0"/>
              <a:t>推進スキル標準</a:t>
            </a:r>
          </a:p>
        </p:txBody>
      </p:sp>
      <p:pic>
        <p:nvPicPr>
          <p:cNvPr id="9" name="図 8">
            <a:extLst>
              <a:ext uri="{FF2B5EF4-FFF2-40B4-BE49-F238E27FC236}">
                <a16:creationId xmlns:a16="http://schemas.microsoft.com/office/drawing/2014/main" id="{C5F76E8B-B09B-4FA5-B3A9-8CC60B9C79C5}"/>
              </a:ext>
            </a:extLst>
          </p:cNvPr>
          <p:cNvPicPr>
            <a:picLocks noChangeAspect="1"/>
          </p:cNvPicPr>
          <p:nvPr userDrawn="1"/>
        </p:nvPicPr>
        <p:blipFill>
          <a:blip r:embed="rId2"/>
          <a:stretch>
            <a:fillRect/>
          </a:stretch>
        </p:blipFill>
        <p:spPr>
          <a:xfrm>
            <a:off x="1442825" y="2972284"/>
            <a:ext cx="9306349" cy="3587363"/>
          </a:xfrm>
          <a:prstGeom prst="rect">
            <a:avLst/>
          </a:prstGeom>
        </p:spPr>
      </p:pic>
    </p:spTree>
    <p:extLst>
      <p:ext uri="{BB962C8B-B14F-4D97-AF65-F5344CB8AC3E}">
        <p14:creationId xmlns:p14="http://schemas.microsoft.com/office/powerpoint/2010/main" val="1372980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セクションタイトル">
    <p:bg>
      <p:bgRef idx="1001">
        <a:schemeClr val="bg1"/>
      </p:bgRef>
    </p:bg>
    <p:spTree>
      <p:nvGrpSpPr>
        <p:cNvPr id="1" name=""/>
        <p:cNvGrpSpPr/>
        <p:nvPr/>
      </p:nvGrpSpPr>
      <p:grpSpPr>
        <a:xfrm>
          <a:off x="0" y="0"/>
          <a:ext cx="0" cy="0"/>
          <a:chOff x="0" y="0"/>
          <a:chExt cx="0" cy="0"/>
        </a:xfrm>
      </p:grpSpPr>
      <p:sp>
        <p:nvSpPr>
          <p:cNvPr id="6" name="四角形: 角を丸くする 5">
            <a:extLst>
              <a:ext uri="{FF2B5EF4-FFF2-40B4-BE49-F238E27FC236}">
                <a16:creationId xmlns:a16="http://schemas.microsoft.com/office/drawing/2014/main" id="{552E5BC3-B07B-4153-8AA8-46D1A82F638B}"/>
              </a:ext>
            </a:extLst>
          </p:cNvPr>
          <p:cNvSpPr/>
          <p:nvPr userDrawn="1"/>
        </p:nvSpPr>
        <p:spPr>
          <a:xfrm flipH="1" flipV="1">
            <a:off x="-88553" y="3001339"/>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 name="テキスト プレースホルダー 2">
            <a:extLst>
              <a:ext uri="{FF2B5EF4-FFF2-40B4-BE49-F238E27FC236}">
                <a16:creationId xmlns:a16="http://schemas.microsoft.com/office/drawing/2014/main" id="{40BB1C74-900B-433F-890C-085C1B5AD068}"/>
              </a:ext>
            </a:extLst>
          </p:cNvPr>
          <p:cNvSpPr>
            <a:spLocks noGrp="1"/>
          </p:cNvSpPr>
          <p:nvPr>
            <p:ph type="body" idx="1"/>
          </p:nvPr>
        </p:nvSpPr>
        <p:spPr>
          <a:xfrm>
            <a:off x="960698" y="3607309"/>
            <a:ext cx="10386751" cy="702565"/>
          </a:xfrm>
        </p:spPr>
        <p:txBody>
          <a:bodyPr/>
          <a:lstStyle>
            <a:lvl1pPr marL="0" indent="0">
              <a:buNone/>
              <a:defRPr sz="24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8" name="スライド番号プレースホルダー 7">
            <a:extLst>
              <a:ext uri="{FF2B5EF4-FFF2-40B4-BE49-F238E27FC236}">
                <a16:creationId xmlns:a16="http://schemas.microsoft.com/office/drawing/2014/main" id="{6492E362-A3DC-437E-BF84-EA28136E2F78}"/>
              </a:ext>
            </a:extLst>
          </p:cNvPr>
          <p:cNvSpPr>
            <a:spLocks noGrp="1"/>
          </p:cNvSpPr>
          <p:nvPr>
            <p:ph type="sldNum" sz="quarter" idx="10"/>
          </p:nvPr>
        </p:nvSpPr>
        <p:spPr/>
        <p:txBody>
          <a:bodyPr/>
          <a:lstStyle>
            <a:lvl1pPr>
              <a:defRPr b="0"/>
            </a:lvl1pPr>
          </a:lstStyle>
          <a:p>
            <a:fld id="{DFD4F317-19D0-4848-B5EB-5B174DBE8CF9}" type="slidenum">
              <a:rPr lang="ja-JP" altLang="en-US" smtClean="0"/>
              <a:pPr/>
              <a:t>‹#›</a:t>
            </a:fld>
            <a:endParaRPr lang="ja-JP" altLang="en-US"/>
          </a:p>
        </p:txBody>
      </p:sp>
      <p:sp>
        <p:nvSpPr>
          <p:cNvPr id="14" name="タイトル 13">
            <a:extLst>
              <a:ext uri="{FF2B5EF4-FFF2-40B4-BE49-F238E27FC236}">
                <a16:creationId xmlns:a16="http://schemas.microsoft.com/office/drawing/2014/main" id="{61A0D176-8CFC-4AF5-8C87-029AD308E19B}"/>
              </a:ext>
            </a:extLst>
          </p:cNvPr>
          <p:cNvSpPr>
            <a:spLocks noGrp="1"/>
          </p:cNvSpPr>
          <p:nvPr>
            <p:ph type="title"/>
          </p:nvPr>
        </p:nvSpPr>
        <p:spPr>
          <a:xfrm>
            <a:off x="838200" y="2684525"/>
            <a:ext cx="10515600" cy="702565"/>
          </a:xfrm>
        </p:spPr>
        <p:txBody>
          <a:bodyPr/>
          <a:lstStyle/>
          <a:p>
            <a:r>
              <a:rPr kumimoji="1" lang="ja-JP" altLang="en-US"/>
              <a:t>マスター タイトルの書式設定</a:t>
            </a:r>
          </a:p>
        </p:txBody>
      </p:sp>
      <p:sp>
        <p:nvSpPr>
          <p:cNvPr id="10" name="楕円 9">
            <a:extLst>
              <a:ext uri="{FF2B5EF4-FFF2-40B4-BE49-F238E27FC236}">
                <a16:creationId xmlns:a16="http://schemas.microsoft.com/office/drawing/2014/main" id="{2B92BB9A-C14C-4EB3-99DF-96A4A9E75860}"/>
              </a:ext>
            </a:extLst>
          </p:cNvPr>
          <p:cNvSpPr/>
          <p:nvPr userDrawn="1"/>
        </p:nvSpPr>
        <p:spPr>
          <a:xfrm>
            <a:off x="2119401" y="27626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54BB0D5-7E29-4874-B437-88D57B7A7D65}"/>
              </a:ext>
            </a:extLst>
          </p:cNvPr>
          <p:cNvSpPr txBox="1"/>
          <p:nvPr userDrawn="1"/>
        </p:nvSpPr>
        <p:spPr>
          <a:xfrm>
            <a:off x="-40105" y="0"/>
            <a:ext cx="2239716" cy="461665"/>
          </a:xfrm>
          <a:prstGeom prst="rect">
            <a:avLst/>
          </a:prstGeom>
          <a:noFill/>
        </p:spPr>
        <p:txBody>
          <a:bodyPr wrap="none" rtlCol="0">
            <a:spAutoFit/>
          </a:bodyPr>
          <a:lstStyle/>
          <a:p>
            <a:r>
              <a:rPr kumimoji="1" lang="en-US" altLang="ja-JP" sz="2400" b="0" dirty="0">
                <a:latin typeface="Century Gothic" panose="020B0502020202020204" pitchFamily="34" charset="0"/>
                <a:ea typeface="AR P顏眞楷書体H" panose="03000900000000000000" pitchFamily="66" charset="-128"/>
              </a:rPr>
              <a:t>GIF academy</a:t>
            </a:r>
            <a:endParaRPr kumimoji="1" lang="ja-JP" altLang="en-US" sz="2400" b="0" dirty="0">
              <a:latin typeface="Century Gothic" panose="020B0502020202020204" pitchFamily="34" charset="0"/>
              <a:ea typeface="AR P顏眞楷書体H" panose="03000900000000000000" pitchFamily="66" charset="-128"/>
            </a:endParaRPr>
          </a:p>
        </p:txBody>
      </p:sp>
    </p:spTree>
    <p:extLst>
      <p:ext uri="{BB962C8B-B14F-4D97-AF65-F5344CB8AC3E}">
        <p14:creationId xmlns:p14="http://schemas.microsoft.com/office/powerpoint/2010/main" val="412207743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4732648-477B-4A43-9D46-DAE92109370E}"/>
              </a:ext>
            </a:extLst>
          </p:cNvPr>
          <p:cNvSpPr>
            <a:spLocks noGrp="1"/>
          </p:cNvSpPr>
          <p:nvPr>
            <p:ph idx="1"/>
          </p:nvPr>
        </p:nvSpPr>
        <p:spPr>
          <a:xfrm>
            <a:off x="838200" y="1371241"/>
            <a:ext cx="10515600" cy="4815996"/>
          </a:xfrm>
        </p:spPr>
        <p:txBody>
          <a:bodyPr/>
          <a:lstStyle>
            <a:lvl2pPr marL="685800" indent="-228600">
              <a:buFont typeface="游ゴシック" panose="020B0400000000000000" pitchFamily="50" charset="-128"/>
              <a:buChar char="−"/>
              <a:defRPr/>
            </a:lvl2pPr>
            <a:lvl3pPr marL="1143000" indent="-228600">
              <a:buFont typeface="游ゴシック" panose="020B0400000000000000" pitchFamily="50" charset="-128"/>
              <a:buChar char="∙"/>
              <a:defRPr/>
            </a:lvl3pPr>
            <a:lvl4pPr marL="1600200" indent="-228600">
              <a:buFont typeface="游ゴシック" panose="020B0400000000000000" pitchFamily="50" charset="-128"/>
              <a:buChar char="›"/>
              <a:defRPr/>
            </a:lvl4pPr>
            <a:lvl5pPr marL="2057400" indent="-228600">
              <a:buFont typeface="游ゴシック" panose="020B0400000000000000" pitchFamily="50" charset="-128"/>
              <a:buChar char="−"/>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246171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タイトルとコンテンツ">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タイトル 12">
            <a:extLst>
              <a:ext uri="{FF2B5EF4-FFF2-40B4-BE49-F238E27FC236}">
                <a16:creationId xmlns:a16="http://schemas.microsoft.com/office/drawing/2014/main" id="{380D5B96-5C60-4A67-AFCD-B21CB4FAEA04}"/>
              </a:ext>
            </a:extLst>
          </p:cNvPr>
          <p:cNvSpPr>
            <a:spLocks noGrp="1"/>
          </p:cNvSpPr>
          <p:nvPr>
            <p:ph type="title"/>
          </p:nvPr>
        </p:nvSpPr>
        <p:spPr>
          <a:xfrm>
            <a:off x="838200" y="519497"/>
            <a:ext cx="10515600" cy="591252"/>
          </a:xfrm>
        </p:spPr>
        <p:txBody>
          <a:bodyPr/>
          <a:lstStyle>
            <a:lvl1pPr>
              <a:defRPr sz="3600"/>
            </a:lvl1pPr>
          </a:lstStyle>
          <a:p>
            <a:r>
              <a:rPr kumimoji="1" lang="ja-JP" altLang="en-US"/>
              <a:t>マスター タイトルの書式設定</a:t>
            </a: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350104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白紙">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289409F8-EA45-418E-82BE-AC3F77EFB8EA}"/>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スライド番号プレースホルダー 5">
            <a:extLst>
              <a:ext uri="{FF2B5EF4-FFF2-40B4-BE49-F238E27FC236}">
                <a16:creationId xmlns:a16="http://schemas.microsoft.com/office/drawing/2014/main" id="{9D4168DF-F529-4E13-8BE3-CA221CFEC4AA}"/>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Tree>
    <p:extLst>
      <p:ext uri="{BB962C8B-B14F-4D97-AF65-F5344CB8AC3E}">
        <p14:creationId xmlns:p14="http://schemas.microsoft.com/office/powerpoint/2010/main" val="528020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とサマリ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4C7E0D-74A9-4B86-AB69-599D176FF025}"/>
              </a:ext>
            </a:extLst>
          </p:cNvPr>
          <p:cNvSpPr>
            <a:spLocks noGrp="1"/>
          </p:cNvSpPr>
          <p:nvPr>
            <p:ph type="title"/>
          </p:nvPr>
        </p:nvSpPr>
        <p:spPr/>
        <p:txBody>
          <a:bodyPr/>
          <a:lstStyle/>
          <a:p>
            <a:r>
              <a:rPr kumimoji="1" lang="ja-JP" altLang="en-US"/>
              <a:t>マスター タイトルの書式設定</a:t>
            </a:r>
          </a:p>
        </p:txBody>
      </p:sp>
      <p:sp>
        <p:nvSpPr>
          <p:cNvPr id="3" name="スライド番号プレースホルダー 2">
            <a:extLst>
              <a:ext uri="{FF2B5EF4-FFF2-40B4-BE49-F238E27FC236}">
                <a16:creationId xmlns:a16="http://schemas.microsoft.com/office/drawing/2014/main" id="{EB0139A8-CC9E-4532-A515-254A86699D6F}"/>
              </a:ext>
            </a:extLst>
          </p:cNvPr>
          <p:cNvSpPr>
            <a:spLocks noGrp="1"/>
          </p:cNvSpPr>
          <p:nvPr>
            <p:ph type="sldNum" sz="quarter" idx="10"/>
          </p:nvPr>
        </p:nvSpPr>
        <p:spPr/>
        <p:txBody>
          <a:bodyPr/>
          <a:lstStyle/>
          <a:p>
            <a:fld id="{DFD4F317-19D0-4848-B5EB-5B174DBE8CF9}" type="slidenum">
              <a:rPr lang="ja-JP" altLang="en-US" smtClean="0"/>
              <a:pPr/>
              <a:t>‹#›</a:t>
            </a:fld>
            <a:endParaRPr lang="ja-JP" altLang="en-US"/>
          </a:p>
        </p:txBody>
      </p:sp>
      <p:sp>
        <p:nvSpPr>
          <p:cNvPr id="5" name="コンテンツ プレースホルダー 4">
            <a:extLst>
              <a:ext uri="{FF2B5EF4-FFF2-40B4-BE49-F238E27FC236}">
                <a16:creationId xmlns:a16="http://schemas.microsoft.com/office/drawing/2014/main" id="{8206B1B8-1AF3-434B-8280-C73033673391}"/>
              </a:ext>
            </a:extLst>
          </p:cNvPr>
          <p:cNvSpPr>
            <a:spLocks noGrp="1"/>
          </p:cNvSpPr>
          <p:nvPr>
            <p:ph sz="quarter" idx="11"/>
          </p:nvPr>
        </p:nvSpPr>
        <p:spPr>
          <a:xfrm>
            <a:off x="838201" y="1333178"/>
            <a:ext cx="10515600" cy="2191186"/>
          </a:xfrm>
          <a:solidFill>
            <a:schemeClr val="bg1">
              <a:lumMod val="95000"/>
            </a:schemeClr>
          </a:solidFill>
          <a:ln>
            <a:noFill/>
          </a:ln>
        </p:spPr>
        <p:txBody>
          <a:bodyPr lIns="360000" tIns="216000" rIns="360000" bIns="216000" anchor="t" anchorCtr="0">
            <a:sp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7" name="テキスト プレースホルダー 6">
            <a:extLst>
              <a:ext uri="{FF2B5EF4-FFF2-40B4-BE49-F238E27FC236}">
                <a16:creationId xmlns:a16="http://schemas.microsoft.com/office/drawing/2014/main" id="{D79A32D3-134A-4CE3-A056-4DF21D27B02B}"/>
              </a:ext>
            </a:extLst>
          </p:cNvPr>
          <p:cNvSpPr>
            <a:spLocks noGrp="1"/>
          </p:cNvSpPr>
          <p:nvPr>
            <p:ph type="body" sz="quarter" idx="12"/>
          </p:nvPr>
        </p:nvSpPr>
        <p:spPr>
          <a:xfrm>
            <a:off x="838200" y="3648074"/>
            <a:ext cx="10515600" cy="250334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四角形: 角を丸くする 5">
            <a:extLst>
              <a:ext uri="{FF2B5EF4-FFF2-40B4-BE49-F238E27FC236}">
                <a16:creationId xmlns:a16="http://schemas.microsoft.com/office/drawing/2014/main" id="{2C5074BC-E1F6-41F5-AA0E-167124EC1255}"/>
              </a:ext>
            </a:extLst>
          </p:cNvPr>
          <p:cNvSpPr/>
          <p:nvPr userDrawn="1"/>
        </p:nvSpPr>
        <p:spPr>
          <a:xfrm flipH="1" flipV="1">
            <a:off x="-88553" y="779126"/>
            <a:ext cx="432000" cy="72000"/>
          </a:xfrm>
          <a:prstGeom prst="roundRect">
            <a:avLst>
              <a:gd name="adj" fmla="val 50000"/>
            </a:avLst>
          </a:prstGeom>
          <a:solidFill>
            <a:srgbClr val="1E50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148942861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397C095-A7F2-4984-ACC5-C9562C920942}"/>
              </a:ext>
            </a:extLst>
          </p:cNvPr>
          <p:cNvSpPr>
            <a:spLocks noGrp="1"/>
          </p:cNvSpPr>
          <p:nvPr>
            <p:ph type="title"/>
          </p:nvPr>
        </p:nvSpPr>
        <p:spPr>
          <a:xfrm>
            <a:off x="838200" y="519497"/>
            <a:ext cx="10515600" cy="591252"/>
          </a:xfrm>
          <a:prstGeom prst="rect">
            <a:avLst/>
          </a:prstGeom>
        </p:spPr>
        <p:txBody>
          <a:bodyPr vert="horz" lIns="91440" tIns="45720" rIns="91440" bIns="45720" rtlCol="0" anchor="ctr">
            <a:sp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CBA1709-158A-4617-99E8-415D5F793D73}"/>
              </a:ext>
            </a:extLst>
          </p:cNvPr>
          <p:cNvSpPr>
            <a:spLocks noGrp="1"/>
          </p:cNvSpPr>
          <p:nvPr>
            <p:ph type="body" idx="1"/>
          </p:nvPr>
        </p:nvSpPr>
        <p:spPr>
          <a:xfrm>
            <a:off x="838200" y="1362076"/>
            <a:ext cx="10515600" cy="4814888"/>
          </a:xfrm>
          <a:prstGeom prst="rect">
            <a:avLst/>
          </a:prstGeom>
        </p:spPr>
        <p:txBody>
          <a:bodyPr vert="horz" lIns="91440" tIns="45720" rIns="91440" bIns="45720" rtlCol="0">
            <a:no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6" name="スライド番号プレースホルダー 5">
            <a:extLst>
              <a:ext uri="{FF2B5EF4-FFF2-40B4-BE49-F238E27FC236}">
                <a16:creationId xmlns:a16="http://schemas.microsoft.com/office/drawing/2014/main" id="{9492E267-AC6E-4FB1-BD93-F966F906C2AE}"/>
              </a:ext>
            </a:extLst>
          </p:cNvPr>
          <p:cNvSpPr>
            <a:spLocks noGrp="1"/>
          </p:cNvSpPr>
          <p:nvPr>
            <p:ph type="sldNum" sz="quarter" idx="4"/>
          </p:nvPr>
        </p:nvSpPr>
        <p:spPr>
          <a:xfrm>
            <a:off x="8972463" y="6321264"/>
            <a:ext cx="2743200" cy="365125"/>
          </a:xfrm>
          <a:prstGeom prst="rect">
            <a:avLst/>
          </a:prstGeom>
        </p:spPr>
        <p:txBody>
          <a:bodyPr vert="horz" lIns="91440" tIns="45720" rIns="91440" bIns="45720" rtlCol="0" anchor="ctr"/>
          <a:lstStyle>
            <a:lvl1pPr algn="r">
              <a:defRPr sz="1400" b="0">
                <a:solidFill>
                  <a:schemeClr val="bg1">
                    <a:lumMod val="50000"/>
                  </a:schemeClr>
                </a:solidFill>
                <a:latin typeface="+mj-lt"/>
              </a:defRPr>
            </a:lvl1pPr>
          </a:lstStyle>
          <a:p>
            <a:fld id="{DFD4F317-19D0-4848-B5EB-5B174DBE8CF9}" type="slidenum">
              <a:rPr lang="ja-JP" altLang="en-US" smtClean="0"/>
              <a:pPr/>
              <a:t>‹#›</a:t>
            </a:fld>
            <a:endParaRPr lang="ja-JP" altLang="en-US"/>
          </a:p>
        </p:txBody>
      </p:sp>
      <p:sp>
        <p:nvSpPr>
          <p:cNvPr id="5" name="楕円 4">
            <a:extLst>
              <a:ext uri="{FF2B5EF4-FFF2-40B4-BE49-F238E27FC236}">
                <a16:creationId xmlns:a16="http://schemas.microsoft.com/office/drawing/2014/main" id="{41CA0070-3FCF-4964-8C18-E1A8CF4992BD}"/>
              </a:ext>
            </a:extLst>
          </p:cNvPr>
          <p:cNvSpPr/>
          <p:nvPr userDrawn="1"/>
        </p:nvSpPr>
        <p:spPr>
          <a:xfrm>
            <a:off x="2119401" y="276264"/>
            <a:ext cx="80210" cy="8021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0876EDB4-45DC-4270-AEAA-20B1365E1467}"/>
              </a:ext>
            </a:extLst>
          </p:cNvPr>
          <p:cNvSpPr txBox="1"/>
          <p:nvPr userDrawn="1"/>
        </p:nvSpPr>
        <p:spPr>
          <a:xfrm>
            <a:off x="-40105" y="0"/>
            <a:ext cx="2239716" cy="461665"/>
          </a:xfrm>
          <a:prstGeom prst="rect">
            <a:avLst/>
          </a:prstGeom>
          <a:noFill/>
        </p:spPr>
        <p:txBody>
          <a:bodyPr wrap="none" rtlCol="0">
            <a:spAutoFit/>
          </a:bodyPr>
          <a:lstStyle/>
          <a:p>
            <a:r>
              <a:rPr kumimoji="1" lang="en-US" altLang="ja-JP" sz="2400" b="0" dirty="0">
                <a:latin typeface="Century Gothic" panose="020B0502020202020204" pitchFamily="34" charset="0"/>
                <a:ea typeface="AR P顏眞楷書体H" panose="03000900000000000000" pitchFamily="66" charset="-128"/>
              </a:rPr>
              <a:t>GIF academy</a:t>
            </a:r>
            <a:endParaRPr kumimoji="1" lang="ja-JP" altLang="en-US" sz="2400" b="0" dirty="0">
              <a:latin typeface="Century Gothic" panose="020B0502020202020204" pitchFamily="34" charset="0"/>
              <a:ea typeface="AR P顏眞楷書体H" panose="03000900000000000000" pitchFamily="66" charset="-128"/>
            </a:endParaRPr>
          </a:p>
        </p:txBody>
      </p:sp>
    </p:spTree>
    <p:extLst>
      <p:ext uri="{BB962C8B-B14F-4D97-AF65-F5344CB8AC3E}">
        <p14:creationId xmlns:p14="http://schemas.microsoft.com/office/powerpoint/2010/main" val="338451619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0" r:id="rId4"/>
    <p:sldLayoutId id="2147483661" r:id="rId5"/>
    <p:sldLayoutId id="2147483659" r:id="rId6"/>
  </p:sldLayoutIdLst>
  <p:hf hdr="0" ftr="0" dt="0"/>
  <p:txStyles>
    <p:titleStyle>
      <a:lvl1pPr algn="l" defTabSz="914400" rtl="0" eaLnBrk="1" latinLnBrk="0" hangingPunct="1">
        <a:lnSpc>
          <a:spcPct val="90000"/>
        </a:lnSpc>
        <a:spcBef>
          <a:spcPct val="0"/>
        </a:spcBef>
        <a:buNone/>
        <a:defRPr kumimoji="1" sz="36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55C7A9F-EAD0-4DB7-8F11-FD3BDBF8CCDF}"/>
              </a:ext>
            </a:extLst>
          </p:cNvPr>
          <p:cNvSpPr>
            <a:spLocks noGrp="1"/>
          </p:cNvSpPr>
          <p:nvPr>
            <p:ph type="ctrTitle"/>
          </p:nvPr>
        </p:nvSpPr>
        <p:spPr/>
        <p:txBody>
          <a:bodyPr/>
          <a:lstStyle/>
          <a:p>
            <a:r>
              <a:rPr lang="ja-JP" altLang="en-US" dirty="0"/>
              <a:t>データを活かす組織を作る</a:t>
            </a:r>
            <a:br>
              <a:rPr lang="en-US" altLang="ja-JP" dirty="0"/>
            </a:br>
            <a:endParaRPr lang="ja-JP" altLang="en-US" dirty="0"/>
          </a:p>
        </p:txBody>
      </p:sp>
      <p:sp>
        <p:nvSpPr>
          <p:cNvPr id="8" name="正方形/長方形 7">
            <a:extLst>
              <a:ext uri="{FF2B5EF4-FFF2-40B4-BE49-F238E27FC236}">
                <a16:creationId xmlns:a16="http://schemas.microsoft.com/office/drawing/2014/main" id="{2E385DFE-3EAE-47C3-9A3E-8491392F74B6}"/>
              </a:ext>
            </a:extLst>
          </p:cNvPr>
          <p:cNvSpPr/>
          <p:nvPr/>
        </p:nvSpPr>
        <p:spPr>
          <a:xfrm>
            <a:off x="253218" y="900333"/>
            <a:ext cx="2053884" cy="23900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12591A90-49E5-41AD-BFD4-9DD0FDFB3482}"/>
              </a:ext>
            </a:extLst>
          </p:cNvPr>
          <p:cNvSpPr txBox="1"/>
          <p:nvPr/>
        </p:nvSpPr>
        <p:spPr>
          <a:xfrm>
            <a:off x="5123369" y="6581001"/>
            <a:ext cx="1614545" cy="276999"/>
          </a:xfrm>
          <a:prstGeom prst="rect">
            <a:avLst/>
          </a:prstGeom>
          <a:noFill/>
        </p:spPr>
        <p:txBody>
          <a:bodyPr wrap="none" lIns="91440" tIns="45720" rIns="91440" bIns="45720" rtlCol="0" anchor="t">
            <a:spAutoFit/>
          </a:bodyPr>
          <a:lstStyle/>
          <a:p>
            <a:r>
              <a:rPr kumimoji="1" lang="ja-JP" altLang="en-US" sz="1200"/>
              <a:t>作成：　</a:t>
            </a:r>
            <a:r>
              <a:rPr lang="en-US" altLang="ja-JP" sz="1200" dirty="0"/>
              <a:t>2023-03-31</a:t>
            </a:r>
            <a:endParaRPr lang="ja-JP" altLang="en-US" sz="1200" dirty="0"/>
          </a:p>
        </p:txBody>
      </p:sp>
      <p:sp>
        <p:nvSpPr>
          <p:cNvPr id="6" name="正方形/長方形 5">
            <a:extLst>
              <a:ext uri="{FF2B5EF4-FFF2-40B4-BE49-F238E27FC236}">
                <a16:creationId xmlns:a16="http://schemas.microsoft.com/office/drawing/2014/main" id="{48C4A2E1-4030-4FBC-83A5-B88E2FDF2EB6}"/>
              </a:ext>
            </a:extLst>
          </p:cNvPr>
          <p:cNvSpPr/>
          <p:nvPr/>
        </p:nvSpPr>
        <p:spPr>
          <a:xfrm>
            <a:off x="7315486" y="5348026"/>
            <a:ext cx="2306527" cy="337625"/>
          </a:xfrm>
          <a:prstGeom prst="rect">
            <a:avLst/>
          </a:prstGeom>
          <a:solidFill>
            <a:srgbClr val="DEEEF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1100" b="1" dirty="0">
                <a:solidFill>
                  <a:schemeClr val="tx1"/>
                </a:solidFill>
              </a:rPr>
              <a:t>データを活かす組織を作る</a:t>
            </a:r>
          </a:p>
        </p:txBody>
      </p:sp>
      <p:sp>
        <p:nvSpPr>
          <p:cNvPr id="7" name="正方形/長方形 6">
            <a:extLst>
              <a:ext uri="{FF2B5EF4-FFF2-40B4-BE49-F238E27FC236}">
                <a16:creationId xmlns:a16="http://schemas.microsoft.com/office/drawing/2014/main" id="{A0CE11BC-E430-40B1-81E0-8FFD5FAC84BF}"/>
              </a:ext>
            </a:extLst>
          </p:cNvPr>
          <p:cNvSpPr/>
          <p:nvPr/>
        </p:nvSpPr>
        <p:spPr>
          <a:xfrm>
            <a:off x="7202658" y="5376162"/>
            <a:ext cx="2532185" cy="30948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06FB38C1-384A-443F-BDD2-ADEAF7EC2295}"/>
              </a:ext>
            </a:extLst>
          </p:cNvPr>
          <p:cNvSpPr txBox="1"/>
          <p:nvPr/>
        </p:nvSpPr>
        <p:spPr>
          <a:xfrm>
            <a:off x="7765143" y="144438"/>
            <a:ext cx="4426857" cy="430887"/>
          </a:xfrm>
          <a:prstGeom prst="rect">
            <a:avLst/>
          </a:prstGeom>
          <a:solidFill>
            <a:schemeClr val="bg1"/>
          </a:solidFill>
        </p:spPr>
        <p:txBody>
          <a:bodyPr wrap="square" rtlCol="0">
            <a:spAutoFit/>
          </a:bodyPr>
          <a:lstStyle/>
          <a:p>
            <a:pPr marL="87313" indent="-87313" algn="l"/>
            <a:r>
              <a:rPr kumimoji="1" lang="en-US" altLang="ja-JP" sz="1100" dirty="0"/>
              <a:t>※</a:t>
            </a:r>
            <a:r>
              <a:rPr kumimoji="1" lang="ja-JP" altLang="en-US" sz="1100" dirty="0"/>
              <a:t>デジタルスキル標準には含まれないが、リテラシの追加教材として作成した</a:t>
            </a:r>
          </a:p>
        </p:txBody>
      </p:sp>
    </p:spTree>
    <p:extLst>
      <p:ext uri="{BB962C8B-B14F-4D97-AF65-F5344CB8AC3E}">
        <p14:creationId xmlns:p14="http://schemas.microsoft.com/office/powerpoint/2010/main" val="2657047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3E63D02B-BB9D-4326-9BFA-0BAF7B060707}"/>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DA2BC30F-887C-46B0-A87C-B85187149777}"/>
              </a:ext>
            </a:extLst>
          </p:cNvPr>
          <p:cNvSpPr>
            <a:spLocks noGrp="1"/>
          </p:cNvSpPr>
          <p:nvPr>
            <p:ph type="sldNum" sz="quarter" idx="10"/>
          </p:nvPr>
        </p:nvSpPr>
        <p:spPr/>
        <p:txBody>
          <a:bodyPr/>
          <a:lstStyle/>
          <a:p>
            <a:fld id="{DFD4F317-19D0-4848-B5EB-5B174DBE8CF9}" type="slidenum">
              <a:rPr lang="ja-JP" altLang="en-US" smtClean="0"/>
              <a:pPr/>
              <a:t>10</a:t>
            </a:fld>
            <a:endParaRPr lang="ja-JP" altLang="en-US"/>
          </a:p>
        </p:txBody>
      </p:sp>
      <p:sp>
        <p:nvSpPr>
          <p:cNvPr id="5" name="タイトル 4">
            <a:extLst>
              <a:ext uri="{FF2B5EF4-FFF2-40B4-BE49-F238E27FC236}">
                <a16:creationId xmlns:a16="http://schemas.microsoft.com/office/drawing/2014/main" id="{E56D7073-5DB4-4F01-BF2B-1E26B8F12A97}"/>
              </a:ext>
            </a:extLst>
          </p:cNvPr>
          <p:cNvSpPr>
            <a:spLocks noGrp="1"/>
          </p:cNvSpPr>
          <p:nvPr>
            <p:ph type="title"/>
          </p:nvPr>
        </p:nvSpPr>
        <p:spPr>
          <a:xfrm>
            <a:off x="838200" y="2740181"/>
            <a:ext cx="10515600" cy="591252"/>
          </a:xfrm>
        </p:spPr>
        <p:txBody>
          <a:bodyPr/>
          <a:lstStyle/>
          <a:p>
            <a:r>
              <a:rPr lang="ja-JP" altLang="en-US" dirty="0"/>
              <a:t>具体的な取り組み</a:t>
            </a:r>
          </a:p>
        </p:txBody>
      </p:sp>
    </p:spTree>
    <p:extLst>
      <p:ext uri="{BB962C8B-B14F-4D97-AF65-F5344CB8AC3E}">
        <p14:creationId xmlns:p14="http://schemas.microsoft.com/office/powerpoint/2010/main" val="2924211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A91BF8E-68A6-4874-B3A0-E1AC22CDA507}"/>
              </a:ext>
            </a:extLst>
          </p:cNvPr>
          <p:cNvSpPr>
            <a:spLocks noGrp="1"/>
          </p:cNvSpPr>
          <p:nvPr>
            <p:ph idx="1"/>
          </p:nvPr>
        </p:nvSpPr>
        <p:spPr>
          <a:xfrm>
            <a:off x="838199" y="1371241"/>
            <a:ext cx="11203745" cy="4815996"/>
          </a:xfrm>
        </p:spPr>
        <p:txBody>
          <a:bodyPr/>
          <a:lstStyle/>
          <a:p>
            <a:r>
              <a:rPr kumimoji="1" lang="ja-JP" altLang="en-US" dirty="0"/>
              <a:t>デジタル社会に向かうために何を備え自組織でどのようにデータを収集、管理、活用するかの戦略を立て、それに基づく投資をします。</a:t>
            </a:r>
            <a:endParaRPr kumimoji="1" lang="en-US" altLang="ja-JP" dirty="0"/>
          </a:p>
          <a:p>
            <a:pPr lvl="1"/>
            <a:r>
              <a:rPr kumimoji="1" lang="ja-JP" altLang="en-US" dirty="0"/>
              <a:t>データを棚卸する</a:t>
            </a:r>
            <a:endParaRPr kumimoji="1" lang="en-US" altLang="ja-JP" dirty="0"/>
          </a:p>
          <a:p>
            <a:pPr lvl="2"/>
            <a:r>
              <a:rPr lang="ja-JP" altLang="en-US" dirty="0"/>
              <a:t>全体で行うことが困難な場合には、先行部門で行う</a:t>
            </a:r>
            <a:endParaRPr lang="en-US" altLang="ja-JP" dirty="0"/>
          </a:p>
          <a:p>
            <a:pPr lvl="2"/>
            <a:r>
              <a:rPr kumimoji="1" lang="ja-JP" altLang="en-US" dirty="0"/>
              <a:t>データ棚卸では</a:t>
            </a:r>
            <a:r>
              <a:rPr kumimoji="1" lang="en-US" altLang="ja-JP" dirty="0"/>
              <a:t>DCAT</a:t>
            </a:r>
            <a:r>
              <a:rPr kumimoji="1" lang="ja-JP" altLang="en-US" dirty="0"/>
              <a:t>等、再利用性の高いメタデータを活用する</a:t>
            </a:r>
            <a:endParaRPr kumimoji="1" lang="en-US" altLang="ja-JP" dirty="0"/>
          </a:p>
          <a:p>
            <a:pPr lvl="2"/>
            <a:r>
              <a:rPr lang="ja-JP" altLang="en-US" dirty="0"/>
              <a:t>あわせて課題や提案も収集する</a:t>
            </a:r>
            <a:endParaRPr kumimoji="1" lang="en-US" altLang="ja-JP" dirty="0"/>
          </a:p>
          <a:p>
            <a:pPr lvl="1"/>
            <a:r>
              <a:rPr kumimoji="1" lang="ja-JP" altLang="en-US" dirty="0"/>
              <a:t>戦略とビジョンを考える</a:t>
            </a:r>
            <a:endParaRPr kumimoji="1" lang="en-US" altLang="ja-JP" dirty="0"/>
          </a:p>
          <a:p>
            <a:pPr lvl="2"/>
            <a:r>
              <a:rPr kumimoji="1" lang="ja-JP" altLang="en-US" dirty="0"/>
              <a:t>グローバルを見る</a:t>
            </a:r>
            <a:endParaRPr kumimoji="1" lang="en-US" altLang="ja-JP" dirty="0"/>
          </a:p>
          <a:p>
            <a:pPr lvl="2"/>
            <a:r>
              <a:rPr lang="ja-JP" altLang="en-US" dirty="0"/>
              <a:t>同業他社、類似業種を見る</a:t>
            </a:r>
            <a:endParaRPr lang="en-US" altLang="ja-JP" dirty="0"/>
          </a:p>
          <a:p>
            <a:pPr lvl="2"/>
            <a:r>
              <a:rPr kumimoji="1" lang="ja-JP" altLang="en-US" dirty="0"/>
              <a:t>先進活用事例を見る</a:t>
            </a:r>
            <a:endParaRPr kumimoji="1" lang="en-US" altLang="ja-JP" dirty="0"/>
          </a:p>
          <a:p>
            <a:pPr lvl="1"/>
            <a:r>
              <a:rPr lang="ja-JP" altLang="en-US" dirty="0"/>
              <a:t>アーキテクチャを考える</a:t>
            </a:r>
            <a:endParaRPr lang="en-US" altLang="ja-JP" dirty="0"/>
          </a:p>
          <a:p>
            <a:pPr lvl="2"/>
            <a:r>
              <a:rPr kumimoji="1" lang="ja-JP" altLang="en-US" dirty="0"/>
              <a:t>自社</a:t>
            </a:r>
            <a:r>
              <a:rPr lang="ja-JP" altLang="en-US" dirty="0"/>
              <a:t>保有</a:t>
            </a:r>
            <a:r>
              <a:rPr lang="en-US" altLang="ja-JP" dirty="0"/>
              <a:t>or</a:t>
            </a:r>
            <a:r>
              <a:rPr lang="ja-JP" altLang="en-US" dirty="0"/>
              <a:t>外部調達</a:t>
            </a:r>
            <a:endParaRPr lang="en-US" altLang="ja-JP" dirty="0"/>
          </a:p>
          <a:p>
            <a:pPr lvl="3"/>
            <a:r>
              <a:rPr lang="ja-JP" altLang="en-US" dirty="0"/>
              <a:t>組織や部門共通データ</a:t>
            </a:r>
            <a:endParaRPr lang="en-US" altLang="ja-JP" dirty="0"/>
          </a:p>
          <a:p>
            <a:pPr lvl="1"/>
            <a:r>
              <a:rPr kumimoji="1" lang="ja-JP" altLang="en-US" dirty="0"/>
              <a:t>投資優先順位を考える</a:t>
            </a:r>
            <a:endParaRPr kumimoji="1" lang="en-US" altLang="ja-JP" dirty="0"/>
          </a:p>
          <a:p>
            <a:pPr lvl="2"/>
            <a:r>
              <a:rPr lang="ja-JP" altLang="en-US" dirty="0"/>
              <a:t>投資分析とともに各ステークフォルダーへのインパクト分析をする</a:t>
            </a:r>
            <a:endParaRPr kumimoji="1" lang="ja-JP" altLang="en-US" dirty="0"/>
          </a:p>
        </p:txBody>
      </p:sp>
      <p:sp>
        <p:nvSpPr>
          <p:cNvPr id="3" name="タイトル 2">
            <a:extLst>
              <a:ext uri="{FF2B5EF4-FFF2-40B4-BE49-F238E27FC236}">
                <a16:creationId xmlns:a16="http://schemas.microsoft.com/office/drawing/2014/main" id="{CF1DC8BE-92F0-4CB5-AD7D-81FC17DE02EC}"/>
              </a:ext>
            </a:extLst>
          </p:cNvPr>
          <p:cNvSpPr>
            <a:spLocks noGrp="1"/>
          </p:cNvSpPr>
          <p:nvPr>
            <p:ph type="title"/>
          </p:nvPr>
        </p:nvSpPr>
        <p:spPr/>
        <p:txBody>
          <a:bodyPr/>
          <a:lstStyle/>
          <a:p>
            <a:r>
              <a:rPr kumimoji="1" lang="ja-JP" altLang="en-US" dirty="0"/>
              <a:t>戦略・投資</a:t>
            </a:r>
          </a:p>
        </p:txBody>
      </p:sp>
      <p:sp>
        <p:nvSpPr>
          <p:cNvPr id="4" name="スライド番号プレースホルダー 3">
            <a:extLst>
              <a:ext uri="{FF2B5EF4-FFF2-40B4-BE49-F238E27FC236}">
                <a16:creationId xmlns:a16="http://schemas.microsoft.com/office/drawing/2014/main" id="{C7975850-936C-4358-83F9-F6313EA05E40}"/>
              </a:ext>
            </a:extLst>
          </p:cNvPr>
          <p:cNvSpPr>
            <a:spLocks noGrp="1"/>
          </p:cNvSpPr>
          <p:nvPr>
            <p:ph type="sldNum" sz="quarter" idx="4"/>
          </p:nvPr>
        </p:nvSpPr>
        <p:spPr/>
        <p:txBody>
          <a:bodyPr/>
          <a:lstStyle/>
          <a:p>
            <a:fld id="{DFD4F317-19D0-4848-B5EB-5B174DBE8CF9}" type="slidenum">
              <a:rPr lang="ja-JP" altLang="en-US" smtClean="0"/>
              <a:pPr/>
              <a:t>11</a:t>
            </a:fld>
            <a:endParaRPr lang="ja-JP" altLang="en-US"/>
          </a:p>
        </p:txBody>
      </p:sp>
    </p:spTree>
    <p:extLst>
      <p:ext uri="{BB962C8B-B14F-4D97-AF65-F5344CB8AC3E}">
        <p14:creationId xmlns:p14="http://schemas.microsoft.com/office/powerpoint/2010/main" val="4046732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C7B575D-577F-4EF4-8CDF-774DA967797F}"/>
              </a:ext>
            </a:extLst>
          </p:cNvPr>
          <p:cNvSpPr>
            <a:spLocks noGrp="1"/>
          </p:cNvSpPr>
          <p:nvPr>
            <p:ph idx="1"/>
          </p:nvPr>
        </p:nvSpPr>
        <p:spPr>
          <a:xfrm>
            <a:off x="590843" y="1371241"/>
            <a:ext cx="11422965" cy="3313301"/>
          </a:xfrm>
        </p:spPr>
        <p:txBody>
          <a:bodyPr/>
          <a:lstStyle/>
          <a:p>
            <a:r>
              <a:rPr lang="ja-JP" altLang="en-US" dirty="0"/>
              <a:t>戦略とビジョンを共有する。</a:t>
            </a:r>
            <a:endParaRPr lang="en-US" altLang="ja-JP" dirty="0"/>
          </a:p>
          <a:p>
            <a:pPr lvl="1"/>
            <a:r>
              <a:rPr lang="ja-JP" altLang="en-US" dirty="0"/>
              <a:t>ドキュメント化しメンバーに共有する。</a:t>
            </a:r>
            <a:endParaRPr lang="en-US" altLang="ja-JP" dirty="0"/>
          </a:p>
          <a:p>
            <a:r>
              <a:rPr lang="ja-JP" altLang="en-US" dirty="0"/>
              <a:t>現場を重視する。</a:t>
            </a:r>
            <a:endParaRPr lang="en-US" altLang="ja-JP" dirty="0"/>
          </a:p>
          <a:p>
            <a:pPr lvl="1"/>
            <a:r>
              <a:rPr lang="ja-JP" altLang="en-US" dirty="0"/>
              <a:t>データ収集が重要であることから、データ収集関係者にその利用例やデータの重要性を理解してもらう。</a:t>
            </a:r>
            <a:endParaRPr lang="en-US" altLang="ja-JP" dirty="0"/>
          </a:p>
          <a:p>
            <a:pPr lvl="2"/>
            <a:r>
              <a:rPr lang="ja-JP" altLang="en-US" dirty="0"/>
              <a:t>経営層への可視化が重視されがちであるが、収集現場のモチベーションを高めることが重要</a:t>
            </a:r>
            <a:endParaRPr lang="en-US" altLang="ja-JP" dirty="0"/>
          </a:p>
          <a:p>
            <a:r>
              <a:rPr kumimoji="1" lang="ja-JP" altLang="en-US" dirty="0"/>
              <a:t>やって見せる。</a:t>
            </a:r>
            <a:endParaRPr kumimoji="1" lang="en-US" altLang="ja-JP" dirty="0"/>
          </a:p>
          <a:p>
            <a:pPr lvl="1"/>
            <a:r>
              <a:rPr lang="ja-JP" altLang="en-US" dirty="0"/>
              <a:t>スモールサクセスを作っていく。</a:t>
            </a:r>
            <a:endParaRPr lang="en-US" altLang="ja-JP" dirty="0"/>
          </a:p>
          <a:p>
            <a:pPr lvl="2"/>
            <a:r>
              <a:rPr kumimoji="1" lang="ja-JP" altLang="en-US" dirty="0"/>
              <a:t>データ活用では大きな改革を伴うことが多いので、成功事例を作り、あのチームに任せてみようという流れを作る</a:t>
            </a:r>
            <a:endParaRPr kumimoji="1" lang="en-US" altLang="ja-JP" dirty="0"/>
          </a:p>
          <a:p>
            <a:r>
              <a:rPr kumimoji="1" lang="ja-JP" altLang="en-US" dirty="0"/>
              <a:t>取り組みや情報を共有するし、オープンにコミュニケーションする。</a:t>
            </a:r>
            <a:endParaRPr kumimoji="1" lang="en-US" altLang="ja-JP" dirty="0"/>
          </a:p>
          <a:p>
            <a:pPr lvl="1"/>
            <a:r>
              <a:rPr lang="ja-JP" altLang="en-US" dirty="0"/>
              <a:t>組織全体にデータ戦略を浸透し、課題の報告や提案、フィードバックを得られる仕組みを作る。</a:t>
            </a:r>
            <a:endParaRPr kumimoji="1" lang="en-US" altLang="ja-JP" dirty="0"/>
          </a:p>
          <a:p>
            <a:pPr lvl="1"/>
            <a:endParaRPr kumimoji="1" lang="en-US" altLang="ja-JP" dirty="0"/>
          </a:p>
        </p:txBody>
      </p:sp>
      <p:sp>
        <p:nvSpPr>
          <p:cNvPr id="3" name="タイトル 2">
            <a:extLst>
              <a:ext uri="{FF2B5EF4-FFF2-40B4-BE49-F238E27FC236}">
                <a16:creationId xmlns:a16="http://schemas.microsoft.com/office/drawing/2014/main" id="{BFE71DC5-B907-445B-9C69-02BA936397D8}"/>
              </a:ext>
            </a:extLst>
          </p:cNvPr>
          <p:cNvSpPr>
            <a:spLocks noGrp="1"/>
          </p:cNvSpPr>
          <p:nvPr>
            <p:ph type="title"/>
          </p:nvPr>
        </p:nvSpPr>
        <p:spPr/>
        <p:txBody>
          <a:bodyPr/>
          <a:lstStyle/>
          <a:p>
            <a:r>
              <a:rPr kumimoji="1" lang="ja-JP" altLang="en-US" dirty="0"/>
              <a:t>リーダーシップ</a:t>
            </a:r>
          </a:p>
        </p:txBody>
      </p:sp>
      <p:sp>
        <p:nvSpPr>
          <p:cNvPr id="4" name="スライド番号プレースホルダー 3">
            <a:extLst>
              <a:ext uri="{FF2B5EF4-FFF2-40B4-BE49-F238E27FC236}">
                <a16:creationId xmlns:a16="http://schemas.microsoft.com/office/drawing/2014/main" id="{45D1A648-E47D-4264-A92E-1C030FBF0C4B}"/>
              </a:ext>
            </a:extLst>
          </p:cNvPr>
          <p:cNvSpPr>
            <a:spLocks noGrp="1"/>
          </p:cNvSpPr>
          <p:nvPr>
            <p:ph type="sldNum" sz="quarter" idx="4"/>
          </p:nvPr>
        </p:nvSpPr>
        <p:spPr>
          <a:xfrm>
            <a:off x="8972463" y="6476011"/>
            <a:ext cx="2743200" cy="365125"/>
          </a:xfrm>
        </p:spPr>
        <p:txBody>
          <a:bodyPr/>
          <a:lstStyle/>
          <a:p>
            <a:fld id="{DFD4F317-19D0-4848-B5EB-5B174DBE8CF9}" type="slidenum">
              <a:rPr lang="ja-JP" altLang="en-US" smtClean="0"/>
              <a:pPr/>
              <a:t>12</a:t>
            </a:fld>
            <a:endParaRPr lang="ja-JP" altLang="en-US"/>
          </a:p>
        </p:txBody>
      </p:sp>
    </p:spTree>
    <p:extLst>
      <p:ext uri="{BB962C8B-B14F-4D97-AF65-F5344CB8AC3E}">
        <p14:creationId xmlns:p14="http://schemas.microsoft.com/office/powerpoint/2010/main" val="3594750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47AB5D9-B4F5-4F97-8B5D-008B83BE0497}"/>
              </a:ext>
            </a:extLst>
          </p:cNvPr>
          <p:cNvSpPr>
            <a:spLocks noGrp="1"/>
          </p:cNvSpPr>
          <p:nvPr>
            <p:ph idx="1"/>
          </p:nvPr>
        </p:nvSpPr>
        <p:spPr>
          <a:xfrm>
            <a:off x="0" y="1371241"/>
            <a:ext cx="12192000" cy="4815996"/>
          </a:xfrm>
        </p:spPr>
        <p:txBody>
          <a:bodyPr/>
          <a:lstStyle/>
          <a:p>
            <a:r>
              <a:rPr kumimoji="1" lang="ja-JP" altLang="en-US" dirty="0"/>
              <a:t>データ駆動型組織で重要なのはカルチャーと言われています。</a:t>
            </a:r>
            <a:endParaRPr kumimoji="1"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kumimoji="1" lang="en-US" altLang="ja-JP" dirty="0"/>
          </a:p>
          <a:p>
            <a:endParaRPr lang="en-US" altLang="ja-JP" dirty="0"/>
          </a:p>
          <a:p>
            <a:r>
              <a:rPr kumimoji="1" lang="ja-JP" altLang="en-US" dirty="0"/>
              <a:t>データに基づく経営とは、</a:t>
            </a:r>
            <a:r>
              <a:rPr kumimoji="1" lang="en-US" altLang="ja-JP" dirty="0"/>
              <a:t>KGI</a:t>
            </a:r>
            <a:r>
              <a:rPr kumimoji="1" lang="ja-JP" altLang="en-US" dirty="0"/>
              <a:t>や</a:t>
            </a:r>
            <a:r>
              <a:rPr kumimoji="1" lang="en-US" altLang="ja-JP" dirty="0"/>
              <a:t>KPI</a:t>
            </a:r>
            <a:r>
              <a:rPr kumimoji="1" lang="ja-JP" altLang="en-US" dirty="0"/>
              <a:t>をつけるということではありません。</a:t>
            </a:r>
            <a:endParaRPr kumimoji="1" lang="en-US" altLang="ja-JP" dirty="0"/>
          </a:p>
          <a:p>
            <a:pPr lvl="1"/>
            <a:r>
              <a:rPr kumimoji="1" lang="en-US" altLang="ja-JP" dirty="0"/>
              <a:t>KGI</a:t>
            </a:r>
            <a:r>
              <a:rPr kumimoji="1" lang="ja-JP" altLang="en-US" dirty="0"/>
              <a:t>や</a:t>
            </a:r>
            <a:r>
              <a:rPr kumimoji="1" lang="en-US" altLang="ja-JP" dirty="0"/>
              <a:t>KPI</a:t>
            </a:r>
            <a:r>
              <a:rPr kumimoji="1" lang="ja-JP" altLang="en-US" dirty="0"/>
              <a:t>は適正につける必要がある。</a:t>
            </a:r>
            <a:r>
              <a:rPr lang="ja-JP" altLang="en-US" dirty="0"/>
              <a:t>不適切な</a:t>
            </a:r>
            <a:r>
              <a:rPr kumimoji="1" lang="en-US" altLang="ja-JP" dirty="0"/>
              <a:t>KGI</a:t>
            </a:r>
            <a:r>
              <a:rPr kumimoji="1" lang="ja-JP" altLang="en-US" dirty="0"/>
              <a:t>や</a:t>
            </a:r>
            <a:r>
              <a:rPr kumimoji="1" lang="en-US" altLang="ja-JP" dirty="0"/>
              <a:t>KPI</a:t>
            </a:r>
            <a:r>
              <a:rPr kumimoji="1" lang="ja-JP" altLang="en-US" dirty="0"/>
              <a:t>管理は害悪でしかない</a:t>
            </a:r>
            <a:endParaRPr kumimoji="1" lang="en-US" altLang="ja-JP" dirty="0"/>
          </a:p>
        </p:txBody>
      </p:sp>
      <p:sp>
        <p:nvSpPr>
          <p:cNvPr id="3" name="タイトル 2">
            <a:extLst>
              <a:ext uri="{FF2B5EF4-FFF2-40B4-BE49-F238E27FC236}">
                <a16:creationId xmlns:a16="http://schemas.microsoft.com/office/drawing/2014/main" id="{DFB6F0BA-CC17-4BB8-86AA-D22CF2879B4C}"/>
              </a:ext>
            </a:extLst>
          </p:cNvPr>
          <p:cNvSpPr>
            <a:spLocks noGrp="1"/>
          </p:cNvSpPr>
          <p:nvPr>
            <p:ph type="title"/>
          </p:nvPr>
        </p:nvSpPr>
        <p:spPr/>
        <p:txBody>
          <a:bodyPr/>
          <a:lstStyle/>
          <a:p>
            <a:r>
              <a:rPr kumimoji="1" lang="ja-JP" altLang="en-US" dirty="0"/>
              <a:t>カルチャー</a:t>
            </a:r>
          </a:p>
        </p:txBody>
      </p:sp>
      <p:sp>
        <p:nvSpPr>
          <p:cNvPr id="4" name="スライド番号プレースホルダー 3">
            <a:extLst>
              <a:ext uri="{FF2B5EF4-FFF2-40B4-BE49-F238E27FC236}">
                <a16:creationId xmlns:a16="http://schemas.microsoft.com/office/drawing/2014/main" id="{7B5E1870-0667-4473-BC60-FF2FA272EE21}"/>
              </a:ext>
            </a:extLst>
          </p:cNvPr>
          <p:cNvSpPr>
            <a:spLocks noGrp="1"/>
          </p:cNvSpPr>
          <p:nvPr>
            <p:ph type="sldNum" sz="quarter" idx="4"/>
          </p:nvPr>
        </p:nvSpPr>
        <p:spPr>
          <a:xfrm>
            <a:off x="9436701" y="6321264"/>
            <a:ext cx="2743200" cy="365125"/>
          </a:xfrm>
        </p:spPr>
        <p:txBody>
          <a:bodyPr/>
          <a:lstStyle/>
          <a:p>
            <a:fld id="{DFD4F317-19D0-4848-B5EB-5B174DBE8CF9}" type="slidenum">
              <a:rPr lang="ja-JP" altLang="en-US" smtClean="0"/>
              <a:pPr/>
              <a:t>13</a:t>
            </a:fld>
            <a:endParaRPr lang="ja-JP" altLang="en-US"/>
          </a:p>
        </p:txBody>
      </p:sp>
      <p:graphicFrame>
        <p:nvGraphicFramePr>
          <p:cNvPr id="5" name="図表 4">
            <a:extLst>
              <a:ext uri="{FF2B5EF4-FFF2-40B4-BE49-F238E27FC236}">
                <a16:creationId xmlns:a16="http://schemas.microsoft.com/office/drawing/2014/main" id="{85F4324D-D0AB-4314-8CE4-F49140FF17AB}"/>
              </a:ext>
            </a:extLst>
          </p:cNvPr>
          <p:cNvGraphicFramePr/>
          <p:nvPr>
            <p:extLst>
              <p:ext uri="{D42A27DB-BD31-4B8C-83A1-F6EECF244321}">
                <p14:modId xmlns:p14="http://schemas.microsoft.com/office/powerpoint/2010/main" val="590182994"/>
              </p:ext>
            </p:extLst>
          </p:nvPr>
        </p:nvGraphicFramePr>
        <p:xfrm>
          <a:off x="958747" y="1844808"/>
          <a:ext cx="10675235" cy="41198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37420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BCA018C-94E2-4769-BB1E-984EC0F059CD}"/>
              </a:ext>
            </a:extLst>
          </p:cNvPr>
          <p:cNvSpPr>
            <a:spLocks noGrp="1"/>
          </p:cNvSpPr>
          <p:nvPr>
            <p:ph idx="1"/>
          </p:nvPr>
        </p:nvSpPr>
        <p:spPr>
          <a:xfrm>
            <a:off x="570913" y="1371241"/>
            <a:ext cx="11353800" cy="4815996"/>
          </a:xfrm>
        </p:spPr>
        <p:txBody>
          <a:bodyPr/>
          <a:lstStyle/>
          <a:p>
            <a:r>
              <a:rPr lang="ja-JP" altLang="en-US" dirty="0"/>
              <a:t>体制を明確にする</a:t>
            </a:r>
            <a:endParaRPr lang="en-US" altLang="ja-JP" dirty="0"/>
          </a:p>
          <a:p>
            <a:pPr lvl="1"/>
            <a:r>
              <a:rPr lang="en-US" altLang="ja-JP" dirty="0"/>
              <a:t>CDO</a:t>
            </a:r>
            <a:r>
              <a:rPr lang="ja-JP" altLang="en-US" dirty="0"/>
              <a:t>（</a:t>
            </a:r>
            <a:r>
              <a:rPr lang="en-US" altLang="ja-JP" dirty="0"/>
              <a:t>Chief Data Officer</a:t>
            </a:r>
            <a:r>
              <a:rPr lang="ja-JP" altLang="en-US" dirty="0"/>
              <a:t>）</a:t>
            </a:r>
            <a:endParaRPr kumimoji="1" lang="en-US" altLang="ja-JP" dirty="0"/>
          </a:p>
          <a:p>
            <a:pPr lvl="2"/>
            <a:r>
              <a:rPr kumimoji="1" lang="en-US" altLang="ja-JP" dirty="0"/>
              <a:t>CDO</a:t>
            </a:r>
            <a:r>
              <a:rPr kumimoji="1" lang="ja-JP" altLang="en-US" dirty="0"/>
              <a:t>の設置</a:t>
            </a:r>
            <a:r>
              <a:rPr lang="ja-JP" altLang="en-US" dirty="0"/>
              <a:t>国内外の先進組織には</a:t>
            </a:r>
            <a:r>
              <a:rPr lang="en-US" altLang="ja-JP" dirty="0"/>
              <a:t>CDO</a:t>
            </a:r>
            <a:r>
              <a:rPr lang="ja-JP" altLang="en-US" dirty="0"/>
              <a:t>（</a:t>
            </a:r>
            <a:r>
              <a:rPr lang="en-US" altLang="ja-JP" dirty="0"/>
              <a:t>Chief Data Officer</a:t>
            </a:r>
            <a:r>
              <a:rPr lang="ja-JP" altLang="en-US" dirty="0"/>
              <a:t>）が設置され活躍している。</a:t>
            </a:r>
            <a:endParaRPr kumimoji="1" lang="en-US" altLang="ja-JP" dirty="0"/>
          </a:p>
          <a:p>
            <a:pPr lvl="3"/>
            <a:r>
              <a:rPr lang="ja-JP" altLang="en-US" dirty="0"/>
              <a:t>内部登用と外部からの招へいを検討する</a:t>
            </a:r>
            <a:endParaRPr kumimoji="1" lang="en-US" altLang="ja-JP" dirty="0"/>
          </a:p>
          <a:p>
            <a:pPr lvl="2"/>
            <a:r>
              <a:rPr lang="en-US" altLang="ja-JP" dirty="0" err="1"/>
              <a:t>CxO</a:t>
            </a:r>
            <a:r>
              <a:rPr lang="ja-JP" altLang="en-US" dirty="0"/>
              <a:t>の中での位置づけと役割分担の明確化</a:t>
            </a:r>
            <a:endParaRPr lang="en-US" altLang="ja-JP" dirty="0"/>
          </a:p>
          <a:p>
            <a:pPr lvl="3"/>
            <a:r>
              <a:rPr kumimoji="1" lang="ja-JP" altLang="en-US" dirty="0"/>
              <a:t>船頭が多い状況にならない</a:t>
            </a:r>
            <a:endParaRPr kumimoji="1" lang="en-US" altLang="ja-JP" dirty="0"/>
          </a:p>
          <a:p>
            <a:pPr lvl="1"/>
            <a:r>
              <a:rPr lang="ja-JP" altLang="en-US" dirty="0"/>
              <a:t>データに関する組織横断ボード</a:t>
            </a:r>
            <a:endParaRPr lang="en-US" altLang="ja-JP" dirty="0"/>
          </a:p>
          <a:p>
            <a:pPr lvl="2"/>
            <a:r>
              <a:rPr lang="ja-JP" altLang="en-US" dirty="0"/>
              <a:t>組織全体に方針を伝え、推進方法を検討するための各部門トップレベルのボードを設置する</a:t>
            </a:r>
            <a:endParaRPr lang="en-US" altLang="ja-JP" dirty="0"/>
          </a:p>
          <a:p>
            <a:r>
              <a:rPr kumimoji="1" lang="ja-JP" altLang="en-US" dirty="0"/>
              <a:t>浸透させるメカニズム</a:t>
            </a:r>
            <a:endParaRPr kumimoji="1" lang="en-US" altLang="ja-JP" dirty="0"/>
          </a:p>
          <a:p>
            <a:pPr lvl="1"/>
            <a:r>
              <a:rPr kumimoji="1" lang="ja-JP" altLang="en-US" dirty="0"/>
              <a:t>ドキュメントや組織内セミナーを使って組織内広報を行いカルチャーをはぐくむ。</a:t>
            </a:r>
            <a:endParaRPr kumimoji="1" lang="en-US" altLang="ja-JP" dirty="0"/>
          </a:p>
          <a:p>
            <a:pPr lvl="1"/>
            <a:r>
              <a:rPr lang="ja-JP" altLang="en-US" dirty="0"/>
              <a:t>特に管理職以上への理解の促進が課題と言われることが多い。</a:t>
            </a:r>
            <a:endParaRPr lang="en-US" altLang="ja-JP" dirty="0"/>
          </a:p>
          <a:p>
            <a:pPr lvl="1"/>
            <a:r>
              <a:rPr kumimoji="1" lang="ja-JP" altLang="en-US" dirty="0"/>
              <a:t>セキュリティ研修のようにデータリテラシー研修を全職員必須研修として実施する。</a:t>
            </a:r>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C6CC0280-9658-465B-B77D-F5EE21A832F5}"/>
              </a:ext>
            </a:extLst>
          </p:cNvPr>
          <p:cNvSpPr>
            <a:spLocks noGrp="1"/>
          </p:cNvSpPr>
          <p:nvPr>
            <p:ph type="title"/>
          </p:nvPr>
        </p:nvSpPr>
        <p:spPr/>
        <p:txBody>
          <a:bodyPr/>
          <a:lstStyle/>
          <a:p>
            <a:r>
              <a:rPr kumimoji="1" lang="ja-JP" altLang="en-US" dirty="0"/>
              <a:t>体制</a:t>
            </a:r>
          </a:p>
        </p:txBody>
      </p:sp>
      <p:sp>
        <p:nvSpPr>
          <p:cNvPr id="4" name="スライド番号プレースホルダー 3">
            <a:extLst>
              <a:ext uri="{FF2B5EF4-FFF2-40B4-BE49-F238E27FC236}">
                <a16:creationId xmlns:a16="http://schemas.microsoft.com/office/drawing/2014/main" id="{871AA4B2-E3EA-4E2D-8295-A08EFBE6B128}"/>
              </a:ext>
            </a:extLst>
          </p:cNvPr>
          <p:cNvSpPr>
            <a:spLocks noGrp="1"/>
          </p:cNvSpPr>
          <p:nvPr>
            <p:ph type="sldNum" sz="quarter" idx="4"/>
          </p:nvPr>
        </p:nvSpPr>
        <p:spPr/>
        <p:txBody>
          <a:bodyPr/>
          <a:lstStyle/>
          <a:p>
            <a:fld id="{DFD4F317-19D0-4848-B5EB-5B174DBE8CF9}" type="slidenum">
              <a:rPr lang="ja-JP" altLang="en-US" smtClean="0"/>
              <a:pPr/>
              <a:t>14</a:t>
            </a:fld>
            <a:endParaRPr lang="ja-JP" altLang="en-US"/>
          </a:p>
        </p:txBody>
      </p:sp>
    </p:spTree>
    <p:extLst>
      <p:ext uri="{BB962C8B-B14F-4D97-AF65-F5344CB8AC3E}">
        <p14:creationId xmlns:p14="http://schemas.microsoft.com/office/powerpoint/2010/main" val="26368911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DB661B85-D76C-409D-A950-43A7A7FEF3D9}"/>
              </a:ext>
            </a:extLst>
          </p:cNvPr>
          <p:cNvSpPr>
            <a:spLocks noGrp="1"/>
          </p:cNvSpPr>
          <p:nvPr>
            <p:ph idx="1"/>
          </p:nvPr>
        </p:nvSpPr>
        <p:spPr/>
        <p:txBody>
          <a:bodyPr/>
          <a:lstStyle/>
          <a:p>
            <a:r>
              <a:rPr kumimoji="1" lang="ja-JP" altLang="en-US" dirty="0"/>
              <a:t>データを重視するカルチャーや体制を作っても、日々の業務の負担になっては組織に定着しません。</a:t>
            </a:r>
            <a:endParaRPr kumimoji="1" lang="en-US" altLang="ja-JP" dirty="0"/>
          </a:p>
          <a:p>
            <a:r>
              <a:rPr lang="ja-JP" altLang="en-US" dirty="0"/>
              <a:t>データは中長期に活用する資産ですので、それを敬座奥的にできるようにすることが重要になります。</a:t>
            </a:r>
            <a:endParaRPr lang="en-US" altLang="ja-JP" dirty="0"/>
          </a:p>
          <a:p>
            <a:endParaRPr kumimoji="1" lang="en-US" altLang="ja-JP" dirty="0"/>
          </a:p>
          <a:p>
            <a:r>
              <a:rPr lang="ja-JP" altLang="en-US" dirty="0"/>
              <a:t>そのため、センサーから自動的にデータを入手したり、業務システムの中で自動的にデータをとれる仕組みを組み込む必要があります。</a:t>
            </a:r>
            <a:endParaRPr kumimoji="1" lang="ja-JP" altLang="en-US" dirty="0"/>
          </a:p>
        </p:txBody>
      </p:sp>
      <p:sp>
        <p:nvSpPr>
          <p:cNvPr id="3" name="タイトル 2">
            <a:extLst>
              <a:ext uri="{FF2B5EF4-FFF2-40B4-BE49-F238E27FC236}">
                <a16:creationId xmlns:a16="http://schemas.microsoft.com/office/drawing/2014/main" id="{EB03F7C2-85DD-4605-9125-A510C416EF57}"/>
              </a:ext>
            </a:extLst>
          </p:cNvPr>
          <p:cNvSpPr>
            <a:spLocks noGrp="1"/>
          </p:cNvSpPr>
          <p:nvPr>
            <p:ph type="title"/>
          </p:nvPr>
        </p:nvSpPr>
        <p:spPr/>
        <p:txBody>
          <a:bodyPr/>
          <a:lstStyle/>
          <a:p>
            <a:r>
              <a:rPr kumimoji="1" lang="ja-JP" altLang="en-US" dirty="0"/>
              <a:t>業務の中からデータを自動的に集める</a:t>
            </a:r>
          </a:p>
        </p:txBody>
      </p:sp>
      <p:sp>
        <p:nvSpPr>
          <p:cNvPr id="4" name="スライド番号プレースホルダー 3">
            <a:extLst>
              <a:ext uri="{FF2B5EF4-FFF2-40B4-BE49-F238E27FC236}">
                <a16:creationId xmlns:a16="http://schemas.microsoft.com/office/drawing/2014/main" id="{5A8D4566-6A9E-49F7-BED0-8FCE28876DEC}"/>
              </a:ext>
            </a:extLst>
          </p:cNvPr>
          <p:cNvSpPr>
            <a:spLocks noGrp="1"/>
          </p:cNvSpPr>
          <p:nvPr>
            <p:ph type="sldNum" sz="quarter" idx="4"/>
          </p:nvPr>
        </p:nvSpPr>
        <p:spPr/>
        <p:txBody>
          <a:bodyPr/>
          <a:lstStyle/>
          <a:p>
            <a:fld id="{DFD4F317-19D0-4848-B5EB-5B174DBE8CF9}" type="slidenum">
              <a:rPr lang="ja-JP" altLang="en-US" smtClean="0"/>
              <a:pPr/>
              <a:t>15</a:t>
            </a:fld>
            <a:endParaRPr lang="ja-JP" altLang="en-US"/>
          </a:p>
        </p:txBody>
      </p:sp>
    </p:spTree>
    <p:extLst>
      <p:ext uri="{BB962C8B-B14F-4D97-AF65-F5344CB8AC3E}">
        <p14:creationId xmlns:p14="http://schemas.microsoft.com/office/powerpoint/2010/main" val="2134085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0EAA208-D859-4F05-8CA1-5FE809AFC119}"/>
              </a:ext>
            </a:extLst>
          </p:cNvPr>
          <p:cNvSpPr>
            <a:spLocks noGrp="1"/>
          </p:cNvSpPr>
          <p:nvPr>
            <p:ph idx="1"/>
          </p:nvPr>
        </p:nvSpPr>
        <p:spPr/>
        <p:txBody>
          <a:bodyPr/>
          <a:lstStyle/>
          <a:p>
            <a:r>
              <a:rPr kumimoji="1" lang="ja-JP" altLang="en-US" dirty="0"/>
              <a:t>データ基盤</a:t>
            </a:r>
            <a:r>
              <a:rPr lang="ja-JP" altLang="en-US" dirty="0"/>
              <a:t>の</a:t>
            </a:r>
            <a:r>
              <a:rPr kumimoji="1" lang="ja-JP" altLang="en-US" dirty="0"/>
              <a:t>取り組みは、利用者向けの直接サービスではなく成果や進捗がわかりにくい。だからこそ、成果への執着が重要になる。</a:t>
            </a:r>
            <a:endParaRPr kumimoji="1" lang="en-US" altLang="ja-JP" dirty="0"/>
          </a:p>
          <a:p>
            <a:pPr lvl="1"/>
            <a:r>
              <a:rPr lang="ja-JP" altLang="en-US" dirty="0"/>
              <a:t>年次、半期成果の明確化</a:t>
            </a:r>
            <a:endParaRPr lang="en-US" altLang="ja-JP" dirty="0"/>
          </a:p>
          <a:p>
            <a:pPr lvl="2"/>
            <a:r>
              <a:rPr lang="ja-JP" altLang="en-US" dirty="0"/>
              <a:t>中長期の取り組みが多いため四半期成果は難しい</a:t>
            </a:r>
            <a:endParaRPr lang="en-US" altLang="ja-JP" dirty="0"/>
          </a:p>
          <a:p>
            <a:pPr lvl="1"/>
            <a:r>
              <a:rPr kumimoji="1" lang="ja-JP" altLang="en-US" dirty="0"/>
              <a:t>スモールサクセスの実現</a:t>
            </a:r>
            <a:endParaRPr kumimoji="1" lang="en-US" altLang="ja-JP" dirty="0"/>
          </a:p>
          <a:p>
            <a:pPr lvl="1"/>
            <a:r>
              <a:rPr lang="ja-JP" altLang="en-US" dirty="0"/>
              <a:t>戦略全体の中での位置づけの明確化</a:t>
            </a:r>
            <a:endParaRPr lang="en-US" altLang="ja-JP" dirty="0"/>
          </a:p>
          <a:p>
            <a:r>
              <a:rPr kumimoji="1" lang="ja-JP" altLang="en-US" dirty="0"/>
              <a:t>持続可能なものを成果として出していく。</a:t>
            </a:r>
            <a:endParaRPr kumimoji="1" lang="en-US" altLang="ja-JP" dirty="0"/>
          </a:p>
          <a:p>
            <a:pPr lvl="1"/>
            <a:r>
              <a:rPr kumimoji="1" lang="ja-JP" altLang="en-US" dirty="0"/>
              <a:t>サービスに限らず、標準などを成果として整理する</a:t>
            </a:r>
            <a:endParaRPr kumimoji="1" lang="en-US" altLang="ja-JP" dirty="0"/>
          </a:p>
          <a:p>
            <a:r>
              <a:rPr kumimoji="1" lang="en-US" altLang="ja-JP" dirty="0"/>
              <a:t>AI</a:t>
            </a:r>
            <a:r>
              <a:rPr kumimoji="1" lang="ja-JP" altLang="en-US" dirty="0"/>
              <a:t>活用や</a:t>
            </a:r>
            <a:r>
              <a:rPr kumimoji="1" lang="en-US" altLang="ja-JP" dirty="0"/>
              <a:t>Web</a:t>
            </a:r>
            <a:r>
              <a:rPr kumimoji="1" lang="ja-JP" altLang="en-US" dirty="0"/>
              <a:t>サービスの基盤として役に立っていると広報することも重要になる。</a:t>
            </a:r>
            <a:endParaRPr kumimoji="1" lang="en-US" altLang="ja-JP" dirty="0"/>
          </a:p>
          <a:p>
            <a:endParaRPr kumimoji="1" lang="en-US" altLang="ja-JP" dirty="0"/>
          </a:p>
          <a:p>
            <a:endParaRPr kumimoji="1" lang="ja-JP" altLang="en-US" dirty="0"/>
          </a:p>
        </p:txBody>
      </p:sp>
      <p:sp>
        <p:nvSpPr>
          <p:cNvPr id="3" name="タイトル 2">
            <a:extLst>
              <a:ext uri="{FF2B5EF4-FFF2-40B4-BE49-F238E27FC236}">
                <a16:creationId xmlns:a16="http://schemas.microsoft.com/office/drawing/2014/main" id="{CDF99DE1-C955-4B96-83FA-88DF61C987AF}"/>
              </a:ext>
            </a:extLst>
          </p:cNvPr>
          <p:cNvSpPr>
            <a:spLocks noGrp="1"/>
          </p:cNvSpPr>
          <p:nvPr>
            <p:ph type="title"/>
          </p:nvPr>
        </p:nvSpPr>
        <p:spPr/>
        <p:txBody>
          <a:bodyPr/>
          <a:lstStyle/>
          <a:p>
            <a:r>
              <a:rPr kumimoji="1" lang="ja-JP" altLang="en-US" dirty="0"/>
              <a:t>成果への執着</a:t>
            </a:r>
          </a:p>
        </p:txBody>
      </p:sp>
      <p:sp>
        <p:nvSpPr>
          <p:cNvPr id="4" name="スライド番号プレースホルダー 3">
            <a:extLst>
              <a:ext uri="{FF2B5EF4-FFF2-40B4-BE49-F238E27FC236}">
                <a16:creationId xmlns:a16="http://schemas.microsoft.com/office/drawing/2014/main" id="{23D1D466-3BE9-4B12-AA8A-2FDD35C52E89}"/>
              </a:ext>
            </a:extLst>
          </p:cNvPr>
          <p:cNvSpPr>
            <a:spLocks noGrp="1"/>
          </p:cNvSpPr>
          <p:nvPr>
            <p:ph type="sldNum" sz="quarter" idx="4"/>
          </p:nvPr>
        </p:nvSpPr>
        <p:spPr/>
        <p:txBody>
          <a:bodyPr/>
          <a:lstStyle/>
          <a:p>
            <a:fld id="{DFD4F317-19D0-4848-B5EB-5B174DBE8CF9}" type="slidenum">
              <a:rPr lang="ja-JP" altLang="en-US" smtClean="0"/>
              <a:pPr/>
              <a:t>16</a:t>
            </a:fld>
            <a:endParaRPr lang="ja-JP" altLang="en-US"/>
          </a:p>
        </p:txBody>
      </p:sp>
    </p:spTree>
    <p:extLst>
      <p:ext uri="{BB962C8B-B14F-4D97-AF65-F5344CB8AC3E}">
        <p14:creationId xmlns:p14="http://schemas.microsoft.com/office/powerpoint/2010/main" val="834164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プレースホルダー 5">
            <a:extLst>
              <a:ext uri="{FF2B5EF4-FFF2-40B4-BE49-F238E27FC236}">
                <a16:creationId xmlns:a16="http://schemas.microsoft.com/office/drawing/2014/main" id="{5E54410A-C329-48D7-BA0A-90C57D8989FC}"/>
              </a:ext>
            </a:extLst>
          </p:cNvPr>
          <p:cNvSpPr>
            <a:spLocks noGrp="1"/>
          </p:cNvSpPr>
          <p:nvPr>
            <p:ph type="body" idx="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19B52354-4163-4A94-8C4E-12D8BED1DFD1}"/>
              </a:ext>
            </a:extLst>
          </p:cNvPr>
          <p:cNvSpPr>
            <a:spLocks noGrp="1"/>
          </p:cNvSpPr>
          <p:nvPr>
            <p:ph type="sldNum" sz="quarter" idx="10"/>
          </p:nvPr>
        </p:nvSpPr>
        <p:spPr/>
        <p:txBody>
          <a:bodyPr/>
          <a:lstStyle/>
          <a:p>
            <a:fld id="{DFD4F317-19D0-4848-B5EB-5B174DBE8CF9}" type="slidenum">
              <a:rPr lang="ja-JP" altLang="en-US" smtClean="0"/>
              <a:pPr/>
              <a:t>17</a:t>
            </a:fld>
            <a:endParaRPr lang="ja-JP" altLang="en-US"/>
          </a:p>
        </p:txBody>
      </p:sp>
      <p:sp>
        <p:nvSpPr>
          <p:cNvPr id="5" name="タイトル 4">
            <a:extLst>
              <a:ext uri="{FF2B5EF4-FFF2-40B4-BE49-F238E27FC236}">
                <a16:creationId xmlns:a16="http://schemas.microsoft.com/office/drawing/2014/main" id="{05FDBD9C-C848-442D-8734-E667B23F9C23}"/>
              </a:ext>
            </a:extLst>
          </p:cNvPr>
          <p:cNvSpPr>
            <a:spLocks noGrp="1"/>
          </p:cNvSpPr>
          <p:nvPr>
            <p:ph type="title"/>
          </p:nvPr>
        </p:nvSpPr>
        <p:spPr>
          <a:xfrm>
            <a:off x="838200" y="2740181"/>
            <a:ext cx="10515600" cy="591252"/>
          </a:xfrm>
        </p:spPr>
        <p:txBody>
          <a:bodyPr/>
          <a:lstStyle/>
          <a:p>
            <a:r>
              <a:rPr lang="ja-JP" altLang="en-US" dirty="0"/>
              <a:t>成熟度の活用</a:t>
            </a:r>
          </a:p>
        </p:txBody>
      </p:sp>
    </p:spTree>
    <p:extLst>
      <p:ext uri="{BB962C8B-B14F-4D97-AF65-F5344CB8AC3E}">
        <p14:creationId xmlns:p14="http://schemas.microsoft.com/office/powerpoint/2010/main" val="6714028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9F621BA-4FCC-4E6C-9716-443BE01DDDBA}"/>
              </a:ext>
            </a:extLst>
          </p:cNvPr>
          <p:cNvSpPr>
            <a:spLocks noGrp="1"/>
          </p:cNvSpPr>
          <p:nvPr>
            <p:ph idx="1"/>
          </p:nvPr>
        </p:nvSpPr>
        <p:spPr>
          <a:xfrm>
            <a:off x="393895" y="1371241"/>
            <a:ext cx="11321768" cy="4815996"/>
          </a:xfrm>
        </p:spPr>
        <p:txBody>
          <a:bodyPr/>
          <a:lstStyle/>
          <a:p>
            <a:r>
              <a:rPr lang="ja-JP" altLang="en-US" dirty="0"/>
              <a:t>データ成熟度で、各分野の取り組みを段階的に向上させていきます。</a:t>
            </a:r>
            <a:endParaRPr lang="en-US" altLang="ja-JP" dirty="0"/>
          </a:p>
          <a:p>
            <a:pPr lvl="1"/>
            <a:r>
              <a:rPr lang="ja-JP" altLang="en-US" dirty="0"/>
              <a:t>「戦略・投資」、「管理（ガバナンス）」、「人材」、「技術」、「成果」等が測定されます。</a:t>
            </a:r>
            <a:endParaRPr lang="en-US" altLang="ja-JP" dirty="0"/>
          </a:p>
          <a:p>
            <a:pPr lvl="1"/>
            <a:r>
              <a:rPr lang="ja-JP" altLang="en-US" dirty="0"/>
              <a:t>成熟度は「初期」「管理された」「定義された」「定量化された」「最適化された」の</a:t>
            </a:r>
            <a:r>
              <a:rPr lang="en-US" altLang="ja-JP" dirty="0"/>
              <a:t>5</a:t>
            </a:r>
            <a:r>
              <a:rPr lang="ja-JP" altLang="en-US" dirty="0"/>
              <a:t>段階で上記各分野をチェックします。</a:t>
            </a:r>
            <a:endParaRPr lang="en-US" altLang="ja-JP" dirty="0"/>
          </a:p>
          <a:p>
            <a:r>
              <a:rPr lang="ja-JP" altLang="en-US" dirty="0"/>
              <a:t>データ成熟度に関連して、データ管理成熟度や、インタオペラビリティ成熟度を測る場合もあります。</a:t>
            </a:r>
            <a:endParaRPr lang="en-US" altLang="ja-JP" dirty="0"/>
          </a:p>
          <a:p>
            <a:r>
              <a:rPr lang="ja-JP" altLang="en-US" dirty="0"/>
              <a:t>データ成熟度のアセスメントは自己チェックシートで活用する場合が多いです。</a:t>
            </a:r>
            <a:endParaRPr lang="en-US" altLang="ja-JP" dirty="0"/>
          </a:p>
          <a:p>
            <a:pPr lvl="1"/>
            <a:r>
              <a:rPr lang="ja-JP" altLang="en-US" dirty="0"/>
              <a:t>課題は何なのか</a:t>
            </a:r>
            <a:endParaRPr lang="en-US" altLang="ja-JP" dirty="0"/>
          </a:p>
          <a:p>
            <a:pPr lvl="1"/>
            <a:r>
              <a:rPr lang="ja-JP" altLang="en-US" dirty="0"/>
              <a:t>今すぐに取り組めるものはないのか</a:t>
            </a:r>
            <a:endParaRPr lang="en-US" altLang="ja-JP" dirty="0"/>
          </a:p>
          <a:p>
            <a:pPr lvl="1"/>
            <a:r>
              <a:rPr lang="ja-JP" altLang="en-US" dirty="0"/>
              <a:t>中長期にどのような状態を目指したら良いのか</a:t>
            </a:r>
            <a:endParaRPr lang="en-US" altLang="ja-JP" dirty="0"/>
          </a:p>
        </p:txBody>
      </p:sp>
      <p:sp>
        <p:nvSpPr>
          <p:cNvPr id="3" name="タイトル 2">
            <a:extLst>
              <a:ext uri="{FF2B5EF4-FFF2-40B4-BE49-F238E27FC236}">
                <a16:creationId xmlns:a16="http://schemas.microsoft.com/office/drawing/2014/main" id="{B6A68C3F-8965-43E8-9B07-0B76F8C24F03}"/>
              </a:ext>
            </a:extLst>
          </p:cNvPr>
          <p:cNvSpPr>
            <a:spLocks noGrp="1"/>
          </p:cNvSpPr>
          <p:nvPr>
            <p:ph type="title"/>
          </p:nvPr>
        </p:nvSpPr>
        <p:spPr>
          <a:xfrm>
            <a:off x="520505" y="519497"/>
            <a:ext cx="11671495" cy="591252"/>
          </a:xfrm>
        </p:spPr>
        <p:txBody>
          <a:bodyPr/>
          <a:lstStyle/>
          <a:p>
            <a:r>
              <a:rPr lang="ja-JP" altLang="en-US" dirty="0"/>
              <a:t>組織がデータを使いこなしているかを測るための成熟度</a:t>
            </a:r>
          </a:p>
        </p:txBody>
      </p:sp>
      <p:sp>
        <p:nvSpPr>
          <p:cNvPr id="4" name="スライド番号プレースホルダー 3">
            <a:extLst>
              <a:ext uri="{FF2B5EF4-FFF2-40B4-BE49-F238E27FC236}">
                <a16:creationId xmlns:a16="http://schemas.microsoft.com/office/drawing/2014/main" id="{E7E03C20-9C78-49BC-B962-152BC55971C5}"/>
              </a:ext>
            </a:extLst>
          </p:cNvPr>
          <p:cNvSpPr>
            <a:spLocks noGrp="1"/>
          </p:cNvSpPr>
          <p:nvPr>
            <p:ph type="sldNum" sz="quarter" idx="4"/>
          </p:nvPr>
        </p:nvSpPr>
        <p:spPr/>
        <p:txBody>
          <a:bodyPr/>
          <a:lstStyle/>
          <a:p>
            <a:fld id="{DFD4F317-19D0-4848-B5EB-5B174DBE8CF9}" type="slidenum">
              <a:rPr lang="ja-JP" altLang="en-US" smtClean="0"/>
              <a:pPr/>
              <a:t>18</a:t>
            </a:fld>
            <a:endParaRPr lang="ja-JP" altLang="en-US"/>
          </a:p>
        </p:txBody>
      </p:sp>
      <p:pic>
        <p:nvPicPr>
          <p:cNvPr id="9" name="図 8" descr="抽象, 挿絵 が含まれている画像&#10;&#10;自動的に生成された説明">
            <a:extLst>
              <a:ext uri="{FF2B5EF4-FFF2-40B4-BE49-F238E27FC236}">
                <a16:creationId xmlns:a16="http://schemas.microsoft.com/office/drawing/2014/main" id="{99A31BB6-DB69-ADA7-0B5A-8D03EADAE22E}"/>
              </a:ext>
            </a:extLst>
          </p:cNvPr>
          <p:cNvPicPr>
            <a:picLocks noChangeAspect="1"/>
          </p:cNvPicPr>
          <p:nvPr/>
        </p:nvPicPr>
        <p:blipFill rotWithShape="1">
          <a:blip r:embed="rId2"/>
          <a:srcRect t="47648" r="35173"/>
          <a:stretch/>
        </p:blipFill>
        <p:spPr>
          <a:xfrm>
            <a:off x="9544195" y="4937760"/>
            <a:ext cx="1599736" cy="1920240"/>
          </a:xfrm>
          <a:prstGeom prst="rect">
            <a:avLst/>
          </a:prstGeom>
        </p:spPr>
      </p:pic>
    </p:spTree>
    <p:extLst>
      <p:ext uri="{BB962C8B-B14F-4D97-AF65-F5344CB8AC3E}">
        <p14:creationId xmlns:p14="http://schemas.microsoft.com/office/powerpoint/2010/main" val="28260372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コンテンツ プレースホルダー 4">
            <a:extLst>
              <a:ext uri="{FF2B5EF4-FFF2-40B4-BE49-F238E27FC236}">
                <a16:creationId xmlns:a16="http://schemas.microsoft.com/office/drawing/2014/main" id="{C437931F-D172-4F9A-A1E7-42FE506DC1D2}"/>
              </a:ext>
            </a:extLst>
          </p:cNvPr>
          <p:cNvGraphicFramePr>
            <a:graphicFrameLocks noGrp="1"/>
          </p:cNvGraphicFramePr>
          <p:nvPr>
            <p:ph idx="1"/>
            <p:extLst>
              <p:ext uri="{D42A27DB-BD31-4B8C-83A1-F6EECF244321}">
                <p14:modId xmlns:p14="http://schemas.microsoft.com/office/powerpoint/2010/main" val="2999921272"/>
              </p:ext>
            </p:extLst>
          </p:nvPr>
        </p:nvGraphicFramePr>
        <p:xfrm>
          <a:off x="838200" y="1371241"/>
          <a:ext cx="10515600" cy="481599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タイトル 2">
            <a:extLst>
              <a:ext uri="{FF2B5EF4-FFF2-40B4-BE49-F238E27FC236}">
                <a16:creationId xmlns:a16="http://schemas.microsoft.com/office/drawing/2014/main" id="{3410EA7B-A069-4709-A5CC-32520044BFEC}"/>
              </a:ext>
            </a:extLst>
          </p:cNvPr>
          <p:cNvSpPr>
            <a:spLocks noGrp="1"/>
          </p:cNvSpPr>
          <p:nvPr>
            <p:ph type="title"/>
          </p:nvPr>
        </p:nvSpPr>
        <p:spPr/>
        <p:txBody>
          <a:bodyPr/>
          <a:lstStyle/>
          <a:p>
            <a:r>
              <a:rPr kumimoji="1" lang="ja-JP" altLang="en-US" dirty="0"/>
              <a:t>まとめ</a:t>
            </a:r>
          </a:p>
        </p:txBody>
      </p:sp>
      <p:sp>
        <p:nvSpPr>
          <p:cNvPr id="4" name="スライド番号プレースホルダー 3">
            <a:extLst>
              <a:ext uri="{FF2B5EF4-FFF2-40B4-BE49-F238E27FC236}">
                <a16:creationId xmlns:a16="http://schemas.microsoft.com/office/drawing/2014/main" id="{FFD3D3F0-A620-4C22-A2E6-1BA38BC73560}"/>
              </a:ext>
            </a:extLst>
          </p:cNvPr>
          <p:cNvSpPr>
            <a:spLocks noGrp="1"/>
          </p:cNvSpPr>
          <p:nvPr>
            <p:ph type="sldNum" sz="quarter" idx="4"/>
          </p:nvPr>
        </p:nvSpPr>
        <p:spPr/>
        <p:txBody>
          <a:bodyPr/>
          <a:lstStyle/>
          <a:p>
            <a:fld id="{DFD4F317-19D0-4848-B5EB-5B174DBE8CF9}" type="slidenum">
              <a:rPr lang="ja-JP" altLang="en-US" smtClean="0"/>
              <a:pPr/>
              <a:t>19</a:t>
            </a:fld>
            <a:endParaRPr lang="ja-JP" altLang="en-US"/>
          </a:p>
        </p:txBody>
      </p:sp>
    </p:spTree>
    <p:extLst>
      <p:ext uri="{BB962C8B-B14F-4D97-AF65-F5344CB8AC3E}">
        <p14:creationId xmlns:p14="http://schemas.microsoft.com/office/powerpoint/2010/main" val="4062080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コンテンツ プレースホルダー 8">
            <a:extLst>
              <a:ext uri="{FF2B5EF4-FFF2-40B4-BE49-F238E27FC236}">
                <a16:creationId xmlns:a16="http://schemas.microsoft.com/office/drawing/2014/main" id="{9AA75761-2389-489C-BB8E-50B291037A1B}"/>
              </a:ext>
            </a:extLst>
          </p:cNvPr>
          <p:cNvGraphicFramePr>
            <a:graphicFrameLocks noGrp="1"/>
          </p:cNvGraphicFramePr>
          <p:nvPr>
            <p:ph idx="1"/>
            <p:extLst>
              <p:ext uri="{D42A27DB-BD31-4B8C-83A1-F6EECF244321}">
                <p14:modId xmlns:p14="http://schemas.microsoft.com/office/powerpoint/2010/main" val="3927446981"/>
              </p:ext>
            </p:extLst>
          </p:nvPr>
        </p:nvGraphicFramePr>
        <p:xfrm>
          <a:off x="838200" y="1371240"/>
          <a:ext cx="10515600" cy="36509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タイトル 4">
            <a:extLst>
              <a:ext uri="{FF2B5EF4-FFF2-40B4-BE49-F238E27FC236}">
                <a16:creationId xmlns:a16="http://schemas.microsoft.com/office/drawing/2014/main" id="{4AF46CD9-321F-403E-8994-22DB5CB94EBB}"/>
              </a:ext>
            </a:extLst>
          </p:cNvPr>
          <p:cNvSpPr>
            <a:spLocks noGrp="1"/>
          </p:cNvSpPr>
          <p:nvPr>
            <p:ph type="title"/>
          </p:nvPr>
        </p:nvSpPr>
        <p:spPr/>
        <p:txBody>
          <a:bodyPr/>
          <a:lstStyle/>
          <a:p>
            <a:r>
              <a:rPr lang="ja-JP" altLang="en-US" dirty="0"/>
              <a:t>この教材の学習目標と学習項目</a:t>
            </a:r>
          </a:p>
        </p:txBody>
      </p:sp>
      <p:sp>
        <p:nvSpPr>
          <p:cNvPr id="3" name="スライド番号プレースホルダー 2">
            <a:extLst>
              <a:ext uri="{FF2B5EF4-FFF2-40B4-BE49-F238E27FC236}">
                <a16:creationId xmlns:a16="http://schemas.microsoft.com/office/drawing/2014/main" id="{AAFB41F4-3424-40D7-A94B-1AA70FFA4E9A}"/>
              </a:ext>
            </a:extLst>
          </p:cNvPr>
          <p:cNvSpPr>
            <a:spLocks noGrp="1"/>
          </p:cNvSpPr>
          <p:nvPr>
            <p:ph type="sldNum" sz="quarter" idx="4"/>
          </p:nvPr>
        </p:nvSpPr>
        <p:spPr/>
        <p:txBody>
          <a:bodyPr/>
          <a:lstStyle/>
          <a:p>
            <a:fld id="{DFD4F317-19D0-4848-B5EB-5B174DBE8CF9}" type="slidenum">
              <a:rPr lang="ja-JP" altLang="en-US" smtClean="0"/>
              <a:pPr/>
              <a:t>2</a:t>
            </a:fld>
            <a:endParaRPr lang="ja-JP" altLang="en-US"/>
          </a:p>
        </p:txBody>
      </p:sp>
      <p:sp>
        <p:nvSpPr>
          <p:cNvPr id="8" name="テキスト ボックス 7">
            <a:extLst>
              <a:ext uri="{FF2B5EF4-FFF2-40B4-BE49-F238E27FC236}">
                <a16:creationId xmlns:a16="http://schemas.microsoft.com/office/drawing/2014/main" id="{5110A028-880E-4FED-B87F-EBAE786BF815}"/>
              </a:ext>
            </a:extLst>
          </p:cNvPr>
          <p:cNvSpPr txBox="1"/>
          <p:nvPr/>
        </p:nvSpPr>
        <p:spPr>
          <a:xfrm>
            <a:off x="838200" y="4606074"/>
            <a:ext cx="10685416" cy="1477328"/>
          </a:xfrm>
          <a:prstGeom prst="rect">
            <a:avLst/>
          </a:prstGeom>
          <a:noFill/>
        </p:spPr>
        <p:txBody>
          <a:bodyPr wrap="square">
            <a:spAutoFit/>
          </a:bodyPr>
          <a:lstStyle/>
          <a:p>
            <a:r>
              <a:rPr lang="ja-JP" altLang="en-US" u="sng" dirty="0"/>
              <a:t>学習項目</a:t>
            </a:r>
            <a:endParaRPr lang="en-US" altLang="ja-JP" u="sng" dirty="0"/>
          </a:p>
          <a:p>
            <a:pPr marL="285750" indent="-285750">
              <a:buFont typeface="Arial" panose="020B0604020202020204" pitchFamily="34" charset="0"/>
              <a:buChar char="•"/>
            </a:pPr>
            <a:r>
              <a:rPr lang="ja-JP" altLang="en-US" dirty="0"/>
              <a:t>投資</a:t>
            </a:r>
            <a:endParaRPr lang="en-US" altLang="ja-JP" dirty="0"/>
          </a:p>
          <a:p>
            <a:pPr marL="285750" indent="-285750">
              <a:buFont typeface="Arial" panose="020B0604020202020204" pitchFamily="34" charset="0"/>
              <a:buChar char="•"/>
            </a:pPr>
            <a:r>
              <a:rPr lang="ja-JP" altLang="en-US" dirty="0"/>
              <a:t>データ成熟度の重要性とアセスメント</a:t>
            </a:r>
            <a:endParaRPr lang="en-US" altLang="ja-JP" dirty="0"/>
          </a:p>
          <a:p>
            <a:pPr marL="285750" indent="-285750">
              <a:buFont typeface="Arial" panose="020B0604020202020204" pitchFamily="34" charset="0"/>
              <a:buChar char="•"/>
            </a:pPr>
            <a:r>
              <a:rPr lang="ja-JP" altLang="en-US" dirty="0"/>
              <a:t>基本要件</a:t>
            </a:r>
            <a:endParaRPr lang="en-US" altLang="ja-JP" dirty="0"/>
          </a:p>
          <a:p>
            <a:pPr marL="742950" lvl="1" indent="-285750">
              <a:buFont typeface="Wingdings" panose="05000000000000000000" pitchFamily="2" charset="2"/>
              <a:buChar char="Ø"/>
            </a:pPr>
            <a:r>
              <a:rPr lang="ja-JP" altLang="en-US" dirty="0"/>
              <a:t>戦略・投資、管理（ガバナンス）、人材、技術、成果の設定と管理</a:t>
            </a:r>
          </a:p>
        </p:txBody>
      </p:sp>
    </p:spTree>
    <p:extLst>
      <p:ext uri="{BB962C8B-B14F-4D97-AF65-F5344CB8AC3E}">
        <p14:creationId xmlns:p14="http://schemas.microsoft.com/office/powerpoint/2010/main" val="3140369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80F7E8F-40E1-A260-E299-1F3AFE657E01}"/>
              </a:ext>
            </a:extLst>
          </p:cNvPr>
          <p:cNvSpPr>
            <a:spLocks noGrp="1"/>
          </p:cNvSpPr>
          <p:nvPr>
            <p:ph idx="1"/>
          </p:nvPr>
        </p:nvSpPr>
        <p:spPr/>
        <p:txBody>
          <a:bodyPr vert="horz" lIns="91440" tIns="45720" rIns="91440" bIns="45720" rtlCol="0" anchor="t">
            <a:noAutofit/>
          </a:bodyPr>
          <a:lstStyle/>
          <a:p>
            <a:r>
              <a:rPr lang="ja-JP" altLang="ja-JP" sz="2400" dirty="0"/>
              <a:t>データ利用者がデータの重要性や価値に関する認識</a:t>
            </a:r>
            <a:r>
              <a:rPr lang="ja-JP" altLang="en-US" sz="2400" dirty="0"/>
              <a:t>や</a:t>
            </a:r>
            <a:r>
              <a:rPr lang="ja-JP" altLang="ja-JP" sz="2400" dirty="0"/>
              <a:t>、活用</a:t>
            </a:r>
            <a:r>
              <a:rPr lang="ja-JP" altLang="en-US" sz="2400" dirty="0"/>
              <a:t>、</a:t>
            </a:r>
            <a:r>
              <a:rPr lang="ja-JP" altLang="ja-JP" sz="2400" dirty="0"/>
              <a:t>管理するための理解を</a:t>
            </a:r>
            <a:r>
              <a:rPr lang="ja-JP" altLang="en-US" sz="2400" dirty="0"/>
              <a:t>深める</a:t>
            </a:r>
            <a:r>
              <a:rPr lang="ja-JP" altLang="ja-JP" sz="2400" dirty="0"/>
              <a:t>ため、また、データオーナーやデータ収集、作成者が適切にデータを収集、作成、管理するとともに利用者に使いやすい形で供給するための</a:t>
            </a:r>
            <a:r>
              <a:rPr lang="ja-JP" altLang="en-US" sz="2400" dirty="0"/>
              <a:t>、</a:t>
            </a:r>
            <a:r>
              <a:rPr lang="ja-JP" altLang="ja-JP" sz="2400" dirty="0"/>
              <a:t>知識を提供することを目的としています。</a:t>
            </a:r>
            <a:endParaRPr lang="en-US" altLang="ja-JP" sz="2400" dirty="0"/>
          </a:p>
          <a:p>
            <a:r>
              <a:rPr lang="ja-JP" altLang="ja-JP" sz="2400" dirty="0"/>
              <a:t>情報処理推進機構（</a:t>
            </a:r>
            <a:r>
              <a:rPr lang="en-US" altLang="ja-JP" sz="2400" dirty="0"/>
              <a:t>IPA</a:t>
            </a:r>
            <a:r>
              <a:rPr lang="ja-JP" altLang="ja-JP" sz="2400" dirty="0"/>
              <a:t>）と経済産業省が推進するデジタルスキル標準を参照し、その学習項目を</a:t>
            </a:r>
            <a:r>
              <a:rPr lang="ja-JP" altLang="en-US" sz="2400" dirty="0"/>
              <a:t>活用</a:t>
            </a:r>
            <a:r>
              <a:rPr lang="ja-JP" altLang="ja-JP" sz="2400" dirty="0"/>
              <a:t>するとともに、より専門的な学習項目を追加して教材化しています。</a:t>
            </a:r>
          </a:p>
          <a:p>
            <a:r>
              <a:rPr lang="en-US" altLang="ja-JP" sz="2400"/>
              <a:t> GIF</a:t>
            </a:r>
            <a:r>
              <a:rPr lang="ja-JP" altLang="ja-JP" sz="2400"/>
              <a:t>アカデミーは、デジタル庁と情報処理推進機構が協力して提供しています。個々の教材や</a:t>
            </a:r>
            <a:r>
              <a:rPr lang="en-US" altLang="ja-JP" sz="2400"/>
              <a:t>webinar</a:t>
            </a:r>
            <a:r>
              <a:rPr lang="ja-JP" altLang="ja-JP" sz="2400"/>
              <a:t>はデータチーム内の専門家が作成し、チーム内レビューをした上で公開します。チームメンバーが持つ高度な専門知識を広く活用するとともに、チームメンバーのトレーニングもかねて教材を作成しています。</a:t>
            </a:r>
            <a:endParaRPr lang="en-US" altLang="ja-JP" sz="2400"/>
          </a:p>
          <a:p>
            <a:endParaRPr lang="en-US" altLang="ja-JP" sz="2400" dirty="0"/>
          </a:p>
          <a:p>
            <a:pPr marL="0" indent="0">
              <a:buNone/>
            </a:pPr>
            <a:r>
              <a:rPr lang="ja-JP" altLang="en-US" sz="1600" dirty="0"/>
              <a:t>本教材メタデータ</a:t>
            </a:r>
            <a:endParaRPr lang="en-US" altLang="ja-JP" sz="1600" dirty="0"/>
          </a:p>
          <a:p>
            <a:pPr marL="0" indent="0">
              <a:buNone/>
            </a:pPr>
            <a:r>
              <a:rPr lang="ja-JP" altLang="en-US" sz="1600" dirty="0"/>
              <a:t>作成日：</a:t>
            </a:r>
            <a:r>
              <a:rPr lang="en-US" altLang="ja-JP" sz="1600" dirty="0"/>
              <a:t>2023-03-31</a:t>
            </a:r>
            <a:r>
              <a:rPr lang="ja-JP" altLang="en-US" sz="1600" dirty="0"/>
              <a:t>　作成者：</a:t>
            </a:r>
            <a:r>
              <a:rPr lang="ja-JP" altLang="en-US" sz="1600"/>
              <a:t>平本　健二（デジタル庁）</a:t>
            </a:r>
            <a:endParaRPr lang="ja-JP" altLang="ja-JP" sz="1600" dirty="0"/>
          </a:p>
          <a:p>
            <a:endParaRPr lang="ja-JP" altLang="en-US" sz="2400" dirty="0"/>
          </a:p>
        </p:txBody>
      </p:sp>
      <p:sp>
        <p:nvSpPr>
          <p:cNvPr id="3" name="タイトル 2">
            <a:extLst>
              <a:ext uri="{FF2B5EF4-FFF2-40B4-BE49-F238E27FC236}">
                <a16:creationId xmlns:a16="http://schemas.microsoft.com/office/drawing/2014/main" id="{053947D4-4C63-FE48-5D02-C530A7D6FAE7}"/>
              </a:ext>
            </a:extLst>
          </p:cNvPr>
          <p:cNvSpPr>
            <a:spLocks noGrp="1"/>
          </p:cNvSpPr>
          <p:nvPr>
            <p:ph type="title"/>
          </p:nvPr>
        </p:nvSpPr>
        <p:spPr/>
        <p:txBody>
          <a:bodyPr/>
          <a:lstStyle/>
          <a:p>
            <a:r>
              <a:rPr lang="en-US" altLang="ja-JP" dirty="0"/>
              <a:t>GIF</a:t>
            </a:r>
            <a:r>
              <a:rPr lang="ja-JP" altLang="ja-JP" dirty="0"/>
              <a:t>アカデミーについて</a:t>
            </a:r>
            <a:endParaRPr lang="ja-JP" altLang="en-US" dirty="0"/>
          </a:p>
        </p:txBody>
      </p:sp>
      <p:sp>
        <p:nvSpPr>
          <p:cNvPr id="4" name="スライド番号プレースホルダー 3">
            <a:extLst>
              <a:ext uri="{FF2B5EF4-FFF2-40B4-BE49-F238E27FC236}">
                <a16:creationId xmlns:a16="http://schemas.microsoft.com/office/drawing/2014/main" id="{3E394E1C-1E81-A153-7BFF-8AA9CED7A855}"/>
              </a:ext>
            </a:extLst>
          </p:cNvPr>
          <p:cNvSpPr>
            <a:spLocks noGrp="1"/>
          </p:cNvSpPr>
          <p:nvPr>
            <p:ph type="sldNum" sz="quarter" idx="4"/>
          </p:nvPr>
        </p:nvSpPr>
        <p:spPr/>
        <p:txBody>
          <a:bodyPr/>
          <a:lstStyle/>
          <a:p>
            <a:fld id="{DFD4F317-19D0-4848-B5EB-5B174DBE8CF9}" type="slidenum">
              <a:rPr lang="ja-JP" altLang="en-US" smtClean="0"/>
              <a:pPr/>
              <a:t>20</a:t>
            </a:fld>
            <a:endParaRPr lang="ja-JP" altLang="en-US"/>
          </a:p>
        </p:txBody>
      </p:sp>
    </p:spTree>
    <p:extLst>
      <p:ext uri="{BB962C8B-B14F-4D97-AF65-F5344CB8AC3E}">
        <p14:creationId xmlns:p14="http://schemas.microsoft.com/office/powerpoint/2010/main" val="1108447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316EC3B-E1CA-4011-8A94-070B1D3295C1}"/>
              </a:ext>
            </a:extLst>
          </p:cNvPr>
          <p:cNvSpPr>
            <a:spLocks noGrp="1"/>
          </p:cNvSpPr>
          <p:nvPr>
            <p:ph idx="1"/>
          </p:nvPr>
        </p:nvSpPr>
        <p:spPr>
          <a:xfrm>
            <a:off x="140677" y="1371241"/>
            <a:ext cx="12051323" cy="4815996"/>
          </a:xfrm>
        </p:spPr>
        <p:txBody>
          <a:bodyPr/>
          <a:lstStyle/>
          <a:p>
            <a:r>
              <a:rPr kumimoji="1" lang="ja-JP" altLang="en-US" dirty="0"/>
              <a:t>自社内のデータを使いこなし、その価値を引き出している組織のことです。</a:t>
            </a:r>
            <a:endParaRPr kumimoji="1" lang="en-US" altLang="ja-JP" dirty="0"/>
          </a:p>
          <a:p>
            <a:pPr lvl="1"/>
            <a:r>
              <a:rPr kumimoji="1" lang="ja-JP" altLang="en-US" dirty="0"/>
              <a:t>データ経営している（</a:t>
            </a:r>
            <a:r>
              <a:rPr lang="ja-JP" altLang="en-US" dirty="0"/>
              <a:t>データを使って意思決定している）</a:t>
            </a:r>
            <a:endParaRPr kumimoji="1" lang="en-US" altLang="ja-JP" dirty="0"/>
          </a:p>
          <a:p>
            <a:pPr lvl="1"/>
            <a:r>
              <a:rPr kumimoji="1" lang="ja-JP" altLang="en-US" dirty="0"/>
              <a:t>データでビジネスしている（データを売っている、使ってビジネスしている）</a:t>
            </a:r>
            <a:endParaRPr kumimoji="1" lang="en-US" altLang="ja-JP" dirty="0"/>
          </a:p>
          <a:p>
            <a:pPr lvl="1"/>
            <a:r>
              <a:rPr lang="ja-JP" altLang="en-US" dirty="0"/>
              <a:t>データを使いこなしている（自動処理などを活用している）</a:t>
            </a:r>
            <a:endParaRPr kumimoji="1" lang="en-US" altLang="ja-JP" dirty="0"/>
          </a:p>
          <a:p>
            <a:r>
              <a:rPr lang="ja-JP" altLang="en-US" dirty="0"/>
              <a:t>このような組織は</a:t>
            </a:r>
            <a:r>
              <a:rPr kumimoji="1" lang="ja-JP" altLang="en-US" dirty="0"/>
              <a:t>、外部データと組み合わせて自社のデータの価値を増大させて</a:t>
            </a:r>
            <a:r>
              <a:rPr lang="ja-JP" altLang="en-US" dirty="0"/>
              <a:t>ている場合が多いです。</a:t>
            </a:r>
            <a:endParaRPr kumimoji="1" lang="en-US" altLang="ja-JP" dirty="0"/>
          </a:p>
          <a:p>
            <a:endParaRPr lang="en-US" altLang="ja-JP" dirty="0"/>
          </a:p>
          <a:p>
            <a:r>
              <a:rPr lang="ja-JP" altLang="en-US" dirty="0"/>
              <a:t>基盤が整備されていて、環境変化に対しアジリティ</a:t>
            </a:r>
            <a:r>
              <a:rPr kumimoji="1" lang="ja-JP" altLang="en-US" dirty="0"/>
              <a:t>が高いということも重要です。</a:t>
            </a:r>
            <a:endParaRPr lang="en-US" altLang="ja-JP" dirty="0"/>
          </a:p>
          <a:p>
            <a:pPr lvl="1"/>
            <a:r>
              <a:rPr kumimoji="1" lang="ja-JP" altLang="en-US" dirty="0"/>
              <a:t>事故が少ないことも重要です。</a:t>
            </a:r>
            <a:endParaRPr kumimoji="1" lang="en-US" altLang="ja-JP" dirty="0"/>
          </a:p>
          <a:p>
            <a:r>
              <a:rPr kumimoji="1" lang="ja-JP" altLang="en-US" dirty="0"/>
              <a:t>また、このために適切な投資をしていることも重要です。</a:t>
            </a:r>
          </a:p>
        </p:txBody>
      </p:sp>
      <p:sp>
        <p:nvSpPr>
          <p:cNvPr id="3" name="タイトル 2">
            <a:extLst>
              <a:ext uri="{FF2B5EF4-FFF2-40B4-BE49-F238E27FC236}">
                <a16:creationId xmlns:a16="http://schemas.microsoft.com/office/drawing/2014/main" id="{3F9D6313-2503-4D1A-A5E2-07F8539B2D50}"/>
              </a:ext>
            </a:extLst>
          </p:cNvPr>
          <p:cNvSpPr>
            <a:spLocks noGrp="1"/>
          </p:cNvSpPr>
          <p:nvPr>
            <p:ph type="title"/>
          </p:nvPr>
        </p:nvSpPr>
        <p:spPr>
          <a:xfrm>
            <a:off x="838200" y="519497"/>
            <a:ext cx="10515600" cy="591252"/>
          </a:xfrm>
        </p:spPr>
        <p:txBody>
          <a:bodyPr/>
          <a:lstStyle/>
          <a:p>
            <a:r>
              <a:rPr kumimoji="1" lang="ja-JP" altLang="en-US" dirty="0"/>
              <a:t>データを活かす組織って何でしょう</a:t>
            </a:r>
          </a:p>
        </p:txBody>
      </p:sp>
      <p:sp>
        <p:nvSpPr>
          <p:cNvPr id="4" name="スライド番号プレースホルダー 3">
            <a:extLst>
              <a:ext uri="{FF2B5EF4-FFF2-40B4-BE49-F238E27FC236}">
                <a16:creationId xmlns:a16="http://schemas.microsoft.com/office/drawing/2014/main" id="{09AF4927-92B9-4954-A584-552C43D19232}"/>
              </a:ext>
            </a:extLst>
          </p:cNvPr>
          <p:cNvSpPr>
            <a:spLocks noGrp="1"/>
          </p:cNvSpPr>
          <p:nvPr>
            <p:ph type="sldNum" sz="quarter" idx="4"/>
          </p:nvPr>
        </p:nvSpPr>
        <p:spPr/>
        <p:txBody>
          <a:bodyPr/>
          <a:lstStyle/>
          <a:p>
            <a:fld id="{DFD4F317-19D0-4848-B5EB-5B174DBE8CF9}" type="slidenum">
              <a:rPr lang="ja-JP" altLang="en-US" smtClean="0"/>
              <a:pPr/>
              <a:t>3</a:t>
            </a:fld>
            <a:endParaRPr lang="ja-JP" altLang="en-US"/>
          </a:p>
        </p:txBody>
      </p:sp>
    </p:spTree>
    <p:extLst>
      <p:ext uri="{BB962C8B-B14F-4D97-AF65-F5344CB8AC3E}">
        <p14:creationId xmlns:p14="http://schemas.microsoft.com/office/powerpoint/2010/main" val="177383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0295AC9-4191-4C96-8A9D-F469FB06B470}"/>
              </a:ext>
            </a:extLst>
          </p:cNvPr>
          <p:cNvSpPr>
            <a:spLocks noGrp="1"/>
          </p:cNvSpPr>
          <p:nvPr>
            <p:ph idx="1"/>
          </p:nvPr>
        </p:nvSpPr>
        <p:spPr>
          <a:xfrm>
            <a:off x="0" y="1371241"/>
            <a:ext cx="12192000" cy="4815996"/>
          </a:xfrm>
        </p:spPr>
        <p:txBody>
          <a:bodyPr/>
          <a:lstStyle/>
          <a:p>
            <a:r>
              <a:rPr kumimoji="1" lang="ja-JP" altLang="en-US" dirty="0"/>
              <a:t>データが競争力の基盤となってくる中で、</a:t>
            </a:r>
            <a:r>
              <a:rPr kumimoji="1" lang="ja-JP" altLang="en-US" b="1" dirty="0"/>
              <a:t>データを使いやすく、しかも安全に管理するための投資が重要</a:t>
            </a:r>
            <a:r>
              <a:rPr kumimoji="1" lang="ja-JP" altLang="en-US" dirty="0"/>
              <a:t>になります。</a:t>
            </a:r>
            <a:endParaRPr kumimoji="1" lang="en-US" altLang="ja-JP" dirty="0"/>
          </a:p>
          <a:p>
            <a:r>
              <a:rPr lang="en-US" altLang="ja-JP" dirty="0"/>
              <a:t>IT</a:t>
            </a:r>
            <a:r>
              <a:rPr lang="ja-JP" altLang="en-US" dirty="0"/>
              <a:t>投資のように、売り上げ額などに対する明確な投資の目安はありません。</a:t>
            </a:r>
            <a:endParaRPr lang="en-US" altLang="ja-JP" dirty="0"/>
          </a:p>
          <a:p>
            <a:pPr lvl="1"/>
            <a:r>
              <a:rPr lang="ja-JP" altLang="en-US" dirty="0"/>
              <a:t>データ基盤整備によるコスト削減効果等を試算し、その分の投資をすることで、付加価値向上分のリターンも得ることができます。</a:t>
            </a:r>
            <a:endParaRPr lang="en-US" altLang="ja-JP" dirty="0"/>
          </a:p>
          <a:p>
            <a:pPr lvl="2"/>
            <a:r>
              <a:rPr lang="ja-JP" altLang="en-US" dirty="0"/>
              <a:t>データサイエンティストの年収</a:t>
            </a:r>
            <a:r>
              <a:rPr lang="en-US" altLang="ja-JP" dirty="0"/>
              <a:t>1000</a:t>
            </a:r>
            <a:r>
              <a:rPr lang="ja-JP" altLang="en-US" dirty="0"/>
              <a:t>万円として、企業はその３倍の</a:t>
            </a:r>
            <a:r>
              <a:rPr lang="en-US" altLang="ja-JP" dirty="0"/>
              <a:t>3000</a:t>
            </a:r>
            <a:r>
              <a:rPr lang="ja-JP" altLang="en-US" dirty="0"/>
              <a:t>万円</a:t>
            </a:r>
            <a:r>
              <a:rPr lang="en-US" altLang="ja-JP" dirty="0"/>
              <a:t>/</a:t>
            </a:r>
            <a:r>
              <a:rPr lang="ja-JP" altLang="en-US" dirty="0"/>
              <a:t>年の投資をしています。一方、データサイエンティストの</a:t>
            </a:r>
            <a:r>
              <a:rPr lang="en-US" altLang="ja-JP" dirty="0"/>
              <a:t>8</a:t>
            </a:r>
            <a:r>
              <a:rPr lang="ja-JP" altLang="en-US" dirty="0"/>
              <a:t>割の時間が無駄な投資であり、</a:t>
            </a:r>
            <a:r>
              <a:rPr lang="en-US" altLang="ja-JP" dirty="0"/>
              <a:t>2400</a:t>
            </a:r>
            <a:r>
              <a:rPr lang="ja-JP" altLang="en-US" dirty="0"/>
              <a:t>万円分の投資が無駄になっています。</a:t>
            </a:r>
            <a:endParaRPr lang="en-US" altLang="ja-JP" dirty="0"/>
          </a:p>
          <a:p>
            <a:pPr lvl="2"/>
            <a:r>
              <a:rPr lang="ja-JP" altLang="en-US" dirty="0"/>
              <a:t>すべての社員がデータ検索に月</a:t>
            </a:r>
            <a:r>
              <a:rPr lang="en-US" altLang="ja-JP" dirty="0"/>
              <a:t>10</a:t>
            </a:r>
            <a:r>
              <a:rPr lang="ja-JP" altLang="en-US" dirty="0"/>
              <a:t>時間使っているとすると、その総計は莫大なコストになっています。</a:t>
            </a:r>
            <a:endParaRPr lang="en-US" altLang="ja-JP" dirty="0"/>
          </a:p>
          <a:p>
            <a:r>
              <a:rPr lang="ja-JP" altLang="en-US" dirty="0"/>
              <a:t>やみくもにデータ整備するのでは、投資に対する効果は得られません。</a:t>
            </a:r>
            <a:endParaRPr lang="en-US" altLang="ja-JP" dirty="0"/>
          </a:p>
          <a:p>
            <a:pPr lvl="1"/>
            <a:r>
              <a:rPr lang="ja-JP" altLang="en-US" dirty="0"/>
              <a:t>目的やユースケースを想定し、スモールスタートで推進することも重要です。</a:t>
            </a:r>
            <a:endParaRPr lang="en-US" altLang="ja-JP" dirty="0"/>
          </a:p>
          <a:p>
            <a:r>
              <a:rPr lang="ja-JP" altLang="en-US" dirty="0"/>
              <a:t>製品の品質管理と同様に、上流（データの発生源）に投資をすることがデータのライフサイクルを考えるうえで重要です。</a:t>
            </a:r>
            <a:endParaRPr lang="en-US" altLang="ja-JP" dirty="0"/>
          </a:p>
        </p:txBody>
      </p:sp>
      <p:sp>
        <p:nvSpPr>
          <p:cNvPr id="3" name="タイトル 2">
            <a:extLst>
              <a:ext uri="{FF2B5EF4-FFF2-40B4-BE49-F238E27FC236}">
                <a16:creationId xmlns:a16="http://schemas.microsoft.com/office/drawing/2014/main" id="{81F9645D-437A-458C-98B8-D643641CE515}"/>
              </a:ext>
            </a:extLst>
          </p:cNvPr>
          <p:cNvSpPr>
            <a:spLocks noGrp="1"/>
          </p:cNvSpPr>
          <p:nvPr>
            <p:ph type="title"/>
          </p:nvPr>
        </p:nvSpPr>
        <p:spPr>
          <a:xfrm>
            <a:off x="838199" y="270198"/>
            <a:ext cx="10877463" cy="1089850"/>
          </a:xfrm>
        </p:spPr>
        <p:txBody>
          <a:bodyPr/>
          <a:lstStyle/>
          <a:p>
            <a:r>
              <a:rPr kumimoji="1" lang="ja-JP" altLang="en-US" dirty="0"/>
              <a:t>データ基盤</a:t>
            </a:r>
            <a:r>
              <a:rPr lang="ja-JP" altLang="en-US" dirty="0"/>
              <a:t>の</a:t>
            </a:r>
            <a:r>
              <a:rPr kumimoji="1" lang="ja-JP" altLang="en-US" dirty="0"/>
              <a:t>整備は、組織の基盤のための投資です</a:t>
            </a:r>
          </a:p>
        </p:txBody>
      </p:sp>
      <p:sp>
        <p:nvSpPr>
          <p:cNvPr id="4" name="スライド番号プレースホルダー 3">
            <a:extLst>
              <a:ext uri="{FF2B5EF4-FFF2-40B4-BE49-F238E27FC236}">
                <a16:creationId xmlns:a16="http://schemas.microsoft.com/office/drawing/2014/main" id="{D281D673-1977-4E61-B729-E1FD729DAB62}"/>
              </a:ext>
            </a:extLst>
          </p:cNvPr>
          <p:cNvSpPr>
            <a:spLocks noGrp="1"/>
          </p:cNvSpPr>
          <p:nvPr>
            <p:ph type="sldNum" sz="quarter" idx="4"/>
          </p:nvPr>
        </p:nvSpPr>
        <p:spPr/>
        <p:txBody>
          <a:bodyPr/>
          <a:lstStyle/>
          <a:p>
            <a:fld id="{DFD4F317-19D0-4848-B5EB-5B174DBE8CF9}" type="slidenum">
              <a:rPr lang="ja-JP" altLang="en-US" smtClean="0"/>
              <a:pPr/>
              <a:t>4</a:t>
            </a:fld>
            <a:endParaRPr lang="ja-JP" altLang="en-US"/>
          </a:p>
        </p:txBody>
      </p:sp>
    </p:spTree>
    <p:extLst>
      <p:ext uri="{BB962C8B-B14F-4D97-AF65-F5344CB8AC3E}">
        <p14:creationId xmlns:p14="http://schemas.microsoft.com/office/powerpoint/2010/main" val="2792046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平行四辺形 8">
            <a:extLst>
              <a:ext uri="{FF2B5EF4-FFF2-40B4-BE49-F238E27FC236}">
                <a16:creationId xmlns:a16="http://schemas.microsoft.com/office/drawing/2014/main" id="{C375E33C-139A-4822-9AFB-95F82B4CC355}"/>
              </a:ext>
            </a:extLst>
          </p:cNvPr>
          <p:cNvSpPr/>
          <p:nvPr/>
        </p:nvSpPr>
        <p:spPr>
          <a:xfrm>
            <a:off x="980049" y="2628991"/>
            <a:ext cx="4253132" cy="2010842"/>
          </a:xfrm>
          <a:prstGeom prst="parallelogram">
            <a:avLst>
              <a:gd name="adj" fmla="val 10247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タイトル 2">
            <a:extLst>
              <a:ext uri="{FF2B5EF4-FFF2-40B4-BE49-F238E27FC236}">
                <a16:creationId xmlns:a16="http://schemas.microsoft.com/office/drawing/2014/main" id="{AEF27C96-EAE7-4A9C-B6B8-0456CF786953}"/>
              </a:ext>
            </a:extLst>
          </p:cNvPr>
          <p:cNvSpPr>
            <a:spLocks noGrp="1"/>
          </p:cNvSpPr>
          <p:nvPr>
            <p:ph type="title"/>
          </p:nvPr>
        </p:nvSpPr>
        <p:spPr/>
        <p:txBody>
          <a:bodyPr/>
          <a:lstStyle/>
          <a:p>
            <a:r>
              <a:rPr kumimoji="1" lang="ja-JP" altLang="en-US" dirty="0"/>
              <a:t>データ基盤への投資とはどういうことか</a:t>
            </a:r>
          </a:p>
        </p:txBody>
      </p:sp>
      <p:sp>
        <p:nvSpPr>
          <p:cNvPr id="4" name="スライド番号プレースホルダー 3">
            <a:extLst>
              <a:ext uri="{FF2B5EF4-FFF2-40B4-BE49-F238E27FC236}">
                <a16:creationId xmlns:a16="http://schemas.microsoft.com/office/drawing/2014/main" id="{ADF9B78F-01E6-4FD3-A11D-1A299AF7A8AA}"/>
              </a:ext>
            </a:extLst>
          </p:cNvPr>
          <p:cNvSpPr>
            <a:spLocks noGrp="1"/>
          </p:cNvSpPr>
          <p:nvPr>
            <p:ph type="sldNum" sz="quarter" idx="4"/>
          </p:nvPr>
        </p:nvSpPr>
        <p:spPr/>
        <p:txBody>
          <a:bodyPr/>
          <a:lstStyle/>
          <a:p>
            <a:fld id="{DFD4F317-19D0-4848-B5EB-5B174DBE8CF9}" type="slidenum">
              <a:rPr lang="ja-JP" altLang="en-US" smtClean="0"/>
              <a:pPr/>
              <a:t>5</a:t>
            </a:fld>
            <a:endParaRPr lang="ja-JP" altLang="en-US" dirty="0"/>
          </a:p>
        </p:txBody>
      </p:sp>
      <p:sp>
        <p:nvSpPr>
          <p:cNvPr id="5" name="平行四辺形 4">
            <a:extLst>
              <a:ext uri="{FF2B5EF4-FFF2-40B4-BE49-F238E27FC236}">
                <a16:creationId xmlns:a16="http://schemas.microsoft.com/office/drawing/2014/main" id="{0D25F719-D772-48B8-8E96-BADEC25C892B}"/>
              </a:ext>
            </a:extLst>
          </p:cNvPr>
          <p:cNvSpPr/>
          <p:nvPr/>
        </p:nvSpPr>
        <p:spPr>
          <a:xfrm>
            <a:off x="3376246" y="2628991"/>
            <a:ext cx="1856935" cy="889782"/>
          </a:xfrm>
          <a:prstGeom prst="parallelogram">
            <a:avLst>
              <a:gd name="adj" fmla="val 10247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平行四辺形 5">
            <a:extLst>
              <a:ext uri="{FF2B5EF4-FFF2-40B4-BE49-F238E27FC236}">
                <a16:creationId xmlns:a16="http://schemas.microsoft.com/office/drawing/2014/main" id="{AE033294-9002-4F47-B03E-784E6F5FB407}"/>
              </a:ext>
            </a:extLst>
          </p:cNvPr>
          <p:cNvSpPr/>
          <p:nvPr/>
        </p:nvSpPr>
        <p:spPr>
          <a:xfrm>
            <a:off x="2220349" y="3750051"/>
            <a:ext cx="1856935" cy="889782"/>
          </a:xfrm>
          <a:prstGeom prst="parallelogram">
            <a:avLst>
              <a:gd name="adj" fmla="val 10247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平行四辺形 6">
            <a:extLst>
              <a:ext uri="{FF2B5EF4-FFF2-40B4-BE49-F238E27FC236}">
                <a16:creationId xmlns:a16="http://schemas.microsoft.com/office/drawing/2014/main" id="{C395478C-B17A-4FF3-842C-DF81F3F761E3}"/>
              </a:ext>
            </a:extLst>
          </p:cNvPr>
          <p:cNvSpPr/>
          <p:nvPr/>
        </p:nvSpPr>
        <p:spPr>
          <a:xfrm>
            <a:off x="2135947" y="2628991"/>
            <a:ext cx="1856935" cy="889782"/>
          </a:xfrm>
          <a:prstGeom prst="parallelogram">
            <a:avLst>
              <a:gd name="adj" fmla="val 10247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平行四辺形 7">
            <a:extLst>
              <a:ext uri="{FF2B5EF4-FFF2-40B4-BE49-F238E27FC236}">
                <a16:creationId xmlns:a16="http://schemas.microsoft.com/office/drawing/2014/main" id="{9B4ED8F9-6C40-4A24-8E37-58E6DF261E61}"/>
              </a:ext>
            </a:extLst>
          </p:cNvPr>
          <p:cNvSpPr/>
          <p:nvPr/>
        </p:nvSpPr>
        <p:spPr>
          <a:xfrm>
            <a:off x="980050" y="3750051"/>
            <a:ext cx="1856935" cy="889782"/>
          </a:xfrm>
          <a:prstGeom prst="parallelogram">
            <a:avLst>
              <a:gd name="adj" fmla="val 10247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コンテンツ プレースホルダー 19">
            <a:extLst>
              <a:ext uri="{FF2B5EF4-FFF2-40B4-BE49-F238E27FC236}">
                <a16:creationId xmlns:a16="http://schemas.microsoft.com/office/drawing/2014/main" id="{A353A116-8F20-4BAC-9259-FB5239AEABB8}"/>
              </a:ext>
            </a:extLst>
          </p:cNvPr>
          <p:cNvSpPr>
            <a:spLocks noGrp="1"/>
          </p:cNvSpPr>
          <p:nvPr>
            <p:ph idx="1"/>
          </p:nvPr>
        </p:nvSpPr>
        <p:spPr>
          <a:xfrm>
            <a:off x="838200" y="1371241"/>
            <a:ext cx="11245948" cy="1146876"/>
          </a:xfrm>
        </p:spPr>
        <p:txBody>
          <a:bodyPr/>
          <a:lstStyle/>
          <a:p>
            <a:r>
              <a:rPr lang="ja-JP" altLang="en-US" dirty="0"/>
              <a:t>基盤への投資により、事業の自由度が高まり、変更や組み換えを簡単にすることができるようになります。</a:t>
            </a:r>
          </a:p>
        </p:txBody>
      </p:sp>
      <p:sp>
        <p:nvSpPr>
          <p:cNvPr id="21" name="平行四辺形 20">
            <a:extLst>
              <a:ext uri="{FF2B5EF4-FFF2-40B4-BE49-F238E27FC236}">
                <a16:creationId xmlns:a16="http://schemas.microsoft.com/office/drawing/2014/main" id="{09B7C203-1945-4B5D-BF42-8DD1D2F4AF77}"/>
              </a:ext>
            </a:extLst>
          </p:cNvPr>
          <p:cNvSpPr/>
          <p:nvPr/>
        </p:nvSpPr>
        <p:spPr>
          <a:xfrm>
            <a:off x="5838092" y="2628991"/>
            <a:ext cx="4200690" cy="2012832"/>
          </a:xfrm>
          <a:prstGeom prst="parallelogram">
            <a:avLst>
              <a:gd name="adj" fmla="val 102470"/>
            </a:avLst>
          </a:prstGeom>
          <a:blipFill>
            <a:blip r:embed="rId2"/>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a:extLst>
              <a:ext uri="{FF2B5EF4-FFF2-40B4-BE49-F238E27FC236}">
                <a16:creationId xmlns:a16="http://schemas.microsoft.com/office/drawing/2014/main" id="{A2E49271-7FFE-451A-A4DF-446157DB587F}"/>
              </a:ext>
            </a:extLst>
          </p:cNvPr>
          <p:cNvSpPr/>
          <p:nvPr/>
        </p:nvSpPr>
        <p:spPr>
          <a:xfrm>
            <a:off x="4192172" y="2720012"/>
            <a:ext cx="497057" cy="27550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グラフィックス 17" descr="家 単色塗りつぶし">
            <a:extLst>
              <a:ext uri="{FF2B5EF4-FFF2-40B4-BE49-F238E27FC236}">
                <a16:creationId xmlns:a16="http://schemas.microsoft.com/office/drawing/2014/main" id="{101DBF67-A706-4A51-95D8-05C7520AC0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12810" y="2232291"/>
            <a:ext cx="914400" cy="914400"/>
          </a:xfrm>
          <a:prstGeom prst="rect">
            <a:avLst/>
          </a:prstGeom>
        </p:spPr>
      </p:pic>
      <p:sp>
        <p:nvSpPr>
          <p:cNvPr id="23" name="正方形/長方形 22">
            <a:extLst>
              <a:ext uri="{FF2B5EF4-FFF2-40B4-BE49-F238E27FC236}">
                <a16:creationId xmlns:a16="http://schemas.microsoft.com/office/drawing/2014/main" id="{3346C9A7-5153-4C03-9737-160937935280}"/>
              </a:ext>
            </a:extLst>
          </p:cNvPr>
          <p:cNvSpPr/>
          <p:nvPr/>
        </p:nvSpPr>
        <p:spPr>
          <a:xfrm>
            <a:off x="2730308" y="2715657"/>
            <a:ext cx="497057" cy="5386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正方形/長方形 23">
            <a:extLst>
              <a:ext uri="{FF2B5EF4-FFF2-40B4-BE49-F238E27FC236}">
                <a16:creationId xmlns:a16="http://schemas.microsoft.com/office/drawing/2014/main" id="{CD2A538A-6E06-4E18-8563-C1CD70B6558B}"/>
              </a:ext>
            </a:extLst>
          </p:cNvPr>
          <p:cNvSpPr/>
          <p:nvPr/>
        </p:nvSpPr>
        <p:spPr>
          <a:xfrm>
            <a:off x="2879189" y="4110960"/>
            <a:ext cx="497057" cy="139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グラフィックス 13" descr="生産 単色塗りつぶし">
            <a:extLst>
              <a:ext uri="{FF2B5EF4-FFF2-40B4-BE49-F238E27FC236}">
                <a16:creationId xmlns:a16="http://schemas.microsoft.com/office/drawing/2014/main" id="{1AD341F3-5EEF-4CCC-BF8B-5E62B4F7745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64301" y="3485615"/>
            <a:ext cx="914400" cy="914400"/>
          </a:xfrm>
          <a:prstGeom prst="rect">
            <a:avLst/>
          </a:prstGeom>
        </p:spPr>
      </p:pic>
      <p:pic>
        <p:nvPicPr>
          <p:cNvPr id="16" name="グラフィックス 15" descr="ストア 単色塗りつぶし">
            <a:extLst>
              <a:ext uri="{FF2B5EF4-FFF2-40B4-BE49-F238E27FC236}">
                <a16:creationId xmlns:a16="http://schemas.microsoft.com/office/drawing/2014/main" id="{527F238B-901E-4577-8D01-21FDE9DC20F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34530" y="2557911"/>
            <a:ext cx="914400" cy="914400"/>
          </a:xfrm>
          <a:prstGeom prst="rect">
            <a:avLst/>
          </a:prstGeom>
        </p:spPr>
      </p:pic>
      <p:sp>
        <p:nvSpPr>
          <p:cNvPr id="28" name="平行四辺形 27">
            <a:extLst>
              <a:ext uri="{FF2B5EF4-FFF2-40B4-BE49-F238E27FC236}">
                <a16:creationId xmlns:a16="http://schemas.microsoft.com/office/drawing/2014/main" id="{F20B7424-CD26-4A18-85AA-FE4ABEE5A935}"/>
              </a:ext>
            </a:extLst>
          </p:cNvPr>
          <p:cNvSpPr/>
          <p:nvPr/>
        </p:nvSpPr>
        <p:spPr>
          <a:xfrm>
            <a:off x="6848620" y="3755917"/>
            <a:ext cx="1083213" cy="889782"/>
          </a:xfrm>
          <a:prstGeom prst="parallelogram">
            <a:avLst>
              <a:gd name="adj" fmla="val 10247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正方形/長方形 25">
            <a:extLst>
              <a:ext uri="{FF2B5EF4-FFF2-40B4-BE49-F238E27FC236}">
                <a16:creationId xmlns:a16="http://schemas.microsoft.com/office/drawing/2014/main" id="{73536B1B-B90A-4B63-91C8-E9922BEF1A0B}"/>
              </a:ext>
            </a:extLst>
          </p:cNvPr>
          <p:cNvSpPr/>
          <p:nvPr/>
        </p:nvSpPr>
        <p:spPr>
          <a:xfrm>
            <a:off x="7662205" y="3620860"/>
            <a:ext cx="497057" cy="13962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7" name="グラフィックス 26" descr="生産 単色塗りつぶし">
            <a:extLst>
              <a:ext uri="{FF2B5EF4-FFF2-40B4-BE49-F238E27FC236}">
                <a16:creationId xmlns:a16="http://schemas.microsoft.com/office/drawing/2014/main" id="{18BB9AC2-C77E-4D8E-9642-150D5BA9760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47317" y="2995515"/>
            <a:ext cx="914400" cy="914400"/>
          </a:xfrm>
          <a:prstGeom prst="rect">
            <a:avLst/>
          </a:prstGeom>
        </p:spPr>
      </p:pic>
      <p:sp>
        <p:nvSpPr>
          <p:cNvPr id="29" name="テキスト ボックス 28">
            <a:extLst>
              <a:ext uri="{FF2B5EF4-FFF2-40B4-BE49-F238E27FC236}">
                <a16:creationId xmlns:a16="http://schemas.microsoft.com/office/drawing/2014/main" id="{69A904D1-75DA-4970-961E-A9074438AE5B}"/>
              </a:ext>
            </a:extLst>
          </p:cNvPr>
          <p:cNvSpPr txBox="1"/>
          <p:nvPr/>
        </p:nvSpPr>
        <p:spPr>
          <a:xfrm>
            <a:off x="1171557" y="4734540"/>
            <a:ext cx="3647152" cy="923330"/>
          </a:xfrm>
          <a:prstGeom prst="rect">
            <a:avLst/>
          </a:prstGeom>
          <a:noFill/>
        </p:spPr>
        <p:txBody>
          <a:bodyPr wrap="none" rtlCol="0">
            <a:spAutoFit/>
          </a:bodyPr>
          <a:lstStyle/>
          <a:p>
            <a:pPr algn="l"/>
            <a:r>
              <a:rPr kumimoji="1" lang="ja-JP" altLang="en-US" dirty="0"/>
              <a:t>道路や区画整理されていて、</a:t>
            </a:r>
            <a:endParaRPr kumimoji="1" lang="en-US" altLang="ja-JP" dirty="0"/>
          </a:p>
          <a:p>
            <a:pPr algn="l"/>
            <a:r>
              <a:rPr lang="ja-JP" altLang="en-US" dirty="0"/>
              <a:t>電気、水道などの供給がある。</a:t>
            </a:r>
            <a:endParaRPr lang="en-US" altLang="ja-JP" dirty="0"/>
          </a:p>
          <a:p>
            <a:pPr algn="l"/>
            <a:r>
              <a:rPr kumimoji="1" lang="ja-JP" altLang="en-US" dirty="0"/>
              <a:t>＝すぐに新しい事業が開始できる</a:t>
            </a:r>
          </a:p>
        </p:txBody>
      </p:sp>
      <p:sp>
        <p:nvSpPr>
          <p:cNvPr id="30" name="テキスト ボックス 29">
            <a:extLst>
              <a:ext uri="{FF2B5EF4-FFF2-40B4-BE49-F238E27FC236}">
                <a16:creationId xmlns:a16="http://schemas.microsoft.com/office/drawing/2014/main" id="{51F74A4E-D314-4CEC-AE6A-37E36148F9B0}"/>
              </a:ext>
            </a:extLst>
          </p:cNvPr>
          <p:cNvSpPr txBox="1"/>
          <p:nvPr/>
        </p:nvSpPr>
        <p:spPr>
          <a:xfrm>
            <a:off x="5797482" y="4734539"/>
            <a:ext cx="6186309" cy="923330"/>
          </a:xfrm>
          <a:prstGeom prst="rect">
            <a:avLst/>
          </a:prstGeom>
          <a:noFill/>
        </p:spPr>
        <p:txBody>
          <a:bodyPr wrap="none" rtlCol="0">
            <a:spAutoFit/>
          </a:bodyPr>
          <a:lstStyle/>
          <a:p>
            <a:pPr algn="l"/>
            <a:r>
              <a:rPr kumimoji="1" lang="ja-JP" altLang="en-US" dirty="0"/>
              <a:t>雑然としているところをまずは整理する。</a:t>
            </a:r>
            <a:endParaRPr kumimoji="1" lang="en-US" altLang="ja-JP" dirty="0"/>
          </a:p>
          <a:p>
            <a:pPr algn="l"/>
            <a:r>
              <a:rPr lang="ja-JP" altLang="en-US" dirty="0"/>
              <a:t>そして、きれいで安定的な電気、水道などの供給をする。</a:t>
            </a:r>
            <a:endParaRPr lang="en-US" altLang="ja-JP" dirty="0"/>
          </a:p>
          <a:p>
            <a:pPr algn="l"/>
            <a:r>
              <a:rPr kumimoji="1" lang="ja-JP" altLang="en-US" dirty="0"/>
              <a:t>＝新しい事業にはリードタイムが必要</a:t>
            </a:r>
          </a:p>
        </p:txBody>
      </p:sp>
      <p:sp>
        <p:nvSpPr>
          <p:cNvPr id="31" name="テキスト ボックス 30">
            <a:extLst>
              <a:ext uri="{FF2B5EF4-FFF2-40B4-BE49-F238E27FC236}">
                <a16:creationId xmlns:a16="http://schemas.microsoft.com/office/drawing/2014/main" id="{BB1A1DA9-A569-4F9D-88DD-32A6B46F6705}"/>
              </a:ext>
            </a:extLst>
          </p:cNvPr>
          <p:cNvSpPr txBox="1"/>
          <p:nvPr/>
        </p:nvSpPr>
        <p:spPr>
          <a:xfrm>
            <a:off x="1171557" y="6078280"/>
            <a:ext cx="3647152" cy="646331"/>
          </a:xfrm>
          <a:prstGeom prst="rect">
            <a:avLst/>
          </a:prstGeom>
          <a:noFill/>
        </p:spPr>
        <p:txBody>
          <a:bodyPr wrap="none" rtlCol="0">
            <a:spAutoFit/>
          </a:bodyPr>
          <a:lstStyle/>
          <a:p>
            <a:pPr algn="l"/>
            <a:r>
              <a:rPr kumimoji="1" lang="ja-JP" altLang="en-US" dirty="0">
                <a:solidFill>
                  <a:srgbClr val="0066FF"/>
                </a:solidFill>
              </a:rPr>
              <a:t>データを使える環境があり</a:t>
            </a:r>
            <a:endParaRPr kumimoji="1" lang="en-US" altLang="ja-JP" dirty="0">
              <a:solidFill>
                <a:srgbClr val="0066FF"/>
              </a:solidFill>
            </a:endParaRPr>
          </a:p>
          <a:p>
            <a:pPr algn="l"/>
            <a:r>
              <a:rPr lang="ja-JP" altLang="en-US" dirty="0">
                <a:solidFill>
                  <a:srgbClr val="0066FF"/>
                </a:solidFill>
              </a:rPr>
              <a:t>きれいなデータが供給されている</a:t>
            </a:r>
            <a:endParaRPr kumimoji="1" lang="ja-JP" altLang="en-US" dirty="0">
              <a:solidFill>
                <a:srgbClr val="0066FF"/>
              </a:solidFill>
            </a:endParaRPr>
          </a:p>
        </p:txBody>
      </p:sp>
      <p:sp>
        <p:nvSpPr>
          <p:cNvPr id="32" name="テキスト ボックス 31">
            <a:extLst>
              <a:ext uri="{FF2B5EF4-FFF2-40B4-BE49-F238E27FC236}">
                <a16:creationId xmlns:a16="http://schemas.microsoft.com/office/drawing/2014/main" id="{329FE21B-39ED-4AD9-B3F0-F9E5FE40411A}"/>
              </a:ext>
            </a:extLst>
          </p:cNvPr>
          <p:cNvSpPr txBox="1"/>
          <p:nvPr/>
        </p:nvSpPr>
        <p:spPr>
          <a:xfrm>
            <a:off x="6087157" y="6078280"/>
            <a:ext cx="2954655" cy="646331"/>
          </a:xfrm>
          <a:prstGeom prst="rect">
            <a:avLst/>
          </a:prstGeom>
          <a:noFill/>
        </p:spPr>
        <p:txBody>
          <a:bodyPr wrap="none" rtlCol="0">
            <a:spAutoFit/>
          </a:bodyPr>
          <a:lstStyle/>
          <a:p>
            <a:pPr algn="l"/>
            <a:r>
              <a:rPr kumimoji="1" lang="ja-JP" altLang="en-US" dirty="0">
                <a:solidFill>
                  <a:srgbClr val="FF0000"/>
                </a:solidFill>
              </a:rPr>
              <a:t>データを使える環境がなく</a:t>
            </a:r>
            <a:endParaRPr kumimoji="1" lang="en-US" altLang="ja-JP" dirty="0">
              <a:solidFill>
                <a:srgbClr val="FF0000"/>
              </a:solidFill>
            </a:endParaRPr>
          </a:p>
          <a:p>
            <a:pPr algn="l"/>
            <a:r>
              <a:rPr lang="ja-JP" altLang="en-US" dirty="0">
                <a:solidFill>
                  <a:srgbClr val="FF0000"/>
                </a:solidFill>
              </a:rPr>
              <a:t>データが供給されていない</a:t>
            </a:r>
            <a:endParaRPr kumimoji="1" lang="ja-JP" altLang="en-US" dirty="0">
              <a:solidFill>
                <a:srgbClr val="FF0000"/>
              </a:solidFill>
            </a:endParaRPr>
          </a:p>
        </p:txBody>
      </p:sp>
      <p:sp>
        <p:nvSpPr>
          <p:cNvPr id="33" name="矢印: 下 32">
            <a:extLst>
              <a:ext uri="{FF2B5EF4-FFF2-40B4-BE49-F238E27FC236}">
                <a16:creationId xmlns:a16="http://schemas.microsoft.com/office/drawing/2014/main" id="{483D5B2B-5D20-4F44-AF3C-3300A32D0A16}"/>
              </a:ext>
            </a:extLst>
          </p:cNvPr>
          <p:cNvSpPr/>
          <p:nvPr/>
        </p:nvSpPr>
        <p:spPr>
          <a:xfrm>
            <a:off x="2155873" y="5736226"/>
            <a:ext cx="835857" cy="26369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34" name="矢印: 下 33">
            <a:extLst>
              <a:ext uri="{FF2B5EF4-FFF2-40B4-BE49-F238E27FC236}">
                <a16:creationId xmlns:a16="http://schemas.microsoft.com/office/drawing/2014/main" id="{C97F90E9-14A4-4856-B498-25D6416951A8}"/>
              </a:ext>
            </a:extLst>
          </p:cNvPr>
          <p:cNvSpPr/>
          <p:nvPr/>
        </p:nvSpPr>
        <p:spPr>
          <a:xfrm>
            <a:off x="6991224" y="5736225"/>
            <a:ext cx="835857" cy="26369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4971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01AB74D-6B7C-4675-BFB4-2B9FA69C36CF}"/>
              </a:ext>
            </a:extLst>
          </p:cNvPr>
          <p:cNvSpPr>
            <a:spLocks noGrp="1"/>
          </p:cNvSpPr>
          <p:nvPr>
            <p:ph idx="1"/>
          </p:nvPr>
        </p:nvSpPr>
        <p:spPr/>
        <p:txBody>
          <a:bodyPr/>
          <a:lstStyle/>
          <a:p>
            <a:r>
              <a:rPr kumimoji="1" lang="ja-JP" altLang="en-US" dirty="0"/>
              <a:t>データは組織横断の資産です。既存のデータを持つ各分野と調整して行くためには組織のトップを含めたリーダーシップが重要です。</a:t>
            </a:r>
            <a:endParaRPr kumimoji="1" lang="en-US" altLang="ja-JP" dirty="0"/>
          </a:p>
          <a:p>
            <a:r>
              <a:rPr lang="ja-JP" altLang="en-US" dirty="0"/>
              <a:t>リーダーは、過去のデータや業務を新しい仕組みにどのように移行させるか、また、</a:t>
            </a:r>
            <a:r>
              <a:rPr lang="en-US" altLang="ja-JP" dirty="0"/>
              <a:t>5</a:t>
            </a:r>
            <a:r>
              <a:rPr lang="ja-JP" altLang="en-US" dirty="0"/>
              <a:t>年後、</a:t>
            </a:r>
            <a:r>
              <a:rPr lang="en-US" altLang="ja-JP" dirty="0"/>
              <a:t>10</a:t>
            </a:r>
            <a:r>
              <a:rPr lang="ja-JP" altLang="en-US" dirty="0"/>
              <a:t>年後など将来どのような姿を実現させたいかをわかりやすく事業部門に示していくビジョンを作る力が必要になります。</a:t>
            </a:r>
            <a:endParaRPr lang="en-US" altLang="ja-JP" dirty="0"/>
          </a:p>
          <a:p>
            <a:endParaRPr lang="en-US" altLang="ja-JP" dirty="0"/>
          </a:p>
          <a:p>
            <a:r>
              <a:rPr lang="ja-JP" altLang="en-US" dirty="0"/>
              <a:t>戦略企画、データ活用、データ整備、運用等のチームを作り一体として推進していくことが必要です。</a:t>
            </a:r>
            <a:endParaRPr lang="en-US" altLang="ja-JP" dirty="0"/>
          </a:p>
          <a:p>
            <a:endParaRPr kumimoji="1" lang="ja-JP" altLang="en-US" dirty="0"/>
          </a:p>
        </p:txBody>
      </p:sp>
      <p:sp>
        <p:nvSpPr>
          <p:cNvPr id="3" name="タイトル 2">
            <a:extLst>
              <a:ext uri="{FF2B5EF4-FFF2-40B4-BE49-F238E27FC236}">
                <a16:creationId xmlns:a16="http://schemas.microsoft.com/office/drawing/2014/main" id="{3D3AD651-8F3B-4DBC-850E-9C22AC0A1546}"/>
              </a:ext>
            </a:extLst>
          </p:cNvPr>
          <p:cNvSpPr>
            <a:spLocks noGrp="1"/>
          </p:cNvSpPr>
          <p:nvPr>
            <p:ph type="title"/>
          </p:nvPr>
        </p:nvSpPr>
        <p:spPr/>
        <p:txBody>
          <a:bodyPr/>
          <a:lstStyle/>
          <a:p>
            <a:r>
              <a:rPr kumimoji="1" lang="ja-JP" altLang="en-US" dirty="0"/>
              <a:t>リーダーシップとチーム整備が重要です</a:t>
            </a:r>
          </a:p>
        </p:txBody>
      </p:sp>
      <p:sp>
        <p:nvSpPr>
          <p:cNvPr id="4" name="スライド番号プレースホルダー 3">
            <a:extLst>
              <a:ext uri="{FF2B5EF4-FFF2-40B4-BE49-F238E27FC236}">
                <a16:creationId xmlns:a16="http://schemas.microsoft.com/office/drawing/2014/main" id="{A6538B6E-7546-45BD-9422-168792485701}"/>
              </a:ext>
            </a:extLst>
          </p:cNvPr>
          <p:cNvSpPr>
            <a:spLocks noGrp="1"/>
          </p:cNvSpPr>
          <p:nvPr>
            <p:ph type="sldNum" sz="quarter" idx="4"/>
          </p:nvPr>
        </p:nvSpPr>
        <p:spPr/>
        <p:txBody>
          <a:bodyPr/>
          <a:lstStyle/>
          <a:p>
            <a:fld id="{DFD4F317-19D0-4848-B5EB-5B174DBE8CF9}" type="slidenum">
              <a:rPr lang="ja-JP" altLang="en-US" smtClean="0"/>
              <a:pPr/>
              <a:t>6</a:t>
            </a:fld>
            <a:endParaRPr lang="ja-JP" altLang="en-US"/>
          </a:p>
        </p:txBody>
      </p:sp>
    </p:spTree>
    <p:extLst>
      <p:ext uri="{BB962C8B-B14F-4D97-AF65-F5344CB8AC3E}">
        <p14:creationId xmlns:p14="http://schemas.microsoft.com/office/powerpoint/2010/main" val="30657619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5F9F6F13-0854-4AB2-ABDD-CE31A4EAB66C}"/>
              </a:ext>
            </a:extLst>
          </p:cNvPr>
          <p:cNvSpPr>
            <a:spLocks noGrp="1"/>
          </p:cNvSpPr>
          <p:nvPr>
            <p:ph idx="1"/>
          </p:nvPr>
        </p:nvSpPr>
        <p:spPr>
          <a:xfrm>
            <a:off x="0" y="1371241"/>
            <a:ext cx="12192000" cy="4815996"/>
          </a:xfrm>
        </p:spPr>
        <p:txBody>
          <a:bodyPr/>
          <a:lstStyle/>
          <a:p>
            <a:r>
              <a:rPr kumimoji="1" lang="ja-JP" altLang="en-US" dirty="0"/>
              <a:t>データを見て「確認しよう」、「判断しよう」、「考えてみよう」というカルチャーを作りましょう。</a:t>
            </a:r>
            <a:endParaRPr kumimoji="1" lang="en-US" altLang="ja-JP" dirty="0"/>
          </a:p>
          <a:p>
            <a:r>
              <a:rPr kumimoji="1" lang="ja-JP" altLang="en-US" dirty="0"/>
              <a:t>「データの蓄積は知的資産の蓄積である」という意識を根付かせましょう。</a:t>
            </a:r>
            <a:endParaRPr kumimoji="1" lang="en-US" altLang="ja-JP" dirty="0"/>
          </a:p>
          <a:p>
            <a:pPr lvl="1"/>
            <a:r>
              <a:rPr lang="ja-JP" altLang="en-US" dirty="0"/>
              <a:t>データ発生源でのデータ登録があたり前の行動になります</a:t>
            </a:r>
            <a:endParaRPr lang="en-US" altLang="ja-JP" dirty="0"/>
          </a:p>
          <a:p>
            <a:pPr lvl="1"/>
            <a:r>
              <a:rPr kumimoji="1" lang="ja-JP" altLang="en-US" dirty="0"/>
              <a:t>データは再利用することを前提とし、入力現場に、その利用イメージを持ってもらいましょう。</a:t>
            </a:r>
            <a:endParaRPr kumimoji="1" lang="en-US" altLang="ja-JP" dirty="0"/>
          </a:p>
          <a:p>
            <a:pPr lvl="2"/>
            <a:r>
              <a:rPr lang="ja-JP" altLang="en-US" dirty="0"/>
              <a:t>その意義を理解してデータ登録の作業をすることで、意識が高まり、データ品質が上がります</a:t>
            </a:r>
            <a:endParaRPr lang="en-US" altLang="ja-JP" dirty="0"/>
          </a:p>
          <a:p>
            <a:pPr lvl="1"/>
            <a:r>
              <a:rPr lang="en-US" altLang="ja-JP" dirty="0"/>
              <a:t>2</a:t>
            </a:r>
            <a:r>
              <a:rPr lang="ja-JP" altLang="en-US" dirty="0"/>
              <a:t>度同じデータを入力している、もしくは、してもらっているデータは、管理方法がおかしいのではないかと考えましょう。</a:t>
            </a:r>
            <a:endParaRPr lang="en-US" altLang="ja-JP" dirty="0"/>
          </a:p>
          <a:p>
            <a:pPr lvl="1"/>
            <a:endParaRPr kumimoji="1" lang="en-US" altLang="ja-JP" dirty="0"/>
          </a:p>
          <a:p>
            <a:r>
              <a:rPr lang="ja-JP" altLang="en-US" dirty="0"/>
              <a:t>一方で、データがないから判断できないという文化があると事業のスピードが出ません。材料になるデータを集めたうえで、その材料をもとにした意思決定をしましょう。</a:t>
            </a:r>
            <a:endParaRPr kumimoji="1" lang="ja-JP" altLang="en-US" dirty="0"/>
          </a:p>
        </p:txBody>
      </p:sp>
      <p:sp>
        <p:nvSpPr>
          <p:cNvPr id="3" name="タイトル 2">
            <a:extLst>
              <a:ext uri="{FF2B5EF4-FFF2-40B4-BE49-F238E27FC236}">
                <a16:creationId xmlns:a16="http://schemas.microsoft.com/office/drawing/2014/main" id="{8637EB25-AFF7-41A9-8D37-27428CA75FF6}"/>
              </a:ext>
            </a:extLst>
          </p:cNvPr>
          <p:cNvSpPr>
            <a:spLocks noGrp="1"/>
          </p:cNvSpPr>
          <p:nvPr>
            <p:ph type="title"/>
          </p:nvPr>
        </p:nvSpPr>
        <p:spPr/>
        <p:txBody>
          <a:bodyPr/>
          <a:lstStyle/>
          <a:p>
            <a:r>
              <a:rPr kumimoji="1" lang="ja-JP" altLang="en-US" dirty="0"/>
              <a:t>カルチャーを作りましょう</a:t>
            </a:r>
          </a:p>
        </p:txBody>
      </p:sp>
      <p:sp>
        <p:nvSpPr>
          <p:cNvPr id="4" name="スライド番号プレースホルダー 3">
            <a:extLst>
              <a:ext uri="{FF2B5EF4-FFF2-40B4-BE49-F238E27FC236}">
                <a16:creationId xmlns:a16="http://schemas.microsoft.com/office/drawing/2014/main" id="{5A171C33-7AA4-4358-8EC7-2559B7355FA2}"/>
              </a:ext>
            </a:extLst>
          </p:cNvPr>
          <p:cNvSpPr>
            <a:spLocks noGrp="1"/>
          </p:cNvSpPr>
          <p:nvPr>
            <p:ph type="sldNum" sz="quarter" idx="4"/>
          </p:nvPr>
        </p:nvSpPr>
        <p:spPr/>
        <p:txBody>
          <a:bodyPr/>
          <a:lstStyle/>
          <a:p>
            <a:fld id="{DFD4F317-19D0-4848-B5EB-5B174DBE8CF9}" type="slidenum">
              <a:rPr lang="ja-JP" altLang="en-US" smtClean="0"/>
              <a:pPr/>
              <a:t>7</a:t>
            </a:fld>
            <a:endParaRPr lang="ja-JP" altLang="en-US"/>
          </a:p>
        </p:txBody>
      </p:sp>
    </p:spTree>
    <p:extLst>
      <p:ext uri="{BB962C8B-B14F-4D97-AF65-F5344CB8AC3E}">
        <p14:creationId xmlns:p14="http://schemas.microsoft.com/office/powerpoint/2010/main" val="760179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88D1B8C5-E6EF-4273-8E39-09C0A551225F}"/>
              </a:ext>
            </a:extLst>
          </p:cNvPr>
          <p:cNvSpPr>
            <a:spLocks noGrp="1"/>
          </p:cNvSpPr>
          <p:nvPr>
            <p:ph idx="1"/>
          </p:nvPr>
        </p:nvSpPr>
        <p:spPr>
          <a:xfrm>
            <a:off x="478302" y="1371241"/>
            <a:ext cx="11237360" cy="4815996"/>
          </a:xfrm>
        </p:spPr>
        <p:txBody>
          <a:bodyPr/>
          <a:lstStyle/>
          <a:p>
            <a:r>
              <a:rPr lang="ja-JP" altLang="en-US" dirty="0"/>
              <a:t>組織がデータを扱う能力を可視化する仕組みとしてデータ成熟度があります。組織の体制や文化などを多面的に評価し、改善のためのステップを提示します。</a:t>
            </a:r>
            <a:endParaRPr lang="en-US" altLang="ja-JP" dirty="0"/>
          </a:p>
          <a:p>
            <a:pPr marL="0" indent="0">
              <a:buNone/>
            </a:pPr>
            <a:r>
              <a:rPr lang="ja-JP" altLang="en-US" u="sng" dirty="0"/>
              <a:t>成熟度によりできること</a:t>
            </a:r>
            <a:endParaRPr lang="en-US" altLang="ja-JP" u="sng" dirty="0"/>
          </a:p>
          <a:p>
            <a:pPr lvl="1"/>
            <a:r>
              <a:rPr lang="ja-JP" altLang="en-US" dirty="0"/>
              <a:t>データ利用者</a:t>
            </a:r>
            <a:endParaRPr lang="en-US" altLang="ja-JP" dirty="0"/>
          </a:p>
          <a:p>
            <a:pPr lvl="2"/>
            <a:r>
              <a:rPr lang="ja-JP" altLang="en-US" dirty="0"/>
              <a:t>自組織がデータを使いこなすために十分な体制ができているか等の組織の能力を評価することができます。また、データを提供してくれる取引先がデータを適切に扱っているかを知ることができます</a:t>
            </a:r>
            <a:endParaRPr lang="en-US" altLang="ja-JP" dirty="0"/>
          </a:p>
          <a:p>
            <a:pPr lvl="1"/>
            <a:r>
              <a:rPr lang="ja-JP" altLang="en-US" dirty="0"/>
              <a:t>データ提供者</a:t>
            </a:r>
            <a:endParaRPr lang="en-US" altLang="ja-JP" dirty="0"/>
          </a:p>
          <a:p>
            <a:pPr lvl="2"/>
            <a:r>
              <a:rPr lang="ja-JP" altLang="en-US" dirty="0"/>
              <a:t>データの提供先が法令などを遵守してデータの権利を保護できそうか、目的に応じて適切にデータを活用してくれそうかを判断することができます。</a:t>
            </a:r>
            <a:endParaRPr lang="en-US" altLang="ja-JP" dirty="0"/>
          </a:p>
          <a:p>
            <a:pPr lvl="3"/>
            <a:r>
              <a:rPr lang="ja-JP" altLang="en-US" dirty="0"/>
              <a:t>データはコピー可能な価値ある財産です。取引先がそのことを理解していない場合には、データ流出などの事故が起こる可能性があります。</a:t>
            </a:r>
            <a:endParaRPr lang="en-US" altLang="ja-JP" dirty="0"/>
          </a:p>
          <a:p>
            <a:pPr lvl="3"/>
            <a:r>
              <a:rPr lang="ja-JP" altLang="en-US" dirty="0"/>
              <a:t>事故以外にも、誤った使い方により判断ミスにつながることもあります。</a:t>
            </a:r>
            <a:endParaRPr lang="en-US" altLang="ja-JP" dirty="0"/>
          </a:p>
          <a:p>
            <a:endParaRPr lang="ja-JP" altLang="en-US" dirty="0"/>
          </a:p>
        </p:txBody>
      </p:sp>
      <p:sp>
        <p:nvSpPr>
          <p:cNvPr id="3" name="タイトル 2">
            <a:extLst>
              <a:ext uri="{FF2B5EF4-FFF2-40B4-BE49-F238E27FC236}">
                <a16:creationId xmlns:a16="http://schemas.microsoft.com/office/drawing/2014/main" id="{DB923272-5ADE-4C5C-821A-7A71887D24AF}"/>
              </a:ext>
            </a:extLst>
          </p:cNvPr>
          <p:cNvSpPr>
            <a:spLocks noGrp="1"/>
          </p:cNvSpPr>
          <p:nvPr>
            <p:ph type="title"/>
          </p:nvPr>
        </p:nvSpPr>
        <p:spPr>
          <a:xfrm>
            <a:off x="838199" y="519497"/>
            <a:ext cx="10877463" cy="591252"/>
          </a:xfrm>
        </p:spPr>
        <p:txBody>
          <a:bodyPr/>
          <a:lstStyle/>
          <a:p>
            <a:r>
              <a:rPr lang="ja-JP" altLang="en-US" dirty="0"/>
              <a:t>データを活かせる組織かどうか可視化しましょう</a:t>
            </a:r>
          </a:p>
        </p:txBody>
      </p:sp>
      <p:sp>
        <p:nvSpPr>
          <p:cNvPr id="4" name="スライド番号プレースホルダー 3">
            <a:extLst>
              <a:ext uri="{FF2B5EF4-FFF2-40B4-BE49-F238E27FC236}">
                <a16:creationId xmlns:a16="http://schemas.microsoft.com/office/drawing/2014/main" id="{1FCC3E7A-6439-4CEB-BE69-F76015539394}"/>
              </a:ext>
            </a:extLst>
          </p:cNvPr>
          <p:cNvSpPr>
            <a:spLocks noGrp="1"/>
          </p:cNvSpPr>
          <p:nvPr>
            <p:ph type="sldNum" sz="quarter" idx="4"/>
          </p:nvPr>
        </p:nvSpPr>
        <p:spPr/>
        <p:txBody>
          <a:bodyPr/>
          <a:lstStyle/>
          <a:p>
            <a:fld id="{DFD4F317-19D0-4848-B5EB-5B174DBE8CF9}" type="slidenum">
              <a:rPr lang="ja-JP" altLang="en-US" smtClean="0"/>
              <a:pPr/>
              <a:t>8</a:t>
            </a:fld>
            <a:endParaRPr lang="ja-JP" altLang="en-US"/>
          </a:p>
        </p:txBody>
      </p:sp>
    </p:spTree>
    <p:extLst>
      <p:ext uri="{BB962C8B-B14F-4D97-AF65-F5344CB8AC3E}">
        <p14:creationId xmlns:p14="http://schemas.microsoft.com/office/powerpoint/2010/main" val="20361205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3ECAF97C-50E5-4B86-B75E-331BC39AD0F3}"/>
              </a:ext>
            </a:extLst>
          </p:cNvPr>
          <p:cNvSpPr>
            <a:spLocks noGrp="1"/>
          </p:cNvSpPr>
          <p:nvPr>
            <p:ph idx="1"/>
          </p:nvPr>
        </p:nvSpPr>
        <p:spPr/>
        <p:txBody>
          <a:bodyPr/>
          <a:lstStyle/>
          <a:p>
            <a:r>
              <a:rPr kumimoji="1" lang="ja-JP" altLang="en-US" dirty="0"/>
              <a:t>データ基盤があることで、だれでも組織内の情報にアクセスしやすくなるので、組織をフラット化しやすくなります。（もちろんアクセスコントロールは重要です）</a:t>
            </a:r>
            <a:endParaRPr kumimoji="1" lang="en-US" altLang="ja-JP" dirty="0"/>
          </a:p>
          <a:p>
            <a:pPr lvl="1"/>
            <a:r>
              <a:rPr lang="ja-JP" altLang="en-US" dirty="0"/>
              <a:t>役職などではなく、データに基づく議論がしやすくなります</a:t>
            </a:r>
            <a:endParaRPr lang="en-US" altLang="ja-JP" dirty="0"/>
          </a:p>
          <a:p>
            <a:pPr lvl="1"/>
            <a:r>
              <a:rPr lang="ja-JP" altLang="en-US" dirty="0"/>
              <a:t>自発的な勉強チームの創出につながります</a:t>
            </a:r>
            <a:endParaRPr lang="en-US" altLang="ja-JP" dirty="0"/>
          </a:p>
          <a:p>
            <a:pPr lvl="1"/>
            <a:r>
              <a:rPr lang="ja-JP" altLang="en-US" dirty="0"/>
              <a:t>他部門との連携がしやすくなります。そのためには、データカタログやデータ辞書などの仕組みが必要になります</a:t>
            </a:r>
            <a:endParaRPr lang="en-US" altLang="ja-JP" dirty="0"/>
          </a:p>
          <a:p>
            <a:pPr marL="0" indent="0">
              <a:buNone/>
            </a:pPr>
            <a:endParaRPr lang="en-US" altLang="ja-JP" dirty="0"/>
          </a:p>
          <a:p>
            <a:r>
              <a:rPr lang="ja-JP" altLang="en-US" dirty="0"/>
              <a:t>目的外利用を禁止する原則から、データを共有するという原則に組織全体を変えていき、部門を超えたエンパワーメントを創出していくことが重要です。</a:t>
            </a:r>
            <a:endParaRPr lang="en-US" altLang="ja-JP" dirty="0"/>
          </a:p>
          <a:p>
            <a:endParaRPr lang="en-US" altLang="ja-JP" dirty="0"/>
          </a:p>
        </p:txBody>
      </p:sp>
      <p:sp>
        <p:nvSpPr>
          <p:cNvPr id="3" name="タイトル 2">
            <a:extLst>
              <a:ext uri="{FF2B5EF4-FFF2-40B4-BE49-F238E27FC236}">
                <a16:creationId xmlns:a16="http://schemas.microsoft.com/office/drawing/2014/main" id="{07B5B755-C86A-4509-93CF-00AC7AF4EFC0}"/>
              </a:ext>
            </a:extLst>
          </p:cNvPr>
          <p:cNvSpPr>
            <a:spLocks noGrp="1"/>
          </p:cNvSpPr>
          <p:nvPr>
            <p:ph type="title"/>
          </p:nvPr>
        </p:nvSpPr>
        <p:spPr>
          <a:xfrm>
            <a:off x="838200" y="270198"/>
            <a:ext cx="11353800" cy="1089850"/>
          </a:xfrm>
        </p:spPr>
        <p:txBody>
          <a:bodyPr/>
          <a:lstStyle/>
          <a:p>
            <a:r>
              <a:rPr kumimoji="1" lang="ja-JP" altLang="en-US" dirty="0"/>
              <a:t>データ基盤があると組織をフラット化させやすいです</a:t>
            </a:r>
          </a:p>
        </p:txBody>
      </p:sp>
      <p:sp>
        <p:nvSpPr>
          <p:cNvPr id="4" name="スライド番号プレースホルダー 3">
            <a:extLst>
              <a:ext uri="{FF2B5EF4-FFF2-40B4-BE49-F238E27FC236}">
                <a16:creationId xmlns:a16="http://schemas.microsoft.com/office/drawing/2014/main" id="{88C115B9-B071-463C-A0A4-8F42A298188B}"/>
              </a:ext>
            </a:extLst>
          </p:cNvPr>
          <p:cNvSpPr>
            <a:spLocks noGrp="1"/>
          </p:cNvSpPr>
          <p:nvPr>
            <p:ph type="sldNum" sz="quarter" idx="4"/>
          </p:nvPr>
        </p:nvSpPr>
        <p:spPr/>
        <p:txBody>
          <a:bodyPr/>
          <a:lstStyle/>
          <a:p>
            <a:fld id="{DFD4F317-19D0-4848-B5EB-5B174DBE8CF9}" type="slidenum">
              <a:rPr lang="ja-JP" altLang="en-US" smtClean="0"/>
              <a:pPr/>
              <a:t>9</a:t>
            </a:fld>
            <a:endParaRPr lang="ja-JP" altLang="en-US"/>
          </a:p>
        </p:txBody>
      </p:sp>
    </p:spTree>
    <p:extLst>
      <p:ext uri="{BB962C8B-B14F-4D97-AF65-F5344CB8AC3E}">
        <p14:creationId xmlns:p14="http://schemas.microsoft.com/office/powerpoint/2010/main" val="1295423904"/>
      </p:ext>
    </p:extLst>
  </p:cSld>
  <p:clrMapOvr>
    <a:masterClrMapping/>
  </p:clrMapOvr>
</p:sld>
</file>

<file path=ppt/theme/theme1.xml><?xml version="1.0" encoding="utf-8"?>
<a:theme xmlns:a="http://schemas.openxmlformats.org/drawingml/2006/main" name="デジタル庁_20210907">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DigitalAgencyCustomized">
      <a:majorFont>
        <a:latin typeface="Roboto"/>
        <a:ea typeface="游ゴシック Medium"/>
        <a:cs typeface=""/>
      </a:majorFont>
      <a:minorFont>
        <a:latin typeface="游ゴシック"/>
        <a:ea typeface="游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a:spAutoFit/>
      </a:bodyPr>
      <a:lstStyle>
        <a:defPPr algn="l">
          <a:defRPr kumimoji="1" dirty="0"/>
        </a:defPPr>
      </a:lstStyle>
    </a:txDef>
  </a:objectDefaults>
  <a:extraClrSchemeLst/>
  <a:extLst>
    <a:ext uri="{05A4C25C-085E-4340-85A3-A5531E510DB2}">
      <thm15:themeFamily xmlns:thm15="http://schemas.microsoft.com/office/thememl/2012/main" name="プレゼンテーション3" id="{C6914FBA-6474-4A5C-8CD0-2ACA739B9CC4}" vid="{6F26058F-DA50-4DF5-B67E-AA321BCCC860}"/>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9605DF11039F5D478FE5EDAFD3B87737" ma:contentTypeVersion="17" ma:contentTypeDescription="新しいドキュメントを作成します。" ma:contentTypeScope="" ma:versionID="e82c22d9b9d1c9d5f15e730a94f0054a">
  <xsd:schema xmlns:xsd="http://www.w3.org/2001/XMLSchema" xmlns:xs="http://www.w3.org/2001/XMLSchema" xmlns:p="http://schemas.microsoft.com/office/2006/metadata/properties" xmlns:ns1="http://schemas.microsoft.com/sharepoint/v3" xmlns:ns2="8c3438c2-774e-4b56-8e53-485ea73e7025" xmlns:ns3="a753eb55-ace7-47fe-8293-79a8dad7846a" targetNamespace="http://schemas.microsoft.com/office/2006/metadata/properties" ma:root="true" ma:fieldsID="f219453cf2bb4a031458c95bf6b08bf0" ns1:_="" ns2:_="" ns3:_="">
    <xsd:import namespace="http://schemas.microsoft.com/sharepoint/v3"/>
    <xsd:import namespace="8c3438c2-774e-4b56-8e53-485ea73e7025"/>
    <xsd:import namespace="a753eb55-ace7-47fe-8293-79a8dad7846a"/>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1:_ip_UnifiedCompliancePolicyProperties" minOccurs="0"/>
                <xsd:element ref="ns1:_ip_UnifiedCompliancePolicyUIAction"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統合コンプライアンス ポリシーのプロパティ" ma:hidden="true" ma:internalName="_ip_UnifiedCompliancePolicyProperties">
      <xsd:simpleType>
        <xsd:restriction base="dms:Note"/>
      </xsd:simpleType>
    </xsd:element>
    <xsd:element name="_ip_UnifiedCompliancePolicyUIAction" ma:index="15" nillable="true" ma:displayName="統合コンプライアンス ポリシーの UI アクション"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3438c2-774e-4b56-8e53-485ea73e702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Length (seconds)" ma:internalName="MediaLengthInSeconds" ma:readOnly="true">
      <xsd:simpleType>
        <xsd:restriction base="dms:Unknow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lcf76f155ced4ddcb4097134ff3c332f" ma:index="23" nillable="true" ma:taxonomy="true" ma:internalName="lcf76f155ced4ddcb4097134ff3c332f" ma:taxonomyFieldName="MediaServiceImageTags" ma:displayName="画像タグ" ma:readOnly="false" ma:fieldId="{5cf76f15-5ced-4ddc-b409-7134ff3c332f}" ma:taxonomyMulti="true" ma:sspId="1e1c6816-2a4f-4461-93c7-8dd281d6228d"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a753eb55-ace7-47fe-8293-79a8dad7846a"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24" nillable="true" ma:displayName="Taxonomy Catch All Column" ma:hidden="true" ma:list="{88513228-1833-43bb-9239-8ece679cdd95}" ma:internalName="TaxCatchAll" ma:showField="CatchAllData" ma:web="a753eb55-ace7-47fe-8293-79a8dad784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TaxCatchAll xmlns="a753eb55-ace7-47fe-8293-79a8dad7846a" xsi:nil="true"/>
    <lcf76f155ced4ddcb4097134ff3c332f xmlns="8c3438c2-774e-4b56-8e53-485ea73e702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DFA099C-6C5B-4F0A-8ACE-B1B5A699B536}">
  <ds:schemaRefs>
    <ds:schemaRef ds:uri="http://schemas.microsoft.com/sharepoint/v3/contenttype/forms"/>
  </ds:schemaRefs>
</ds:datastoreItem>
</file>

<file path=customXml/itemProps2.xml><?xml version="1.0" encoding="utf-8"?>
<ds:datastoreItem xmlns:ds="http://schemas.openxmlformats.org/officeDocument/2006/customXml" ds:itemID="{5B6FA8B5-C0F1-4993-B5AF-ECEE5A7825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8c3438c2-774e-4b56-8e53-485ea73e7025"/>
    <ds:schemaRef ds:uri="a753eb55-ace7-47fe-8293-79a8dad784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D1F684C-D87D-4379-8174-7840238CE5FE}">
  <ds:schemaRefs>
    <ds:schemaRef ds:uri="http://www.w3.org/XML/1998/namespace"/>
    <ds:schemaRef ds:uri="http://schemas.microsoft.com/office/2006/documentManagement/types"/>
    <ds:schemaRef ds:uri="http://purl.org/dc/dcmitype/"/>
    <ds:schemaRef ds:uri="http://purl.org/dc/elements/1.1/"/>
    <ds:schemaRef ds:uri="http://schemas.microsoft.com/office/infopath/2007/PartnerControls"/>
    <ds:schemaRef ds:uri="http://schemas.microsoft.com/sharepoint/v3"/>
    <ds:schemaRef ds:uri="http://schemas.openxmlformats.org/package/2006/metadata/core-properties"/>
    <ds:schemaRef ds:uri="a753eb55-ace7-47fe-8293-79a8dad7846a"/>
    <ds:schemaRef ds:uri="8c3438c2-774e-4b56-8e53-485ea73e7025"/>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GIFacademy</Template>
  <TotalTime>4287</TotalTime>
  <Words>2522</Words>
  <Application>Microsoft Office PowerPoint</Application>
  <PresentationFormat>Widescreen</PresentationFormat>
  <Paragraphs>193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デジタル庁_20210907</vt:lpstr>
      <vt:lpstr>データを活かす組織を作る </vt:lpstr>
      <vt:lpstr>この教材の学習目標と学習項目</vt:lpstr>
      <vt:lpstr>データを活かす組織って何でしょう</vt:lpstr>
      <vt:lpstr>データ基盤の整備は、組織の基盤のための投資です</vt:lpstr>
      <vt:lpstr>データ基盤への投資とはどういうことか</vt:lpstr>
      <vt:lpstr>リーダーシップとチーム整備が重要です</vt:lpstr>
      <vt:lpstr>カルチャーを作りましょう</vt:lpstr>
      <vt:lpstr>データを活かせる組織かどうか可視化しましょう</vt:lpstr>
      <vt:lpstr>データ基盤があると組織をフラット化させやすいです</vt:lpstr>
      <vt:lpstr>具体的な取り組み</vt:lpstr>
      <vt:lpstr>戦略・投資</vt:lpstr>
      <vt:lpstr>リーダーシップ</vt:lpstr>
      <vt:lpstr>カルチャー</vt:lpstr>
      <vt:lpstr>体制</vt:lpstr>
      <vt:lpstr>業務の中からデータを自動的に集める</vt:lpstr>
      <vt:lpstr>成果への執着</vt:lpstr>
      <vt:lpstr>成熟度の活用</vt:lpstr>
      <vt:lpstr>組織がデータを使いこなしているかを測るための成熟度</vt:lpstr>
      <vt:lpstr>まとめ</vt:lpstr>
      <vt:lpstr>GIFアカデミーについて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社会におけるデータ </dc:title>
  <dc:creator>平本 健二(HIRAMOTO Kenji)</dc:creator>
  <cp:keywords>プレゼン, プレゼンテーション, テンプレート</cp:keywords>
  <cp:lastModifiedBy>平本 健二(HIRAMOTO Kenji)</cp:lastModifiedBy>
  <cp:revision>14</cp:revision>
  <cp:lastPrinted>2022-12-27T09:38:44Z</cp:lastPrinted>
  <dcterms:created xsi:type="dcterms:W3CDTF">2022-12-24T02:07:09Z</dcterms:created>
  <dcterms:modified xsi:type="dcterms:W3CDTF">2023-03-29T03:02:11Z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0x0101009605DF11039F5D478FE5EDAFD3B87737</vt:lpwstr>
  </property>
  <property fmtid="{D5CDD505-2E9C-101B-9397-08002B2CF9AE}" pid="3" name="_dlc_DocIdItemGuid">
    <vt:lpwstr>ac1dc56b-3201-4a11-a3b8-ac95b58aef26</vt:lpwstr>
  </property>
  <property fmtid="{D5CDD505-2E9C-101B-9397-08002B2CF9AE}" pid="4" name="Order">
    <vt:r8>308554100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_dlc_DocId">
    <vt:lpwstr>DIGI-808455956-3085547</vt:lpwstr>
  </property>
  <property fmtid="{D5CDD505-2E9C-101B-9397-08002B2CF9AE}" pid="11" name="_dlc_DocIdPersistId">
    <vt:bool>false</vt:bool>
  </property>
  <property fmtid="{D5CDD505-2E9C-101B-9397-08002B2CF9AE}" pid="12" name="_dlc_DocIdUrl">
    <vt:lpwstr>https://digitalgojp.sharepoint.com/sites/digi_portal/_layouts/15/DocIdRedir.aspx?ID=DIGI-808455956-3085547, DIGI-808455956-3085547</vt:lpwstr>
  </property>
  <property fmtid="{D5CDD505-2E9C-101B-9397-08002B2CF9AE}" pid="13" name="MediaServiceImageTags">
    <vt:lpwstr/>
  </property>
</Properties>
</file>