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147376647" r:id="rId7"/>
    <p:sldId id="2147376644" r:id="rId8"/>
    <p:sldId id="2147376648" r:id="rId9"/>
    <p:sldId id="2147376649" r:id="rId10"/>
    <p:sldId id="2147376624" r:id="rId11"/>
    <p:sldId id="2147376634" r:id="rId12"/>
    <p:sldId id="2147376650" r:id="rId13"/>
    <p:sldId id="2147376625" r:id="rId14"/>
    <p:sldId id="2147376635" r:id="rId15"/>
    <p:sldId id="2147376629" r:id="rId16"/>
    <p:sldId id="2147376636" r:id="rId17"/>
    <p:sldId id="2147376639" r:id="rId18"/>
    <p:sldId id="2147376623" r:id="rId19"/>
    <p:sldId id="2147376651" r:id="rId20"/>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8F8F8"/>
    <a:srgbClr val="11AC51"/>
    <a:srgbClr val="1E50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44401A-4EF2-12A2-1F39-C0392B26C517}" v="27" dt="2023-03-27T08:21:14.204"/>
    <p1510:client id="{A5D0092F-74B7-CC25-AC27-DADB37A10FD2}" v="2" dt="2023-03-29T03:02:47.230"/>
    <p1510:client id="{BB99DF3C-507A-4D2F-B8ED-5E54235B5C2B}" v="7" dt="2023-03-27T08:21:42.8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5" autoAdjust="0"/>
  </p:normalViewPr>
  <p:slideViewPr>
    <p:cSldViewPr snapToGrid="0">
      <p:cViewPr varScale="1">
        <p:scale>
          <a:sx n="68" d="100"/>
          <a:sy n="68" d="100"/>
        </p:scale>
        <p:origin x="738"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平本 健二(HIRAMOTO Kenji)" userId="1cdd4c0a-bc67-4828-9613-90b0dd3d1914" providerId="ADAL" clId="{BB99DF3C-507A-4D2F-B8ED-5E54235B5C2B}"/>
    <pc:docChg chg="addSld modSld">
      <pc:chgData name="平本 健二(HIRAMOTO Kenji)" userId="1cdd4c0a-bc67-4828-9613-90b0dd3d1914" providerId="ADAL" clId="{BB99DF3C-507A-4D2F-B8ED-5E54235B5C2B}" dt="2023-03-27T08:21:42.837" v="46"/>
      <pc:docMkLst>
        <pc:docMk/>
      </pc:docMkLst>
      <pc:sldChg chg="modSp add mod">
        <pc:chgData name="平本 健二(HIRAMOTO Kenji)" userId="1cdd4c0a-bc67-4828-9613-90b0dd3d1914" providerId="ADAL" clId="{BB99DF3C-507A-4D2F-B8ED-5E54235B5C2B}" dt="2023-03-27T08:21:42.837" v="46"/>
        <pc:sldMkLst>
          <pc:docMk/>
          <pc:sldMk cId="110844781" sldId="2147376651"/>
        </pc:sldMkLst>
        <pc:spChg chg="mod">
          <ac:chgData name="平本 健二(HIRAMOTO Kenji)" userId="1cdd4c0a-bc67-4828-9613-90b0dd3d1914" providerId="ADAL" clId="{BB99DF3C-507A-4D2F-B8ED-5E54235B5C2B}" dt="2023-03-27T08:21:42.837" v="46"/>
          <ac:spMkLst>
            <pc:docMk/>
            <pc:sldMk cId="110844781" sldId="2147376651"/>
            <ac:spMk id="2" creationId="{B80F7E8F-40E1-A260-E299-1F3AFE657E01}"/>
          </ac:spMkLst>
        </pc:spChg>
      </pc:sldChg>
    </pc:docChg>
  </pc:docChgLst>
  <pc:docChgLst>
    <pc:chgData name="高岡 雄仁(TAKAOKA Yujin)" userId="S::yujtakaok@digital.go.jp::8fd53c88-bd02-40cf-97aa-c601fe21dc36" providerId="AD" clId="Web-{A5D0092F-74B7-CC25-AC27-DADB37A10FD2}"/>
    <pc:docChg chg="modSld">
      <pc:chgData name="高岡 雄仁(TAKAOKA Yujin)" userId="S::yujtakaok@digital.go.jp::8fd53c88-bd02-40cf-97aa-c601fe21dc36" providerId="AD" clId="Web-{A5D0092F-74B7-CC25-AC27-DADB37A10FD2}" dt="2023-03-29T03:02:47.230" v="1" actId="20577"/>
      <pc:docMkLst>
        <pc:docMk/>
      </pc:docMkLst>
      <pc:sldChg chg="modSp">
        <pc:chgData name="高岡 雄仁(TAKAOKA Yujin)" userId="S::yujtakaok@digital.go.jp::8fd53c88-bd02-40cf-97aa-c601fe21dc36" providerId="AD" clId="Web-{A5D0092F-74B7-CC25-AC27-DADB37A10FD2}" dt="2023-03-29T03:02:47.230" v="1" actId="20577"/>
        <pc:sldMkLst>
          <pc:docMk/>
          <pc:sldMk cId="110844781" sldId="2147376651"/>
        </pc:sldMkLst>
        <pc:spChg chg="mod">
          <ac:chgData name="高岡 雄仁(TAKAOKA Yujin)" userId="S::yujtakaok@digital.go.jp::8fd53c88-bd02-40cf-97aa-c601fe21dc36" providerId="AD" clId="Web-{A5D0092F-74B7-CC25-AC27-DADB37A10FD2}" dt="2023-03-29T03:02:47.230" v="1" actId="20577"/>
          <ac:spMkLst>
            <pc:docMk/>
            <pc:sldMk cId="110844781" sldId="2147376651"/>
            <ac:spMk id="2" creationId="{B80F7E8F-40E1-A260-E299-1F3AFE657E01}"/>
          </ac:spMkLst>
        </pc:spChg>
      </pc:sldChg>
    </pc:docChg>
  </pc:docChgLst>
  <pc:docChgLst>
    <pc:chgData name="平本 健二(HIRAMOTO Kenji)" userId="1cdd4c0a-bc67-4828-9613-90b0dd3d1914" providerId="ADAL" clId="{19D574B9-8129-43CE-A789-89320F9421A9}"/>
    <pc:docChg chg="custSel delSld modSld">
      <pc:chgData name="平本 健二(HIRAMOTO Kenji)" userId="1cdd4c0a-bc67-4828-9613-90b0dd3d1914" providerId="ADAL" clId="{19D574B9-8129-43CE-A789-89320F9421A9}" dt="2023-02-23T13:48:18.655" v="4065" actId="1076"/>
      <pc:docMkLst>
        <pc:docMk/>
      </pc:docMkLst>
      <pc:sldChg chg="modSp mod">
        <pc:chgData name="平本 健二(HIRAMOTO Kenji)" userId="1cdd4c0a-bc67-4828-9613-90b0dd3d1914" providerId="ADAL" clId="{19D574B9-8129-43CE-A789-89320F9421A9}" dt="2023-01-23T09:40:57.654" v="3325" actId="20577"/>
        <pc:sldMkLst>
          <pc:docMk/>
          <pc:sldMk cId="2657047674" sldId="256"/>
        </pc:sldMkLst>
        <pc:spChg chg="mod">
          <ac:chgData name="平本 健二(HIRAMOTO Kenji)" userId="1cdd4c0a-bc67-4828-9613-90b0dd3d1914" providerId="ADAL" clId="{19D574B9-8129-43CE-A789-89320F9421A9}" dt="2023-01-23T09:40:57.654" v="3325" actId="20577"/>
          <ac:spMkLst>
            <pc:docMk/>
            <pc:sldMk cId="2657047674" sldId="256"/>
            <ac:spMk id="9" creationId="{12591A90-49E5-41AD-BFD4-9DD0FDFB3482}"/>
          </ac:spMkLst>
        </pc:spChg>
      </pc:sldChg>
      <pc:sldChg chg="addSp delSp modSp mod">
        <pc:chgData name="平本 健二(HIRAMOTO Kenji)" userId="1cdd4c0a-bc67-4828-9613-90b0dd3d1914" providerId="ADAL" clId="{19D574B9-8129-43CE-A789-89320F9421A9}" dt="2023-02-23T13:48:18.655" v="4065" actId="1076"/>
        <pc:sldMkLst>
          <pc:docMk/>
          <pc:sldMk cId="259420469" sldId="2147376625"/>
        </pc:sldMkLst>
        <pc:spChg chg="mod">
          <ac:chgData name="平本 健二(HIRAMOTO Kenji)" userId="1cdd4c0a-bc67-4828-9613-90b0dd3d1914" providerId="ADAL" clId="{19D574B9-8129-43CE-A789-89320F9421A9}" dt="2023-02-23T13:39:13.645" v="3679" actId="14100"/>
          <ac:spMkLst>
            <pc:docMk/>
            <pc:sldMk cId="259420469" sldId="2147376625"/>
            <ac:spMk id="2" creationId="{7CD2FF43-9CCD-47D8-95BD-579B1C38678E}"/>
          </ac:spMkLst>
        </pc:spChg>
        <pc:spChg chg="add mod">
          <ac:chgData name="平本 健二(HIRAMOTO Kenji)" userId="1cdd4c0a-bc67-4828-9613-90b0dd3d1914" providerId="ADAL" clId="{19D574B9-8129-43CE-A789-89320F9421A9}" dt="2023-02-23T13:48:18.655" v="4065" actId="1076"/>
          <ac:spMkLst>
            <pc:docMk/>
            <pc:sldMk cId="259420469" sldId="2147376625"/>
            <ac:spMk id="5" creationId="{5EE045DF-7853-8A72-B66D-BDD53F4F3308}"/>
          </ac:spMkLst>
        </pc:spChg>
        <pc:spChg chg="add mod">
          <ac:chgData name="平本 健二(HIRAMOTO Kenji)" userId="1cdd4c0a-bc67-4828-9613-90b0dd3d1914" providerId="ADAL" clId="{19D574B9-8129-43CE-A789-89320F9421A9}" dt="2023-02-23T13:48:18.655" v="4065" actId="1076"/>
          <ac:spMkLst>
            <pc:docMk/>
            <pc:sldMk cId="259420469" sldId="2147376625"/>
            <ac:spMk id="6" creationId="{A2324A1E-6F50-8623-F503-D517C771664E}"/>
          </ac:spMkLst>
        </pc:spChg>
        <pc:spChg chg="add mod">
          <ac:chgData name="平本 健二(HIRAMOTO Kenji)" userId="1cdd4c0a-bc67-4828-9613-90b0dd3d1914" providerId="ADAL" clId="{19D574B9-8129-43CE-A789-89320F9421A9}" dt="2023-02-23T13:48:18.655" v="4065" actId="1076"/>
          <ac:spMkLst>
            <pc:docMk/>
            <pc:sldMk cId="259420469" sldId="2147376625"/>
            <ac:spMk id="7" creationId="{0379C9A6-CF5F-68F4-3E50-4FC8B5977B58}"/>
          </ac:spMkLst>
        </pc:spChg>
        <pc:spChg chg="add mod">
          <ac:chgData name="平本 健二(HIRAMOTO Kenji)" userId="1cdd4c0a-bc67-4828-9613-90b0dd3d1914" providerId="ADAL" clId="{19D574B9-8129-43CE-A789-89320F9421A9}" dt="2023-02-23T13:48:18.655" v="4065" actId="1076"/>
          <ac:spMkLst>
            <pc:docMk/>
            <pc:sldMk cId="259420469" sldId="2147376625"/>
            <ac:spMk id="8" creationId="{5CAD0BD5-EBA4-D028-BFB1-82E36EB3DCF2}"/>
          </ac:spMkLst>
        </pc:spChg>
        <pc:spChg chg="add mod">
          <ac:chgData name="平本 健二(HIRAMOTO Kenji)" userId="1cdd4c0a-bc67-4828-9613-90b0dd3d1914" providerId="ADAL" clId="{19D574B9-8129-43CE-A789-89320F9421A9}" dt="2023-02-23T13:48:18.655" v="4065" actId="1076"/>
          <ac:spMkLst>
            <pc:docMk/>
            <pc:sldMk cId="259420469" sldId="2147376625"/>
            <ac:spMk id="9" creationId="{FEBCCACF-9971-F17A-9ED8-6981DD8743AF}"/>
          </ac:spMkLst>
        </pc:spChg>
        <pc:spChg chg="add mod">
          <ac:chgData name="平本 健二(HIRAMOTO Kenji)" userId="1cdd4c0a-bc67-4828-9613-90b0dd3d1914" providerId="ADAL" clId="{19D574B9-8129-43CE-A789-89320F9421A9}" dt="2023-02-23T13:48:18.655" v="4065" actId="1076"/>
          <ac:spMkLst>
            <pc:docMk/>
            <pc:sldMk cId="259420469" sldId="2147376625"/>
            <ac:spMk id="10" creationId="{C3399DC7-3439-6D8E-FFAF-F0B8B637C01C}"/>
          </ac:spMkLst>
        </pc:spChg>
        <pc:spChg chg="add mod">
          <ac:chgData name="平本 健二(HIRAMOTO Kenji)" userId="1cdd4c0a-bc67-4828-9613-90b0dd3d1914" providerId="ADAL" clId="{19D574B9-8129-43CE-A789-89320F9421A9}" dt="2023-02-23T13:48:18.655" v="4065" actId="1076"/>
          <ac:spMkLst>
            <pc:docMk/>
            <pc:sldMk cId="259420469" sldId="2147376625"/>
            <ac:spMk id="25" creationId="{28587976-7952-3B7F-57C7-78140FCE8554}"/>
          </ac:spMkLst>
        </pc:spChg>
        <pc:spChg chg="add mod">
          <ac:chgData name="平本 健二(HIRAMOTO Kenji)" userId="1cdd4c0a-bc67-4828-9613-90b0dd3d1914" providerId="ADAL" clId="{19D574B9-8129-43CE-A789-89320F9421A9}" dt="2023-02-23T13:48:18.655" v="4065" actId="1076"/>
          <ac:spMkLst>
            <pc:docMk/>
            <pc:sldMk cId="259420469" sldId="2147376625"/>
            <ac:spMk id="32" creationId="{CCED34EF-FA2F-95CB-97ED-B036807273CC}"/>
          </ac:spMkLst>
        </pc:spChg>
        <pc:spChg chg="add mod">
          <ac:chgData name="平本 健二(HIRAMOTO Kenji)" userId="1cdd4c0a-bc67-4828-9613-90b0dd3d1914" providerId="ADAL" clId="{19D574B9-8129-43CE-A789-89320F9421A9}" dt="2023-02-23T13:48:18.655" v="4065" actId="1076"/>
          <ac:spMkLst>
            <pc:docMk/>
            <pc:sldMk cId="259420469" sldId="2147376625"/>
            <ac:spMk id="39" creationId="{50F5B9A8-6B8A-54AC-FCEE-A697FDEAA495}"/>
          </ac:spMkLst>
        </pc:spChg>
        <pc:spChg chg="add mod">
          <ac:chgData name="平本 健二(HIRAMOTO Kenji)" userId="1cdd4c0a-bc67-4828-9613-90b0dd3d1914" providerId="ADAL" clId="{19D574B9-8129-43CE-A789-89320F9421A9}" dt="2023-02-23T13:48:18.655" v="4065" actId="1076"/>
          <ac:spMkLst>
            <pc:docMk/>
            <pc:sldMk cId="259420469" sldId="2147376625"/>
            <ac:spMk id="43" creationId="{9DB320F5-35E4-A1E2-B22B-7F23C650EEE7}"/>
          </ac:spMkLst>
        </pc:spChg>
        <pc:spChg chg="add mod">
          <ac:chgData name="平本 健二(HIRAMOTO Kenji)" userId="1cdd4c0a-bc67-4828-9613-90b0dd3d1914" providerId="ADAL" clId="{19D574B9-8129-43CE-A789-89320F9421A9}" dt="2023-02-23T13:48:18.655" v="4065" actId="1076"/>
          <ac:spMkLst>
            <pc:docMk/>
            <pc:sldMk cId="259420469" sldId="2147376625"/>
            <ac:spMk id="45" creationId="{CF6FF708-130A-5444-396D-9A363110C5A1}"/>
          </ac:spMkLst>
        </pc:spChg>
        <pc:spChg chg="add mod">
          <ac:chgData name="平本 健二(HIRAMOTO Kenji)" userId="1cdd4c0a-bc67-4828-9613-90b0dd3d1914" providerId="ADAL" clId="{19D574B9-8129-43CE-A789-89320F9421A9}" dt="2023-02-23T13:48:18.655" v="4065" actId="1076"/>
          <ac:spMkLst>
            <pc:docMk/>
            <pc:sldMk cId="259420469" sldId="2147376625"/>
            <ac:spMk id="46" creationId="{2E603958-26D3-0A53-323B-F8532A72B20D}"/>
          </ac:spMkLst>
        </pc:spChg>
        <pc:spChg chg="add del mod">
          <ac:chgData name="平本 健二(HIRAMOTO Kenji)" userId="1cdd4c0a-bc67-4828-9613-90b0dd3d1914" providerId="ADAL" clId="{19D574B9-8129-43CE-A789-89320F9421A9}" dt="2023-02-23T13:44:56.800" v="3795"/>
          <ac:spMkLst>
            <pc:docMk/>
            <pc:sldMk cId="259420469" sldId="2147376625"/>
            <ac:spMk id="47" creationId="{C34AF877-DB52-CB3F-6797-9EC9258836E8}"/>
          </ac:spMkLst>
        </pc:spChg>
        <pc:spChg chg="add mod">
          <ac:chgData name="平本 健二(HIRAMOTO Kenji)" userId="1cdd4c0a-bc67-4828-9613-90b0dd3d1914" providerId="ADAL" clId="{19D574B9-8129-43CE-A789-89320F9421A9}" dt="2023-02-23T13:48:18.655" v="4065" actId="1076"/>
          <ac:spMkLst>
            <pc:docMk/>
            <pc:sldMk cId="259420469" sldId="2147376625"/>
            <ac:spMk id="48" creationId="{FEA3867F-8209-0139-B08A-7C2D1A010C49}"/>
          </ac:spMkLst>
        </pc:spChg>
        <pc:spChg chg="add mod">
          <ac:chgData name="平本 健二(HIRAMOTO Kenji)" userId="1cdd4c0a-bc67-4828-9613-90b0dd3d1914" providerId="ADAL" clId="{19D574B9-8129-43CE-A789-89320F9421A9}" dt="2023-02-23T13:48:18.655" v="4065" actId="1076"/>
          <ac:spMkLst>
            <pc:docMk/>
            <pc:sldMk cId="259420469" sldId="2147376625"/>
            <ac:spMk id="49" creationId="{54D97509-D8AD-C6F5-B229-B02F9B0FE16D}"/>
          </ac:spMkLst>
        </pc:spChg>
        <pc:cxnChg chg="add mod">
          <ac:chgData name="平本 健二(HIRAMOTO Kenji)" userId="1cdd4c0a-bc67-4828-9613-90b0dd3d1914" providerId="ADAL" clId="{19D574B9-8129-43CE-A789-89320F9421A9}" dt="2023-02-23T13:48:18.655" v="4065" actId="1076"/>
          <ac:cxnSpMkLst>
            <pc:docMk/>
            <pc:sldMk cId="259420469" sldId="2147376625"/>
            <ac:cxnSpMk id="12" creationId="{ED6FCAA5-8771-0BF0-2FAB-DBC2207EA486}"/>
          </ac:cxnSpMkLst>
        </pc:cxnChg>
        <pc:cxnChg chg="add mod">
          <ac:chgData name="平本 健二(HIRAMOTO Kenji)" userId="1cdd4c0a-bc67-4828-9613-90b0dd3d1914" providerId="ADAL" clId="{19D574B9-8129-43CE-A789-89320F9421A9}" dt="2023-02-23T13:48:18.655" v="4065" actId="1076"/>
          <ac:cxnSpMkLst>
            <pc:docMk/>
            <pc:sldMk cId="259420469" sldId="2147376625"/>
            <ac:cxnSpMk id="13" creationId="{D847F45E-3354-8D83-2A5E-2079FEFBE2EB}"/>
          </ac:cxnSpMkLst>
        </pc:cxnChg>
        <pc:cxnChg chg="add mod">
          <ac:chgData name="平本 健二(HIRAMOTO Kenji)" userId="1cdd4c0a-bc67-4828-9613-90b0dd3d1914" providerId="ADAL" clId="{19D574B9-8129-43CE-A789-89320F9421A9}" dt="2023-02-23T13:48:18.655" v="4065" actId="1076"/>
          <ac:cxnSpMkLst>
            <pc:docMk/>
            <pc:sldMk cId="259420469" sldId="2147376625"/>
            <ac:cxnSpMk id="16" creationId="{C57096CE-191A-3488-C657-65B5863110B0}"/>
          </ac:cxnSpMkLst>
        </pc:cxnChg>
        <pc:cxnChg chg="add mod">
          <ac:chgData name="平本 健二(HIRAMOTO Kenji)" userId="1cdd4c0a-bc67-4828-9613-90b0dd3d1914" providerId="ADAL" clId="{19D574B9-8129-43CE-A789-89320F9421A9}" dt="2023-02-23T13:48:18.655" v="4065" actId="1076"/>
          <ac:cxnSpMkLst>
            <pc:docMk/>
            <pc:sldMk cId="259420469" sldId="2147376625"/>
            <ac:cxnSpMk id="21" creationId="{675ECBBF-0A36-0483-3633-46C8326E6455}"/>
          </ac:cxnSpMkLst>
        </pc:cxnChg>
        <pc:cxnChg chg="add mod">
          <ac:chgData name="平本 健二(HIRAMOTO Kenji)" userId="1cdd4c0a-bc67-4828-9613-90b0dd3d1914" providerId="ADAL" clId="{19D574B9-8129-43CE-A789-89320F9421A9}" dt="2023-02-23T13:48:18.655" v="4065" actId="1076"/>
          <ac:cxnSpMkLst>
            <pc:docMk/>
            <pc:sldMk cId="259420469" sldId="2147376625"/>
            <ac:cxnSpMk id="23" creationId="{7F67CD09-0EC3-5811-3FFD-43A093618A2D}"/>
          </ac:cxnSpMkLst>
        </pc:cxnChg>
        <pc:cxnChg chg="add mod">
          <ac:chgData name="平本 健二(HIRAMOTO Kenji)" userId="1cdd4c0a-bc67-4828-9613-90b0dd3d1914" providerId="ADAL" clId="{19D574B9-8129-43CE-A789-89320F9421A9}" dt="2023-02-23T13:48:18.655" v="4065" actId="1076"/>
          <ac:cxnSpMkLst>
            <pc:docMk/>
            <pc:sldMk cId="259420469" sldId="2147376625"/>
            <ac:cxnSpMk id="28" creationId="{6A92E89C-87F6-827E-66FE-D441E7AF6CC1}"/>
          </ac:cxnSpMkLst>
        </pc:cxnChg>
        <pc:cxnChg chg="add mod">
          <ac:chgData name="平本 健二(HIRAMOTO Kenji)" userId="1cdd4c0a-bc67-4828-9613-90b0dd3d1914" providerId="ADAL" clId="{19D574B9-8129-43CE-A789-89320F9421A9}" dt="2023-02-23T13:48:18.655" v="4065" actId="1076"/>
          <ac:cxnSpMkLst>
            <pc:docMk/>
            <pc:sldMk cId="259420469" sldId="2147376625"/>
            <ac:cxnSpMk id="33" creationId="{A0237188-DBEF-67A0-123B-FBF23ED19BFD}"/>
          </ac:cxnSpMkLst>
        </pc:cxnChg>
        <pc:cxnChg chg="add mod">
          <ac:chgData name="平本 健二(HIRAMOTO Kenji)" userId="1cdd4c0a-bc67-4828-9613-90b0dd3d1914" providerId="ADAL" clId="{19D574B9-8129-43CE-A789-89320F9421A9}" dt="2023-02-23T13:48:18.655" v="4065" actId="1076"/>
          <ac:cxnSpMkLst>
            <pc:docMk/>
            <pc:sldMk cId="259420469" sldId="2147376625"/>
            <ac:cxnSpMk id="36" creationId="{C4B3F6DA-EA60-F6C4-5AE6-E912F503A874}"/>
          </ac:cxnSpMkLst>
        </pc:cxnChg>
        <pc:cxnChg chg="add mod">
          <ac:chgData name="平本 健二(HIRAMOTO Kenji)" userId="1cdd4c0a-bc67-4828-9613-90b0dd3d1914" providerId="ADAL" clId="{19D574B9-8129-43CE-A789-89320F9421A9}" dt="2023-02-23T13:48:18.655" v="4065" actId="1076"/>
          <ac:cxnSpMkLst>
            <pc:docMk/>
            <pc:sldMk cId="259420469" sldId="2147376625"/>
            <ac:cxnSpMk id="40" creationId="{09A02F5A-AF84-8CC1-F6C7-0685960678EA}"/>
          </ac:cxnSpMkLst>
        </pc:cxnChg>
        <pc:cxnChg chg="add mod">
          <ac:chgData name="平本 健二(HIRAMOTO Kenji)" userId="1cdd4c0a-bc67-4828-9613-90b0dd3d1914" providerId="ADAL" clId="{19D574B9-8129-43CE-A789-89320F9421A9}" dt="2023-02-23T13:48:18.655" v="4065" actId="1076"/>
          <ac:cxnSpMkLst>
            <pc:docMk/>
            <pc:sldMk cId="259420469" sldId="2147376625"/>
            <ac:cxnSpMk id="44" creationId="{F55471E4-6775-D31F-A879-AEA4E01E820E}"/>
          </ac:cxnSpMkLst>
        </pc:cxnChg>
      </pc:sldChg>
      <pc:sldChg chg="addSp modSp mod">
        <pc:chgData name="平本 健二(HIRAMOTO Kenji)" userId="1cdd4c0a-bc67-4828-9613-90b0dd3d1914" providerId="ADAL" clId="{19D574B9-8129-43CE-A789-89320F9421A9}" dt="2023-02-23T13:37:27.397" v="3621"/>
        <pc:sldMkLst>
          <pc:docMk/>
          <pc:sldMk cId="3978980203" sldId="2147376635"/>
        </pc:sldMkLst>
        <pc:spChg chg="mod">
          <ac:chgData name="平本 健二(HIRAMOTO Kenji)" userId="1cdd4c0a-bc67-4828-9613-90b0dd3d1914" providerId="ADAL" clId="{19D574B9-8129-43CE-A789-89320F9421A9}" dt="2023-02-23T13:37:27.397" v="3621"/>
          <ac:spMkLst>
            <pc:docMk/>
            <pc:sldMk cId="3978980203" sldId="2147376635"/>
            <ac:spMk id="2" creationId="{7CD2FF43-9CCD-47D8-95BD-579B1C38678E}"/>
          </ac:spMkLst>
        </pc:spChg>
        <pc:spChg chg="add mod">
          <ac:chgData name="平本 健二(HIRAMOTO Kenji)" userId="1cdd4c0a-bc67-4828-9613-90b0dd3d1914" providerId="ADAL" clId="{19D574B9-8129-43CE-A789-89320F9421A9}" dt="2023-02-23T13:36:31.654" v="3435" actId="1076"/>
          <ac:spMkLst>
            <pc:docMk/>
            <pc:sldMk cId="3978980203" sldId="2147376635"/>
            <ac:spMk id="5" creationId="{174B0BB6-1985-3BD9-8FBB-74AAE25DA9BD}"/>
          </ac:spMkLst>
        </pc:spChg>
        <pc:spChg chg="add mod">
          <ac:chgData name="平本 健二(HIRAMOTO Kenji)" userId="1cdd4c0a-bc67-4828-9613-90b0dd3d1914" providerId="ADAL" clId="{19D574B9-8129-43CE-A789-89320F9421A9}" dt="2023-02-23T13:36:31.654" v="3435" actId="1076"/>
          <ac:spMkLst>
            <pc:docMk/>
            <pc:sldMk cId="3978980203" sldId="2147376635"/>
            <ac:spMk id="6" creationId="{45B84731-1DF2-897F-95CF-31F145656102}"/>
          </ac:spMkLst>
        </pc:spChg>
        <pc:spChg chg="add mod">
          <ac:chgData name="平本 健二(HIRAMOTO Kenji)" userId="1cdd4c0a-bc67-4828-9613-90b0dd3d1914" providerId="ADAL" clId="{19D574B9-8129-43CE-A789-89320F9421A9}" dt="2023-02-23T13:36:31.654" v="3435" actId="1076"/>
          <ac:spMkLst>
            <pc:docMk/>
            <pc:sldMk cId="3978980203" sldId="2147376635"/>
            <ac:spMk id="7" creationId="{CCC768A3-8880-8214-BBBA-555A4C3A5EB6}"/>
          </ac:spMkLst>
        </pc:spChg>
        <pc:spChg chg="add mod">
          <ac:chgData name="平本 健二(HIRAMOTO Kenji)" userId="1cdd4c0a-bc67-4828-9613-90b0dd3d1914" providerId="ADAL" clId="{19D574B9-8129-43CE-A789-89320F9421A9}" dt="2023-02-23T13:36:31.654" v="3435" actId="1076"/>
          <ac:spMkLst>
            <pc:docMk/>
            <pc:sldMk cId="3978980203" sldId="2147376635"/>
            <ac:spMk id="8" creationId="{A217BB52-96FC-C8D9-99FC-3E7F7D419613}"/>
          </ac:spMkLst>
        </pc:spChg>
        <pc:spChg chg="add mod">
          <ac:chgData name="平本 健二(HIRAMOTO Kenji)" userId="1cdd4c0a-bc67-4828-9613-90b0dd3d1914" providerId="ADAL" clId="{19D574B9-8129-43CE-A789-89320F9421A9}" dt="2023-02-23T13:36:31.654" v="3435" actId="1076"/>
          <ac:spMkLst>
            <pc:docMk/>
            <pc:sldMk cId="3978980203" sldId="2147376635"/>
            <ac:spMk id="9" creationId="{59449669-708C-A6EC-B94E-D36D02B06DA2}"/>
          </ac:spMkLst>
        </pc:spChg>
        <pc:cxnChg chg="add mod">
          <ac:chgData name="平本 健二(HIRAMOTO Kenji)" userId="1cdd4c0a-bc67-4828-9613-90b0dd3d1914" providerId="ADAL" clId="{19D574B9-8129-43CE-A789-89320F9421A9}" dt="2023-02-23T13:36:31.654" v="3435" actId="1076"/>
          <ac:cxnSpMkLst>
            <pc:docMk/>
            <pc:sldMk cId="3978980203" sldId="2147376635"/>
            <ac:cxnSpMk id="11" creationId="{0FD2B3A5-15FA-C2F6-8771-6E4DE0D4416E}"/>
          </ac:cxnSpMkLst>
        </pc:cxnChg>
        <pc:cxnChg chg="add mod">
          <ac:chgData name="平本 健二(HIRAMOTO Kenji)" userId="1cdd4c0a-bc67-4828-9613-90b0dd3d1914" providerId="ADAL" clId="{19D574B9-8129-43CE-A789-89320F9421A9}" dt="2023-02-23T13:36:31.654" v="3435" actId="1076"/>
          <ac:cxnSpMkLst>
            <pc:docMk/>
            <pc:sldMk cId="3978980203" sldId="2147376635"/>
            <ac:cxnSpMk id="12" creationId="{75658A5D-1AEB-0298-DDCD-8225209E9BE8}"/>
          </ac:cxnSpMkLst>
        </pc:cxnChg>
        <pc:cxnChg chg="add mod">
          <ac:chgData name="平本 健二(HIRAMOTO Kenji)" userId="1cdd4c0a-bc67-4828-9613-90b0dd3d1914" providerId="ADAL" clId="{19D574B9-8129-43CE-A789-89320F9421A9}" dt="2023-02-23T13:36:31.654" v="3435" actId="1076"/>
          <ac:cxnSpMkLst>
            <pc:docMk/>
            <pc:sldMk cId="3978980203" sldId="2147376635"/>
            <ac:cxnSpMk id="13" creationId="{3F1FEC9A-8D46-8893-072C-F1C5B265CFFB}"/>
          </ac:cxnSpMkLst>
        </pc:cxnChg>
        <pc:cxnChg chg="add mod">
          <ac:chgData name="平本 健二(HIRAMOTO Kenji)" userId="1cdd4c0a-bc67-4828-9613-90b0dd3d1914" providerId="ADAL" clId="{19D574B9-8129-43CE-A789-89320F9421A9}" dt="2023-02-23T13:36:31.654" v="3435" actId="1076"/>
          <ac:cxnSpMkLst>
            <pc:docMk/>
            <pc:sldMk cId="3978980203" sldId="2147376635"/>
            <ac:cxnSpMk id="14" creationId="{854559B0-1ADF-DE81-BC2E-0CDFC7BCA1BA}"/>
          </ac:cxnSpMkLst>
        </pc:cxnChg>
      </pc:sldChg>
      <pc:sldChg chg="modSp mod">
        <pc:chgData name="平本 健二(HIRAMOTO Kenji)" userId="1cdd4c0a-bc67-4828-9613-90b0dd3d1914" providerId="ADAL" clId="{19D574B9-8129-43CE-A789-89320F9421A9}" dt="2023-01-21T05:38:41.607" v="2700" actId="14100"/>
        <pc:sldMkLst>
          <pc:docMk/>
          <pc:sldMk cId="170253823" sldId="2147376636"/>
        </pc:sldMkLst>
        <pc:spChg chg="mod">
          <ac:chgData name="平本 健二(HIRAMOTO Kenji)" userId="1cdd4c0a-bc67-4828-9613-90b0dd3d1914" providerId="ADAL" clId="{19D574B9-8129-43CE-A789-89320F9421A9}" dt="2023-01-21T05:33:52.373" v="2060" actId="21"/>
          <ac:spMkLst>
            <pc:docMk/>
            <pc:sldMk cId="170253823" sldId="2147376636"/>
            <ac:spMk id="5" creationId="{F6B0D7E2-E006-CFEB-01A3-E9B33215B5A0}"/>
          </ac:spMkLst>
        </pc:spChg>
        <pc:spChg chg="mod">
          <ac:chgData name="平本 健二(HIRAMOTO Kenji)" userId="1cdd4c0a-bc67-4828-9613-90b0dd3d1914" providerId="ADAL" clId="{19D574B9-8129-43CE-A789-89320F9421A9}" dt="2023-01-21T05:38:41.607" v="2700" actId="14100"/>
          <ac:spMkLst>
            <pc:docMk/>
            <pc:sldMk cId="170253823" sldId="2147376636"/>
            <ac:spMk id="6" creationId="{3D70F724-323F-2013-C16B-3ABA22194EDD}"/>
          </ac:spMkLst>
        </pc:spChg>
      </pc:sldChg>
      <pc:sldChg chg="del">
        <pc:chgData name="平本 健二(HIRAMOTO Kenji)" userId="1cdd4c0a-bc67-4828-9613-90b0dd3d1914" providerId="ADAL" clId="{19D574B9-8129-43CE-A789-89320F9421A9}" dt="2023-01-21T05:38:53.123" v="2701" actId="47"/>
        <pc:sldMkLst>
          <pc:docMk/>
          <pc:sldMk cId="4288094166" sldId="2147376637"/>
        </pc:sldMkLst>
      </pc:sldChg>
      <pc:sldChg chg="del">
        <pc:chgData name="平本 健二(HIRAMOTO Kenji)" userId="1cdd4c0a-bc67-4828-9613-90b0dd3d1914" providerId="ADAL" clId="{19D574B9-8129-43CE-A789-89320F9421A9}" dt="2023-01-21T05:38:54.411" v="2702" actId="47"/>
        <pc:sldMkLst>
          <pc:docMk/>
          <pc:sldMk cId="2229924980" sldId="2147376638"/>
        </pc:sldMkLst>
      </pc:sldChg>
      <pc:sldChg chg="modSp mod">
        <pc:chgData name="平本 健二(HIRAMOTO Kenji)" userId="1cdd4c0a-bc67-4828-9613-90b0dd3d1914" providerId="ADAL" clId="{19D574B9-8129-43CE-A789-89320F9421A9}" dt="2023-01-21T05:42:47.347" v="3311" actId="20577"/>
        <pc:sldMkLst>
          <pc:docMk/>
          <pc:sldMk cId="3209377358" sldId="2147376639"/>
        </pc:sldMkLst>
        <pc:spChg chg="mod">
          <ac:chgData name="平本 健二(HIRAMOTO Kenji)" userId="1cdd4c0a-bc67-4828-9613-90b0dd3d1914" providerId="ADAL" clId="{19D574B9-8129-43CE-A789-89320F9421A9}" dt="2023-01-21T05:42:47.347" v="3311" actId="20577"/>
          <ac:spMkLst>
            <pc:docMk/>
            <pc:sldMk cId="3209377358" sldId="2147376639"/>
            <ac:spMk id="2" creationId="{1EF910FE-251C-0A30-D938-F63FBC9DF7F9}"/>
          </ac:spMkLst>
        </pc:spChg>
        <pc:spChg chg="mod">
          <ac:chgData name="平本 健二(HIRAMOTO Kenji)" userId="1cdd4c0a-bc67-4828-9613-90b0dd3d1914" providerId="ADAL" clId="{19D574B9-8129-43CE-A789-89320F9421A9}" dt="2023-01-21T05:39:07.584" v="2705"/>
          <ac:spMkLst>
            <pc:docMk/>
            <pc:sldMk cId="3209377358" sldId="2147376639"/>
            <ac:spMk id="3" creationId="{12D90367-27DD-17E3-05F6-C133E574671E}"/>
          </ac:spMkLst>
        </pc:spChg>
      </pc:sldChg>
      <pc:sldChg chg="del">
        <pc:chgData name="平本 健二(HIRAMOTO Kenji)" userId="1cdd4c0a-bc67-4828-9613-90b0dd3d1914" providerId="ADAL" clId="{19D574B9-8129-43CE-A789-89320F9421A9}" dt="2023-01-21T05:42:56.912" v="3312" actId="47"/>
        <pc:sldMkLst>
          <pc:docMk/>
          <pc:sldMk cId="941457600" sldId="2147376640"/>
        </pc:sldMkLst>
      </pc:sldChg>
      <pc:sldChg chg="del">
        <pc:chgData name="平本 健二(HIRAMOTO Kenji)" userId="1cdd4c0a-bc67-4828-9613-90b0dd3d1914" providerId="ADAL" clId="{19D574B9-8129-43CE-A789-89320F9421A9}" dt="2023-01-21T05:42:56.912" v="3312" actId="47"/>
        <pc:sldMkLst>
          <pc:docMk/>
          <pc:sldMk cId="964390906" sldId="2147376641"/>
        </pc:sldMkLst>
      </pc:sldChg>
      <pc:sldChg chg="del">
        <pc:chgData name="平本 健二(HIRAMOTO Kenji)" userId="1cdd4c0a-bc67-4828-9613-90b0dd3d1914" providerId="ADAL" clId="{19D574B9-8129-43CE-A789-89320F9421A9}" dt="2023-01-21T05:42:56.912" v="3312" actId="47"/>
        <pc:sldMkLst>
          <pc:docMk/>
          <pc:sldMk cId="1206848149" sldId="2147376642"/>
        </pc:sldMkLst>
      </pc:sldChg>
      <pc:sldChg chg="modSp mod">
        <pc:chgData name="平本 健二(HIRAMOTO Kenji)" userId="1cdd4c0a-bc67-4828-9613-90b0dd3d1914" providerId="ADAL" clId="{19D574B9-8129-43CE-A789-89320F9421A9}" dt="2023-01-21T05:12:54.755" v="796" actId="20577"/>
        <pc:sldMkLst>
          <pc:docMk/>
          <pc:sldMk cId="1040680444" sldId="2147376644"/>
        </pc:sldMkLst>
        <pc:spChg chg="mod">
          <ac:chgData name="平本 健二(HIRAMOTO Kenji)" userId="1cdd4c0a-bc67-4828-9613-90b0dd3d1914" providerId="ADAL" clId="{19D574B9-8129-43CE-A789-89320F9421A9}" dt="2023-01-21T05:12:54.755" v="796" actId="20577"/>
          <ac:spMkLst>
            <pc:docMk/>
            <pc:sldMk cId="1040680444" sldId="2147376644"/>
            <ac:spMk id="2" creationId="{9C296C60-8A4A-499E-B089-8593DC47A087}"/>
          </ac:spMkLst>
        </pc:spChg>
      </pc:sldChg>
      <pc:sldChg chg="del">
        <pc:chgData name="平本 健二(HIRAMOTO Kenji)" userId="1cdd4c0a-bc67-4828-9613-90b0dd3d1914" providerId="ADAL" clId="{19D574B9-8129-43CE-A789-89320F9421A9}" dt="2023-01-21T05:16:50.362" v="1117" actId="47"/>
        <pc:sldMkLst>
          <pc:docMk/>
          <pc:sldMk cId="3169638177" sldId="2147376645"/>
        </pc:sldMkLst>
      </pc:sldChg>
      <pc:sldChg chg="modSp mod">
        <pc:chgData name="平本 健二(HIRAMOTO Kenji)" userId="1cdd4c0a-bc67-4828-9613-90b0dd3d1914" providerId="ADAL" clId="{19D574B9-8129-43CE-A789-89320F9421A9}" dt="2023-01-21T05:01:42.344" v="0" actId="6549"/>
        <pc:sldMkLst>
          <pc:docMk/>
          <pc:sldMk cId="3541542422" sldId="2147376647"/>
        </pc:sldMkLst>
        <pc:spChg chg="mod">
          <ac:chgData name="平本 健二(HIRAMOTO Kenji)" userId="1cdd4c0a-bc67-4828-9613-90b0dd3d1914" providerId="ADAL" clId="{19D574B9-8129-43CE-A789-89320F9421A9}" dt="2023-01-21T05:01:42.344" v="0" actId="6549"/>
          <ac:spMkLst>
            <pc:docMk/>
            <pc:sldMk cId="3541542422" sldId="2147376647"/>
            <ac:spMk id="39" creationId="{89E8D67E-B6B8-9FA5-884A-AF1AE0B27CEA}"/>
          </ac:spMkLst>
        </pc:spChg>
      </pc:sldChg>
      <pc:sldChg chg="modSp mod">
        <pc:chgData name="平本 健二(HIRAMOTO Kenji)" userId="1cdd4c0a-bc67-4828-9613-90b0dd3d1914" providerId="ADAL" clId="{19D574B9-8129-43CE-A789-89320F9421A9}" dt="2023-01-21T05:02:05.445" v="5" actId="20577"/>
        <pc:sldMkLst>
          <pc:docMk/>
          <pc:sldMk cId="4094005119" sldId="2147376649"/>
        </pc:sldMkLst>
        <pc:spChg chg="mod">
          <ac:chgData name="平本 健二(HIRAMOTO Kenji)" userId="1cdd4c0a-bc67-4828-9613-90b0dd3d1914" providerId="ADAL" clId="{19D574B9-8129-43CE-A789-89320F9421A9}" dt="2023-01-21T05:02:05.445" v="5" actId="20577"/>
          <ac:spMkLst>
            <pc:docMk/>
            <pc:sldMk cId="4094005119" sldId="2147376649"/>
            <ac:spMk id="2" creationId="{626050ED-0887-1F47-E195-D8F9E6C4E9F4}"/>
          </ac:spMkLst>
        </pc:spChg>
      </pc:sldChg>
      <pc:sldChg chg="addSp delSp modSp mod">
        <pc:chgData name="平本 健二(HIRAMOTO Kenji)" userId="1cdd4c0a-bc67-4828-9613-90b0dd3d1914" providerId="ADAL" clId="{19D574B9-8129-43CE-A789-89320F9421A9}" dt="2023-01-21T05:27:19.223" v="1405" actId="20577"/>
        <pc:sldMkLst>
          <pc:docMk/>
          <pc:sldMk cId="3956125944" sldId="2147376650"/>
        </pc:sldMkLst>
        <pc:spChg chg="mod">
          <ac:chgData name="平本 健二(HIRAMOTO Kenji)" userId="1cdd4c0a-bc67-4828-9613-90b0dd3d1914" providerId="ADAL" clId="{19D574B9-8129-43CE-A789-89320F9421A9}" dt="2023-01-21T05:24:40.173" v="1316" actId="14100"/>
          <ac:spMkLst>
            <pc:docMk/>
            <pc:sldMk cId="3956125944" sldId="2147376650"/>
            <ac:spMk id="2" creationId="{75338E05-55FF-5047-2092-FFBFD4D97431}"/>
          </ac:spMkLst>
        </pc:spChg>
        <pc:spChg chg="add del mod">
          <ac:chgData name="平本 健二(HIRAMOTO Kenji)" userId="1cdd4c0a-bc67-4828-9613-90b0dd3d1914" providerId="ADAL" clId="{19D574B9-8129-43CE-A789-89320F9421A9}" dt="2023-01-21T05:26:14.892" v="1338" actId="478"/>
          <ac:spMkLst>
            <pc:docMk/>
            <pc:sldMk cId="3956125944" sldId="2147376650"/>
            <ac:spMk id="6" creationId="{2594DEB1-5C6F-4E5F-B7ED-DAC6AF83DB88}"/>
          </ac:spMkLst>
        </pc:spChg>
        <pc:spChg chg="add mod">
          <ac:chgData name="平本 健二(HIRAMOTO Kenji)" userId="1cdd4c0a-bc67-4828-9613-90b0dd3d1914" providerId="ADAL" clId="{19D574B9-8129-43CE-A789-89320F9421A9}" dt="2023-01-21T05:21:41.669" v="1127" actId="14100"/>
          <ac:spMkLst>
            <pc:docMk/>
            <pc:sldMk cId="3956125944" sldId="2147376650"/>
            <ac:spMk id="7" creationId="{61E31086-193A-4412-BE82-BB2ABEAD3FD0}"/>
          </ac:spMkLst>
        </pc:spChg>
        <pc:spChg chg="add mod">
          <ac:chgData name="平本 健二(HIRAMOTO Kenji)" userId="1cdd4c0a-bc67-4828-9613-90b0dd3d1914" providerId="ADAL" clId="{19D574B9-8129-43CE-A789-89320F9421A9}" dt="2023-01-21T05:27:08.553" v="1393" actId="14100"/>
          <ac:spMkLst>
            <pc:docMk/>
            <pc:sldMk cId="3956125944" sldId="2147376650"/>
            <ac:spMk id="8" creationId="{BFB12E53-FAFB-498D-8C0D-B0F7CEAA693F}"/>
          </ac:spMkLst>
        </pc:spChg>
        <pc:spChg chg="add mod">
          <ac:chgData name="平本 健二(HIRAMOTO Kenji)" userId="1cdd4c0a-bc67-4828-9613-90b0dd3d1914" providerId="ADAL" clId="{19D574B9-8129-43CE-A789-89320F9421A9}" dt="2023-01-21T05:25:21.984" v="1334" actId="1076"/>
          <ac:spMkLst>
            <pc:docMk/>
            <pc:sldMk cId="3956125944" sldId="2147376650"/>
            <ac:spMk id="9" creationId="{750168EA-24E0-473C-AD5A-BA7429CF7EE1}"/>
          </ac:spMkLst>
        </pc:spChg>
        <pc:spChg chg="add mod ord">
          <ac:chgData name="平本 健二(HIRAMOTO Kenji)" userId="1cdd4c0a-bc67-4828-9613-90b0dd3d1914" providerId="ADAL" clId="{19D574B9-8129-43CE-A789-89320F9421A9}" dt="2023-01-21T05:26:21.606" v="1347" actId="20577"/>
          <ac:spMkLst>
            <pc:docMk/>
            <pc:sldMk cId="3956125944" sldId="2147376650"/>
            <ac:spMk id="10" creationId="{D2521195-324A-4181-9C3A-72A85361AE97}"/>
          </ac:spMkLst>
        </pc:spChg>
        <pc:spChg chg="add mod">
          <ac:chgData name="平本 健二(HIRAMOTO Kenji)" userId="1cdd4c0a-bc67-4828-9613-90b0dd3d1914" providerId="ADAL" clId="{19D574B9-8129-43CE-A789-89320F9421A9}" dt="2023-01-21T05:27:08.553" v="1393" actId="14100"/>
          <ac:spMkLst>
            <pc:docMk/>
            <pc:sldMk cId="3956125944" sldId="2147376650"/>
            <ac:spMk id="11" creationId="{A4C3B68C-F92C-40D5-9BC6-98C16FA6276A}"/>
          </ac:spMkLst>
        </pc:spChg>
        <pc:spChg chg="add mod">
          <ac:chgData name="平本 健二(HIRAMOTO Kenji)" userId="1cdd4c0a-bc67-4828-9613-90b0dd3d1914" providerId="ADAL" clId="{19D574B9-8129-43CE-A789-89320F9421A9}" dt="2023-01-21T05:27:19.223" v="1405" actId="20577"/>
          <ac:spMkLst>
            <pc:docMk/>
            <pc:sldMk cId="3956125944" sldId="2147376650"/>
            <ac:spMk id="12" creationId="{855A3B0E-E685-4126-88EA-C82FD35E15AB}"/>
          </ac:spMkLst>
        </pc:spChg>
      </pc:sldChg>
    </pc:docChg>
  </pc:docChgLst>
  <pc:docChgLst>
    <pc:chgData name="平本 健二(HIRAMOTO Kenji)" userId="S::kenhiramo@digital.go.jp::1cdd4c0a-bc67-4828-9613-90b0dd3d1914" providerId="AD" clId="Web-{A044401A-4EF2-12A2-1F39-C0392B26C517}"/>
    <pc:docChg chg="modSld">
      <pc:chgData name="平本 健二(HIRAMOTO Kenji)" userId="S::kenhiramo@digital.go.jp::1cdd4c0a-bc67-4828-9613-90b0dd3d1914" providerId="AD" clId="Web-{A044401A-4EF2-12A2-1F39-C0392B26C517}" dt="2023-03-27T08:21:12.595" v="20" actId="20577"/>
      <pc:docMkLst>
        <pc:docMk/>
      </pc:docMkLst>
      <pc:sldChg chg="modSp">
        <pc:chgData name="平本 健二(HIRAMOTO Kenji)" userId="S::kenhiramo@digital.go.jp::1cdd4c0a-bc67-4828-9613-90b0dd3d1914" providerId="AD" clId="Web-{A044401A-4EF2-12A2-1F39-C0392B26C517}" dt="2023-03-27T08:21:12.595" v="20" actId="20577"/>
        <pc:sldMkLst>
          <pc:docMk/>
          <pc:sldMk cId="2657047674" sldId="256"/>
        </pc:sldMkLst>
        <pc:spChg chg="mod">
          <ac:chgData name="平本 健二(HIRAMOTO Kenji)" userId="S::kenhiramo@digital.go.jp::1cdd4c0a-bc67-4828-9613-90b0dd3d1914" providerId="AD" clId="Web-{A044401A-4EF2-12A2-1F39-C0392B26C517}" dt="2023-03-27T08:21:12.595" v="20" actId="20577"/>
          <ac:spMkLst>
            <pc:docMk/>
            <pc:sldMk cId="2657047674" sldId="256"/>
            <ac:spMk id="9" creationId="{12591A90-49E5-41AD-BFD4-9DD0FDFB348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4DB713-3091-45DC-8F5C-D16DBE91161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621BF4E4-0CE3-4BF7-8B80-5CA429EC4787}">
      <dgm:prSet/>
      <dgm:spPr/>
      <dgm:t>
        <a:bodyPr/>
        <a:lstStyle/>
        <a:p>
          <a:r>
            <a:rPr kumimoji="1" lang="ja-JP" altLang="en-US" dirty="0"/>
            <a:t>ビジネスにおけるデータ・デジタル技術の活用事例を知る</a:t>
          </a:r>
        </a:p>
        <a:p>
          <a:r>
            <a:rPr kumimoji="1" lang="ja-JP" altLang="en-US" dirty="0"/>
            <a:t>データ・デジタル技術が様々な業務で利用できることを理解し、自身の業務への適用場面を想像できる</a:t>
          </a:r>
          <a:endParaRPr lang="ja-JP" dirty="0"/>
        </a:p>
      </dgm:t>
    </dgm:pt>
    <dgm:pt modelId="{2EA53F53-DF90-458A-87B7-D4B899228711}" type="parTrans" cxnId="{73756F7B-5B5A-4F5B-8C67-DBECB2474E72}">
      <dgm:prSet/>
      <dgm:spPr/>
      <dgm:t>
        <a:bodyPr/>
        <a:lstStyle/>
        <a:p>
          <a:endParaRPr kumimoji="1" lang="ja-JP" altLang="en-US"/>
        </a:p>
      </dgm:t>
    </dgm:pt>
    <dgm:pt modelId="{18A8F931-05F0-4C1C-94E8-7AB863127196}" type="sibTrans" cxnId="{73756F7B-5B5A-4F5B-8C67-DBECB2474E72}">
      <dgm:prSet/>
      <dgm:spPr/>
      <dgm:t>
        <a:bodyPr/>
        <a:lstStyle/>
        <a:p>
          <a:endParaRPr kumimoji="1" lang="ja-JP" altLang="en-US"/>
        </a:p>
      </dgm:t>
    </dgm:pt>
    <dgm:pt modelId="{4BFE6687-3F43-42A4-B5E9-4F3641F2D3B5}">
      <dgm:prSet/>
      <dgm:spPr/>
      <dgm:t>
        <a:bodyPr/>
        <a:lstStyle/>
        <a:p>
          <a:r>
            <a:rPr kumimoji="1" lang="ja-JP" altLang="en-US" dirty="0"/>
            <a:t> 自身の業務や担当しているサービスにおいて、どのようにデータ・デジタル技術を利用できるか想像できるようになるために、データ・デジタル技術が様々なビジネスシーンで活用されていることを知り、具体的な事例に接する必要がある。</a:t>
          </a:r>
          <a:endParaRPr lang="ja-JP" dirty="0"/>
        </a:p>
      </dgm:t>
    </dgm:pt>
    <dgm:pt modelId="{37E50420-5231-4E84-9B15-E2B1DA4ECEC8}" type="parTrans" cxnId="{86691710-BF51-44CA-BEFD-8E6A51EB4819}">
      <dgm:prSet/>
      <dgm:spPr/>
      <dgm:t>
        <a:bodyPr/>
        <a:lstStyle/>
        <a:p>
          <a:endParaRPr kumimoji="1" lang="ja-JP" altLang="en-US"/>
        </a:p>
      </dgm:t>
    </dgm:pt>
    <dgm:pt modelId="{CA74EBDF-D157-4204-B9E1-6B2D9C479725}" type="sibTrans" cxnId="{86691710-BF51-44CA-BEFD-8E6A51EB4819}">
      <dgm:prSet/>
      <dgm:spPr/>
      <dgm:t>
        <a:bodyPr/>
        <a:lstStyle/>
        <a:p>
          <a:endParaRPr kumimoji="1" lang="ja-JP" altLang="en-US"/>
        </a:p>
      </dgm:t>
    </dgm:pt>
    <dgm:pt modelId="{8D5EDA68-147D-42AD-B751-60D96723F613}" type="pres">
      <dgm:prSet presAssocID="{624DB713-3091-45DC-8F5C-D16DBE91161D}" presName="linear" presStyleCnt="0">
        <dgm:presLayoutVars>
          <dgm:animLvl val="lvl"/>
          <dgm:resizeHandles val="exact"/>
        </dgm:presLayoutVars>
      </dgm:prSet>
      <dgm:spPr/>
    </dgm:pt>
    <dgm:pt modelId="{6374CEBA-96C6-44F6-B3F1-1DDD157775F4}" type="pres">
      <dgm:prSet presAssocID="{621BF4E4-0CE3-4BF7-8B80-5CA429EC4787}" presName="parentText" presStyleLbl="node1" presStyleIdx="0" presStyleCnt="1">
        <dgm:presLayoutVars>
          <dgm:chMax val="0"/>
          <dgm:bulletEnabled val="1"/>
        </dgm:presLayoutVars>
      </dgm:prSet>
      <dgm:spPr/>
    </dgm:pt>
    <dgm:pt modelId="{A599F7C0-E5F1-426C-BAE9-0C928F57AE57}" type="pres">
      <dgm:prSet presAssocID="{621BF4E4-0CE3-4BF7-8B80-5CA429EC4787}" presName="childText" presStyleLbl="revTx" presStyleIdx="0" presStyleCnt="1">
        <dgm:presLayoutVars>
          <dgm:bulletEnabled val="1"/>
        </dgm:presLayoutVars>
      </dgm:prSet>
      <dgm:spPr/>
    </dgm:pt>
  </dgm:ptLst>
  <dgm:cxnLst>
    <dgm:cxn modelId="{86691710-BF51-44CA-BEFD-8E6A51EB4819}" srcId="{621BF4E4-0CE3-4BF7-8B80-5CA429EC4787}" destId="{4BFE6687-3F43-42A4-B5E9-4F3641F2D3B5}" srcOrd="0" destOrd="0" parTransId="{37E50420-5231-4E84-9B15-E2B1DA4ECEC8}" sibTransId="{CA74EBDF-D157-4204-B9E1-6B2D9C479725}"/>
    <dgm:cxn modelId="{FCBA3247-6353-4D79-9465-1730C52DD66C}" type="presOf" srcId="{4BFE6687-3F43-42A4-B5E9-4F3641F2D3B5}" destId="{A599F7C0-E5F1-426C-BAE9-0C928F57AE57}" srcOrd="0" destOrd="0" presId="urn:microsoft.com/office/officeart/2005/8/layout/vList2"/>
    <dgm:cxn modelId="{5608085A-F869-4FE3-9A14-DEF574F0C455}" type="presOf" srcId="{621BF4E4-0CE3-4BF7-8B80-5CA429EC4787}" destId="{6374CEBA-96C6-44F6-B3F1-1DDD157775F4}" srcOrd="0" destOrd="0" presId="urn:microsoft.com/office/officeart/2005/8/layout/vList2"/>
    <dgm:cxn modelId="{73756F7B-5B5A-4F5B-8C67-DBECB2474E72}" srcId="{624DB713-3091-45DC-8F5C-D16DBE91161D}" destId="{621BF4E4-0CE3-4BF7-8B80-5CA429EC4787}" srcOrd="0" destOrd="0" parTransId="{2EA53F53-DF90-458A-87B7-D4B899228711}" sibTransId="{18A8F931-05F0-4C1C-94E8-7AB863127196}"/>
    <dgm:cxn modelId="{81F0E8A9-C624-49A4-A02F-2A06F1318CC4}" type="presOf" srcId="{624DB713-3091-45DC-8F5C-D16DBE91161D}" destId="{8D5EDA68-147D-42AD-B751-60D96723F613}" srcOrd="0" destOrd="0" presId="urn:microsoft.com/office/officeart/2005/8/layout/vList2"/>
    <dgm:cxn modelId="{370FFF58-3640-4B9A-93B0-11A32651B591}" type="presParOf" srcId="{8D5EDA68-147D-42AD-B751-60D96723F613}" destId="{6374CEBA-96C6-44F6-B3F1-1DDD157775F4}" srcOrd="0" destOrd="0" presId="urn:microsoft.com/office/officeart/2005/8/layout/vList2"/>
    <dgm:cxn modelId="{375BDD7B-ED32-4B1F-B414-4D07CFC8DF5A}" type="presParOf" srcId="{8D5EDA68-147D-42AD-B751-60D96723F613}" destId="{A599F7C0-E5F1-426C-BAE9-0C928F57AE5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E48C1E-A0AE-4184-9723-D519CAFFFC64}"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kumimoji="1" lang="ja-JP" altLang="en-US"/>
        </a:p>
      </dgm:t>
    </dgm:pt>
    <dgm:pt modelId="{E83FDE13-D2E5-4248-9E91-E77641BCE7D2}">
      <dgm:prSet phldrT="[テキスト]"/>
      <dgm:spPr/>
      <dgm:t>
        <a:bodyPr/>
        <a:lstStyle/>
        <a:p>
          <a:r>
            <a:rPr kumimoji="1" lang="ja-JP" altLang="en-US" dirty="0"/>
            <a:t>健康データ</a:t>
          </a:r>
        </a:p>
      </dgm:t>
    </dgm:pt>
    <dgm:pt modelId="{71A8BEFB-BEF7-4D49-A8A8-39C89EB2862D}" type="parTrans" cxnId="{2C645B17-4BE6-440A-905D-61342FBE9741}">
      <dgm:prSet/>
      <dgm:spPr/>
      <dgm:t>
        <a:bodyPr/>
        <a:lstStyle/>
        <a:p>
          <a:endParaRPr kumimoji="1" lang="ja-JP" altLang="en-US"/>
        </a:p>
      </dgm:t>
    </dgm:pt>
    <dgm:pt modelId="{744B770F-A890-485C-B3DB-F04AAD995659}" type="sibTrans" cxnId="{2C645B17-4BE6-440A-905D-61342FBE9741}">
      <dgm:prSet/>
      <dgm:spPr/>
      <dgm:t>
        <a:bodyPr/>
        <a:lstStyle/>
        <a:p>
          <a:endParaRPr kumimoji="1" lang="ja-JP" altLang="en-US"/>
        </a:p>
      </dgm:t>
    </dgm:pt>
    <dgm:pt modelId="{C15C9B14-76A6-4AF1-B651-A55273C47922}">
      <dgm:prSet phldrT="[テキスト]"/>
      <dgm:spPr/>
      <dgm:t>
        <a:bodyPr/>
        <a:lstStyle/>
        <a:p>
          <a:r>
            <a:rPr kumimoji="1" lang="ja-JP" altLang="en-US" dirty="0"/>
            <a:t>個人の健康管理</a:t>
          </a:r>
        </a:p>
      </dgm:t>
    </dgm:pt>
    <dgm:pt modelId="{EB197872-8C93-4736-8BAB-4B192347763F}" type="parTrans" cxnId="{41BB16D9-E40C-4DFA-A596-066C9B42B5B7}">
      <dgm:prSet/>
      <dgm:spPr/>
      <dgm:t>
        <a:bodyPr/>
        <a:lstStyle/>
        <a:p>
          <a:endParaRPr kumimoji="1" lang="ja-JP" altLang="en-US"/>
        </a:p>
      </dgm:t>
    </dgm:pt>
    <dgm:pt modelId="{4CD8B85B-14CC-4FC4-B680-C0FF5936B01D}" type="sibTrans" cxnId="{41BB16D9-E40C-4DFA-A596-066C9B42B5B7}">
      <dgm:prSet/>
      <dgm:spPr/>
      <dgm:t>
        <a:bodyPr/>
        <a:lstStyle/>
        <a:p>
          <a:endParaRPr kumimoji="1" lang="ja-JP" altLang="en-US"/>
        </a:p>
      </dgm:t>
    </dgm:pt>
    <dgm:pt modelId="{B73A96D9-E113-41BD-A27E-AE3D6146900F}">
      <dgm:prSet phldrT="[テキスト]"/>
      <dgm:spPr/>
      <dgm:t>
        <a:bodyPr/>
        <a:lstStyle/>
        <a:p>
          <a:r>
            <a:rPr kumimoji="1" lang="ja-JP" altLang="en-US" dirty="0"/>
            <a:t>疾病の分析</a:t>
          </a:r>
        </a:p>
      </dgm:t>
    </dgm:pt>
    <dgm:pt modelId="{A0D5A712-099A-4828-BB9C-2C321AFB60AB}" type="parTrans" cxnId="{48032B82-DD6A-4780-A66F-911F929FE6C8}">
      <dgm:prSet/>
      <dgm:spPr/>
      <dgm:t>
        <a:bodyPr/>
        <a:lstStyle/>
        <a:p>
          <a:endParaRPr kumimoji="1" lang="ja-JP" altLang="en-US"/>
        </a:p>
      </dgm:t>
    </dgm:pt>
    <dgm:pt modelId="{CAA25961-0127-4702-A86C-682360526849}" type="sibTrans" cxnId="{48032B82-DD6A-4780-A66F-911F929FE6C8}">
      <dgm:prSet/>
      <dgm:spPr/>
      <dgm:t>
        <a:bodyPr/>
        <a:lstStyle/>
        <a:p>
          <a:endParaRPr kumimoji="1" lang="ja-JP" altLang="en-US"/>
        </a:p>
      </dgm:t>
    </dgm:pt>
    <dgm:pt modelId="{29479668-B3AF-4638-A106-E5E4B1365A74}">
      <dgm:prSet phldrT="[テキスト]"/>
      <dgm:spPr/>
      <dgm:t>
        <a:bodyPr/>
        <a:lstStyle/>
        <a:p>
          <a:r>
            <a:rPr kumimoji="1" lang="ja-JP" altLang="en-US" dirty="0"/>
            <a:t>流行の把握</a:t>
          </a:r>
        </a:p>
      </dgm:t>
    </dgm:pt>
    <dgm:pt modelId="{F9D4B189-11AB-47CE-A7CF-B5B139DC2D48}" type="parTrans" cxnId="{D456F2AE-BDB1-4631-A64A-E42F572A4050}">
      <dgm:prSet/>
      <dgm:spPr/>
      <dgm:t>
        <a:bodyPr/>
        <a:lstStyle/>
        <a:p>
          <a:endParaRPr kumimoji="1" lang="ja-JP" altLang="en-US"/>
        </a:p>
      </dgm:t>
    </dgm:pt>
    <dgm:pt modelId="{C2010A86-6EF2-4357-9D60-5923C26DD243}" type="sibTrans" cxnId="{D456F2AE-BDB1-4631-A64A-E42F572A4050}">
      <dgm:prSet/>
      <dgm:spPr/>
      <dgm:t>
        <a:bodyPr/>
        <a:lstStyle/>
        <a:p>
          <a:endParaRPr kumimoji="1" lang="ja-JP" altLang="en-US"/>
        </a:p>
      </dgm:t>
    </dgm:pt>
    <dgm:pt modelId="{41B6C376-DA09-454C-9D46-5BAF6016BE33}">
      <dgm:prSet phldrT="[テキスト]"/>
      <dgm:spPr/>
      <dgm:t>
        <a:bodyPr/>
        <a:lstStyle/>
        <a:p>
          <a:r>
            <a:rPr kumimoji="1" lang="ja-JP" altLang="en-US" dirty="0"/>
            <a:t>都市計画</a:t>
          </a:r>
        </a:p>
      </dgm:t>
    </dgm:pt>
    <dgm:pt modelId="{D040D52C-45F5-400C-84F9-A95C983969C7}" type="parTrans" cxnId="{78FBC0CE-52D7-4430-9FB9-5BC455D0D311}">
      <dgm:prSet/>
      <dgm:spPr/>
      <dgm:t>
        <a:bodyPr/>
        <a:lstStyle/>
        <a:p>
          <a:endParaRPr kumimoji="1" lang="ja-JP" altLang="en-US"/>
        </a:p>
      </dgm:t>
    </dgm:pt>
    <dgm:pt modelId="{102E3D33-0C42-42F6-93AB-4C594FD897C9}" type="sibTrans" cxnId="{78FBC0CE-52D7-4430-9FB9-5BC455D0D311}">
      <dgm:prSet/>
      <dgm:spPr/>
      <dgm:t>
        <a:bodyPr/>
        <a:lstStyle/>
        <a:p>
          <a:endParaRPr kumimoji="1" lang="ja-JP" altLang="en-US"/>
        </a:p>
      </dgm:t>
    </dgm:pt>
    <dgm:pt modelId="{81465A8B-0727-4089-A304-750367667B00}">
      <dgm:prSet phldrT="[テキスト]"/>
      <dgm:spPr/>
      <dgm:t>
        <a:bodyPr/>
        <a:lstStyle/>
        <a:p>
          <a:r>
            <a:rPr kumimoji="1" lang="ja-JP" altLang="en-US" dirty="0"/>
            <a:t>・・・</a:t>
          </a:r>
        </a:p>
      </dgm:t>
    </dgm:pt>
    <dgm:pt modelId="{0685D1B1-E393-4977-96C2-A8D5D8E7C415}" type="parTrans" cxnId="{24FE77C7-9E6B-4328-979F-C6F0D511A084}">
      <dgm:prSet/>
      <dgm:spPr/>
      <dgm:t>
        <a:bodyPr/>
        <a:lstStyle/>
        <a:p>
          <a:endParaRPr kumimoji="1" lang="ja-JP" altLang="en-US"/>
        </a:p>
      </dgm:t>
    </dgm:pt>
    <dgm:pt modelId="{84138D2A-F12D-4E91-A5F6-50F71F2150A6}" type="sibTrans" cxnId="{24FE77C7-9E6B-4328-979F-C6F0D511A084}">
      <dgm:prSet/>
      <dgm:spPr/>
      <dgm:t>
        <a:bodyPr/>
        <a:lstStyle/>
        <a:p>
          <a:endParaRPr kumimoji="1" lang="ja-JP" altLang="en-US"/>
        </a:p>
      </dgm:t>
    </dgm:pt>
    <dgm:pt modelId="{96A68082-CB33-48BF-AC70-693F6F1F89C0}" type="pres">
      <dgm:prSet presAssocID="{D9E48C1E-A0AE-4184-9723-D519CAFFFC64}" presName="Name0" presStyleCnt="0">
        <dgm:presLayoutVars>
          <dgm:chMax val="1"/>
          <dgm:dir/>
          <dgm:animLvl val="ctr"/>
          <dgm:resizeHandles val="exact"/>
        </dgm:presLayoutVars>
      </dgm:prSet>
      <dgm:spPr/>
    </dgm:pt>
    <dgm:pt modelId="{A79B0B0B-5EF4-40B3-95C1-A684C175EA5F}" type="pres">
      <dgm:prSet presAssocID="{E83FDE13-D2E5-4248-9E91-E77641BCE7D2}" presName="centerShape" presStyleLbl="node0" presStyleIdx="0" presStyleCnt="1"/>
      <dgm:spPr/>
    </dgm:pt>
    <dgm:pt modelId="{13DA9D88-CC65-4CD3-96AE-D5C19586ED8E}" type="pres">
      <dgm:prSet presAssocID="{EB197872-8C93-4736-8BAB-4B192347763F}" presName="parTrans" presStyleLbl="sibTrans2D1" presStyleIdx="0" presStyleCnt="5"/>
      <dgm:spPr/>
    </dgm:pt>
    <dgm:pt modelId="{E80947D2-2C01-471B-AAB8-DF353BAB5F0D}" type="pres">
      <dgm:prSet presAssocID="{EB197872-8C93-4736-8BAB-4B192347763F}" presName="connectorText" presStyleLbl="sibTrans2D1" presStyleIdx="0" presStyleCnt="5"/>
      <dgm:spPr/>
    </dgm:pt>
    <dgm:pt modelId="{AFF14BC3-C4F5-44DF-9112-C93F45FB4DCD}" type="pres">
      <dgm:prSet presAssocID="{C15C9B14-76A6-4AF1-B651-A55273C47922}" presName="node" presStyleLbl="node1" presStyleIdx="0" presStyleCnt="5">
        <dgm:presLayoutVars>
          <dgm:bulletEnabled val="1"/>
        </dgm:presLayoutVars>
      </dgm:prSet>
      <dgm:spPr/>
    </dgm:pt>
    <dgm:pt modelId="{311AA717-109E-43FD-897E-5A17CF33810E}" type="pres">
      <dgm:prSet presAssocID="{A0D5A712-099A-4828-BB9C-2C321AFB60AB}" presName="parTrans" presStyleLbl="sibTrans2D1" presStyleIdx="1" presStyleCnt="5"/>
      <dgm:spPr/>
    </dgm:pt>
    <dgm:pt modelId="{F5754EFB-67B3-412C-A665-0EF51EC8881B}" type="pres">
      <dgm:prSet presAssocID="{A0D5A712-099A-4828-BB9C-2C321AFB60AB}" presName="connectorText" presStyleLbl="sibTrans2D1" presStyleIdx="1" presStyleCnt="5"/>
      <dgm:spPr/>
    </dgm:pt>
    <dgm:pt modelId="{1FDE8872-0DAB-48B7-AF58-AAAE041B0CDC}" type="pres">
      <dgm:prSet presAssocID="{B73A96D9-E113-41BD-A27E-AE3D6146900F}" presName="node" presStyleLbl="node1" presStyleIdx="1" presStyleCnt="5">
        <dgm:presLayoutVars>
          <dgm:bulletEnabled val="1"/>
        </dgm:presLayoutVars>
      </dgm:prSet>
      <dgm:spPr/>
    </dgm:pt>
    <dgm:pt modelId="{40CCEDD6-59A3-45AF-AA94-D88D18AA26F1}" type="pres">
      <dgm:prSet presAssocID="{F9D4B189-11AB-47CE-A7CF-B5B139DC2D48}" presName="parTrans" presStyleLbl="sibTrans2D1" presStyleIdx="2" presStyleCnt="5"/>
      <dgm:spPr/>
    </dgm:pt>
    <dgm:pt modelId="{377CD6FF-5D32-4B50-BED4-5D7136DCFAAD}" type="pres">
      <dgm:prSet presAssocID="{F9D4B189-11AB-47CE-A7CF-B5B139DC2D48}" presName="connectorText" presStyleLbl="sibTrans2D1" presStyleIdx="2" presStyleCnt="5"/>
      <dgm:spPr/>
    </dgm:pt>
    <dgm:pt modelId="{0F461EE6-2A16-4EF5-9AB0-6B1AB16C377A}" type="pres">
      <dgm:prSet presAssocID="{29479668-B3AF-4638-A106-E5E4B1365A74}" presName="node" presStyleLbl="node1" presStyleIdx="2" presStyleCnt="5">
        <dgm:presLayoutVars>
          <dgm:bulletEnabled val="1"/>
        </dgm:presLayoutVars>
      </dgm:prSet>
      <dgm:spPr/>
    </dgm:pt>
    <dgm:pt modelId="{E1745086-5487-4A49-86A0-2F8AA2B84042}" type="pres">
      <dgm:prSet presAssocID="{D040D52C-45F5-400C-84F9-A95C983969C7}" presName="parTrans" presStyleLbl="sibTrans2D1" presStyleIdx="3" presStyleCnt="5"/>
      <dgm:spPr/>
    </dgm:pt>
    <dgm:pt modelId="{84960C36-E379-42CD-82DB-4A60BE2660A6}" type="pres">
      <dgm:prSet presAssocID="{D040D52C-45F5-400C-84F9-A95C983969C7}" presName="connectorText" presStyleLbl="sibTrans2D1" presStyleIdx="3" presStyleCnt="5"/>
      <dgm:spPr/>
    </dgm:pt>
    <dgm:pt modelId="{D4D65BFF-A8CC-4789-9F7F-335BA3ACE939}" type="pres">
      <dgm:prSet presAssocID="{41B6C376-DA09-454C-9D46-5BAF6016BE33}" presName="node" presStyleLbl="node1" presStyleIdx="3" presStyleCnt="5">
        <dgm:presLayoutVars>
          <dgm:bulletEnabled val="1"/>
        </dgm:presLayoutVars>
      </dgm:prSet>
      <dgm:spPr/>
    </dgm:pt>
    <dgm:pt modelId="{601B6F4E-4E41-4A49-BCE8-94A6D8325A2D}" type="pres">
      <dgm:prSet presAssocID="{0685D1B1-E393-4977-96C2-A8D5D8E7C415}" presName="parTrans" presStyleLbl="sibTrans2D1" presStyleIdx="4" presStyleCnt="5"/>
      <dgm:spPr/>
    </dgm:pt>
    <dgm:pt modelId="{639A3362-6E9C-442C-8D96-05E52D2031E2}" type="pres">
      <dgm:prSet presAssocID="{0685D1B1-E393-4977-96C2-A8D5D8E7C415}" presName="connectorText" presStyleLbl="sibTrans2D1" presStyleIdx="4" presStyleCnt="5"/>
      <dgm:spPr/>
    </dgm:pt>
    <dgm:pt modelId="{DE550894-5FD8-4038-B4F0-029117188CBB}" type="pres">
      <dgm:prSet presAssocID="{81465A8B-0727-4089-A304-750367667B00}" presName="node" presStyleLbl="node1" presStyleIdx="4" presStyleCnt="5">
        <dgm:presLayoutVars>
          <dgm:bulletEnabled val="1"/>
        </dgm:presLayoutVars>
      </dgm:prSet>
      <dgm:spPr/>
    </dgm:pt>
  </dgm:ptLst>
  <dgm:cxnLst>
    <dgm:cxn modelId="{04ABDB0D-82AC-4EA8-90A3-224BF7B447B0}" type="presOf" srcId="{F9D4B189-11AB-47CE-A7CF-B5B139DC2D48}" destId="{377CD6FF-5D32-4B50-BED4-5D7136DCFAAD}" srcOrd="1" destOrd="0" presId="urn:microsoft.com/office/officeart/2005/8/layout/radial5"/>
    <dgm:cxn modelId="{E99BC714-0A49-4483-AEA4-601E22E378D7}" type="presOf" srcId="{C15C9B14-76A6-4AF1-B651-A55273C47922}" destId="{AFF14BC3-C4F5-44DF-9112-C93F45FB4DCD}" srcOrd="0" destOrd="0" presId="urn:microsoft.com/office/officeart/2005/8/layout/radial5"/>
    <dgm:cxn modelId="{8D88E815-A084-474B-BC80-8F8315D6D343}" type="presOf" srcId="{D040D52C-45F5-400C-84F9-A95C983969C7}" destId="{84960C36-E379-42CD-82DB-4A60BE2660A6}" srcOrd="1" destOrd="0" presId="urn:microsoft.com/office/officeart/2005/8/layout/radial5"/>
    <dgm:cxn modelId="{2C645B17-4BE6-440A-905D-61342FBE9741}" srcId="{D9E48C1E-A0AE-4184-9723-D519CAFFFC64}" destId="{E83FDE13-D2E5-4248-9E91-E77641BCE7D2}" srcOrd="0" destOrd="0" parTransId="{71A8BEFB-BEF7-4D49-A8A8-39C89EB2862D}" sibTransId="{744B770F-A890-485C-B3DB-F04AAD995659}"/>
    <dgm:cxn modelId="{DF8E3D19-2E59-4ABE-9148-BA06505E38A1}" type="presOf" srcId="{29479668-B3AF-4638-A106-E5E4B1365A74}" destId="{0F461EE6-2A16-4EF5-9AB0-6B1AB16C377A}" srcOrd="0" destOrd="0" presId="urn:microsoft.com/office/officeart/2005/8/layout/radial5"/>
    <dgm:cxn modelId="{874AAD2B-E5AE-4D1A-82C8-CED0326C63CF}" type="presOf" srcId="{A0D5A712-099A-4828-BB9C-2C321AFB60AB}" destId="{F5754EFB-67B3-412C-A665-0EF51EC8881B}" srcOrd="1" destOrd="0" presId="urn:microsoft.com/office/officeart/2005/8/layout/radial5"/>
    <dgm:cxn modelId="{B9198C69-B18C-4340-8A9D-238D2538ED7A}" type="presOf" srcId="{D9E48C1E-A0AE-4184-9723-D519CAFFFC64}" destId="{96A68082-CB33-48BF-AC70-693F6F1F89C0}" srcOrd="0" destOrd="0" presId="urn:microsoft.com/office/officeart/2005/8/layout/radial5"/>
    <dgm:cxn modelId="{83151F4F-F24F-4288-98D9-D401722B7199}" type="presOf" srcId="{B73A96D9-E113-41BD-A27E-AE3D6146900F}" destId="{1FDE8872-0DAB-48B7-AF58-AAAE041B0CDC}" srcOrd="0" destOrd="0" presId="urn:microsoft.com/office/officeart/2005/8/layout/radial5"/>
    <dgm:cxn modelId="{A1DC4E56-2481-4A31-B256-D2E988994B9F}" type="presOf" srcId="{E83FDE13-D2E5-4248-9E91-E77641BCE7D2}" destId="{A79B0B0B-5EF4-40B3-95C1-A684C175EA5F}" srcOrd="0" destOrd="0" presId="urn:microsoft.com/office/officeart/2005/8/layout/radial5"/>
    <dgm:cxn modelId="{18C4D756-9201-44D0-9C65-9D548F3ADEA4}" type="presOf" srcId="{EB197872-8C93-4736-8BAB-4B192347763F}" destId="{E80947D2-2C01-471B-AAB8-DF353BAB5F0D}" srcOrd="1" destOrd="0" presId="urn:microsoft.com/office/officeart/2005/8/layout/radial5"/>
    <dgm:cxn modelId="{48032B82-DD6A-4780-A66F-911F929FE6C8}" srcId="{E83FDE13-D2E5-4248-9E91-E77641BCE7D2}" destId="{B73A96D9-E113-41BD-A27E-AE3D6146900F}" srcOrd="1" destOrd="0" parTransId="{A0D5A712-099A-4828-BB9C-2C321AFB60AB}" sibTransId="{CAA25961-0127-4702-A86C-682360526849}"/>
    <dgm:cxn modelId="{1763EC96-FC35-4B3C-BACF-0C0789ED0A81}" type="presOf" srcId="{81465A8B-0727-4089-A304-750367667B00}" destId="{DE550894-5FD8-4038-B4F0-029117188CBB}" srcOrd="0" destOrd="0" presId="urn:microsoft.com/office/officeart/2005/8/layout/radial5"/>
    <dgm:cxn modelId="{503BF09D-A396-47A1-9728-3F8D3962D6D3}" type="presOf" srcId="{0685D1B1-E393-4977-96C2-A8D5D8E7C415}" destId="{601B6F4E-4E41-4A49-BCE8-94A6D8325A2D}" srcOrd="0" destOrd="0" presId="urn:microsoft.com/office/officeart/2005/8/layout/radial5"/>
    <dgm:cxn modelId="{D456F2AE-BDB1-4631-A64A-E42F572A4050}" srcId="{E83FDE13-D2E5-4248-9E91-E77641BCE7D2}" destId="{29479668-B3AF-4638-A106-E5E4B1365A74}" srcOrd="2" destOrd="0" parTransId="{F9D4B189-11AB-47CE-A7CF-B5B139DC2D48}" sibTransId="{C2010A86-6EF2-4357-9D60-5923C26DD243}"/>
    <dgm:cxn modelId="{1C1909B3-FD4A-4679-A369-13A2F8061582}" type="presOf" srcId="{EB197872-8C93-4736-8BAB-4B192347763F}" destId="{13DA9D88-CC65-4CD3-96AE-D5C19586ED8E}" srcOrd="0" destOrd="0" presId="urn:microsoft.com/office/officeart/2005/8/layout/radial5"/>
    <dgm:cxn modelId="{9F3CD0C3-61F7-45A9-B9BC-BF29815E064B}" type="presOf" srcId="{D040D52C-45F5-400C-84F9-A95C983969C7}" destId="{E1745086-5487-4A49-86A0-2F8AA2B84042}" srcOrd="0" destOrd="0" presId="urn:microsoft.com/office/officeart/2005/8/layout/radial5"/>
    <dgm:cxn modelId="{24FE77C7-9E6B-4328-979F-C6F0D511A084}" srcId="{E83FDE13-D2E5-4248-9E91-E77641BCE7D2}" destId="{81465A8B-0727-4089-A304-750367667B00}" srcOrd="4" destOrd="0" parTransId="{0685D1B1-E393-4977-96C2-A8D5D8E7C415}" sibTransId="{84138D2A-F12D-4E91-A5F6-50F71F2150A6}"/>
    <dgm:cxn modelId="{48AB86CC-FD4E-449B-AFE8-768F6AB70388}" type="presOf" srcId="{0685D1B1-E393-4977-96C2-A8D5D8E7C415}" destId="{639A3362-6E9C-442C-8D96-05E52D2031E2}" srcOrd="1" destOrd="0" presId="urn:microsoft.com/office/officeart/2005/8/layout/radial5"/>
    <dgm:cxn modelId="{78FBC0CE-52D7-4430-9FB9-5BC455D0D311}" srcId="{E83FDE13-D2E5-4248-9E91-E77641BCE7D2}" destId="{41B6C376-DA09-454C-9D46-5BAF6016BE33}" srcOrd="3" destOrd="0" parTransId="{D040D52C-45F5-400C-84F9-A95C983969C7}" sibTransId="{102E3D33-0C42-42F6-93AB-4C594FD897C9}"/>
    <dgm:cxn modelId="{8DD716D0-AB50-4CD1-AAD4-7011D5C647CB}" type="presOf" srcId="{F9D4B189-11AB-47CE-A7CF-B5B139DC2D48}" destId="{40CCEDD6-59A3-45AF-AA94-D88D18AA26F1}" srcOrd="0" destOrd="0" presId="urn:microsoft.com/office/officeart/2005/8/layout/radial5"/>
    <dgm:cxn modelId="{41BB16D9-E40C-4DFA-A596-066C9B42B5B7}" srcId="{E83FDE13-D2E5-4248-9E91-E77641BCE7D2}" destId="{C15C9B14-76A6-4AF1-B651-A55273C47922}" srcOrd="0" destOrd="0" parTransId="{EB197872-8C93-4736-8BAB-4B192347763F}" sibTransId="{4CD8B85B-14CC-4FC4-B680-C0FF5936B01D}"/>
    <dgm:cxn modelId="{BF20E0F3-D6D7-4700-9BA2-96FFF84F4FB9}" type="presOf" srcId="{A0D5A712-099A-4828-BB9C-2C321AFB60AB}" destId="{311AA717-109E-43FD-897E-5A17CF33810E}" srcOrd="0" destOrd="0" presId="urn:microsoft.com/office/officeart/2005/8/layout/radial5"/>
    <dgm:cxn modelId="{3D5F0FFD-9F48-470D-999A-7B100083F3FA}" type="presOf" srcId="{41B6C376-DA09-454C-9D46-5BAF6016BE33}" destId="{D4D65BFF-A8CC-4789-9F7F-335BA3ACE939}" srcOrd="0" destOrd="0" presId="urn:microsoft.com/office/officeart/2005/8/layout/radial5"/>
    <dgm:cxn modelId="{BAA5FBCE-5675-4970-AB5B-BFEE11703D6B}" type="presParOf" srcId="{96A68082-CB33-48BF-AC70-693F6F1F89C0}" destId="{A79B0B0B-5EF4-40B3-95C1-A684C175EA5F}" srcOrd="0" destOrd="0" presId="urn:microsoft.com/office/officeart/2005/8/layout/radial5"/>
    <dgm:cxn modelId="{0188E024-1B04-42E5-BCCB-97EDF7D67614}" type="presParOf" srcId="{96A68082-CB33-48BF-AC70-693F6F1F89C0}" destId="{13DA9D88-CC65-4CD3-96AE-D5C19586ED8E}" srcOrd="1" destOrd="0" presId="urn:microsoft.com/office/officeart/2005/8/layout/radial5"/>
    <dgm:cxn modelId="{6EE4A44A-AFB2-4DF1-8C19-5512124F04B3}" type="presParOf" srcId="{13DA9D88-CC65-4CD3-96AE-D5C19586ED8E}" destId="{E80947D2-2C01-471B-AAB8-DF353BAB5F0D}" srcOrd="0" destOrd="0" presId="urn:microsoft.com/office/officeart/2005/8/layout/radial5"/>
    <dgm:cxn modelId="{46733A61-1246-4505-9E57-5DF2E42F065A}" type="presParOf" srcId="{96A68082-CB33-48BF-AC70-693F6F1F89C0}" destId="{AFF14BC3-C4F5-44DF-9112-C93F45FB4DCD}" srcOrd="2" destOrd="0" presId="urn:microsoft.com/office/officeart/2005/8/layout/radial5"/>
    <dgm:cxn modelId="{C7F2FC0A-25A4-4E90-AFF2-327D4CB65F48}" type="presParOf" srcId="{96A68082-CB33-48BF-AC70-693F6F1F89C0}" destId="{311AA717-109E-43FD-897E-5A17CF33810E}" srcOrd="3" destOrd="0" presId="urn:microsoft.com/office/officeart/2005/8/layout/radial5"/>
    <dgm:cxn modelId="{4CE106CF-4432-468C-870A-4C944F1A4334}" type="presParOf" srcId="{311AA717-109E-43FD-897E-5A17CF33810E}" destId="{F5754EFB-67B3-412C-A665-0EF51EC8881B}" srcOrd="0" destOrd="0" presId="urn:microsoft.com/office/officeart/2005/8/layout/radial5"/>
    <dgm:cxn modelId="{C543D423-57F2-47AB-950F-97D29FC9EDFF}" type="presParOf" srcId="{96A68082-CB33-48BF-AC70-693F6F1F89C0}" destId="{1FDE8872-0DAB-48B7-AF58-AAAE041B0CDC}" srcOrd="4" destOrd="0" presId="urn:microsoft.com/office/officeart/2005/8/layout/radial5"/>
    <dgm:cxn modelId="{CADB07F3-2115-41B0-8FE6-ACC0028A361D}" type="presParOf" srcId="{96A68082-CB33-48BF-AC70-693F6F1F89C0}" destId="{40CCEDD6-59A3-45AF-AA94-D88D18AA26F1}" srcOrd="5" destOrd="0" presId="urn:microsoft.com/office/officeart/2005/8/layout/radial5"/>
    <dgm:cxn modelId="{F959A982-9CD9-437B-B239-A744CC5C2FDF}" type="presParOf" srcId="{40CCEDD6-59A3-45AF-AA94-D88D18AA26F1}" destId="{377CD6FF-5D32-4B50-BED4-5D7136DCFAAD}" srcOrd="0" destOrd="0" presId="urn:microsoft.com/office/officeart/2005/8/layout/radial5"/>
    <dgm:cxn modelId="{7257B41F-500B-4D23-B09A-A20087C269FC}" type="presParOf" srcId="{96A68082-CB33-48BF-AC70-693F6F1F89C0}" destId="{0F461EE6-2A16-4EF5-9AB0-6B1AB16C377A}" srcOrd="6" destOrd="0" presId="urn:microsoft.com/office/officeart/2005/8/layout/radial5"/>
    <dgm:cxn modelId="{E91D5173-0248-4A15-8C4A-57FF20553997}" type="presParOf" srcId="{96A68082-CB33-48BF-AC70-693F6F1F89C0}" destId="{E1745086-5487-4A49-86A0-2F8AA2B84042}" srcOrd="7" destOrd="0" presId="urn:microsoft.com/office/officeart/2005/8/layout/radial5"/>
    <dgm:cxn modelId="{DDEABD10-8556-4BE9-AA36-4F22847C12D9}" type="presParOf" srcId="{E1745086-5487-4A49-86A0-2F8AA2B84042}" destId="{84960C36-E379-42CD-82DB-4A60BE2660A6}" srcOrd="0" destOrd="0" presId="urn:microsoft.com/office/officeart/2005/8/layout/radial5"/>
    <dgm:cxn modelId="{F7A96044-5C30-4BFB-BB27-CC7092687493}" type="presParOf" srcId="{96A68082-CB33-48BF-AC70-693F6F1F89C0}" destId="{D4D65BFF-A8CC-4789-9F7F-335BA3ACE939}" srcOrd="8" destOrd="0" presId="urn:microsoft.com/office/officeart/2005/8/layout/radial5"/>
    <dgm:cxn modelId="{34C369D7-5ED8-4D1B-8D43-17447DCE566D}" type="presParOf" srcId="{96A68082-CB33-48BF-AC70-693F6F1F89C0}" destId="{601B6F4E-4E41-4A49-BCE8-94A6D8325A2D}" srcOrd="9" destOrd="0" presId="urn:microsoft.com/office/officeart/2005/8/layout/radial5"/>
    <dgm:cxn modelId="{04FE1C17-4628-472A-8389-5FECC93CE793}" type="presParOf" srcId="{601B6F4E-4E41-4A49-BCE8-94A6D8325A2D}" destId="{639A3362-6E9C-442C-8D96-05E52D2031E2}" srcOrd="0" destOrd="0" presId="urn:microsoft.com/office/officeart/2005/8/layout/radial5"/>
    <dgm:cxn modelId="{98ABBD21-43F5-4124-B76B-843DBE100DA7}" type="presParOf" srcId="{96A68082-CB33-48BF-AC70-693F6F1F89C0}" destId="{DE550894-5FD8-4038-B4F0-029117188CBB}"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EEFAD0-1711-44E7-A151-D8EC781B3CB5}"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kumimoji="1" lang="ja-JP" altLang="en-US"/>
        </a:p>
      </dgm:t>
    </dgm:pt>
    <dgm:pt modelId="{1F7FBDA6-7ACD-4A22-81AA-B30D640EF27F}">
      <dgm:prSet phldrT="[テキスト]"/>
      <dgm:spPr/>
      <dgm:t>
        <a:bodyPr/>
        <a:lstStyle/>
        <a:p>
          <a:r>
            <a:rPr kumimoji="1" lang="ja-JP" altLang="en-US" dirty="0"/>
            <a:t>保有データ</a:t>
          </a:r>
        </a:p>
      </dgm:t>
    </dgm:pt>
    <dgm:pt modelId="{3157C7FD-4C95-4D48-8BEA-2CBEC6A0237E}" type="parTrans" cxnId="{5347A7BE-568A-4527-9232-CD3C6B8C2106}">
      <dgm:prSet/>
      <dgm:spPr/>
      <dgm:t>
        <a:bodyPr/>
        <a:lstStyle/>
        <a:p>
          <a:endParaRPr kumimoji="1" lang="ja-JP" altLang="en-US"/>
        </a:p>
      </dgm:t>
    </dgm:pt>
    <dgm:pt modelId="{930ADE9E-503D-44E6-9151-561C20A699EB}" type="sibTrans" cxnId="{5347A7BE-568A-4527-9232-CD3C6B8C2106}">
      <dgm:prSet/>
      <dgm:spPr/>
      <dgm:t>
        <a:bodyPr/>
        <a:lstStyle/>
        <a:p>
          <a:endParaRPr kumimoji="1" lang="ja-JP" altLang="en-US"/>
        </a:p>
      </dgm:t>
    </dgm:pt>
    <dgm:pt modelId="{ADD578B2-45ED-440D-A18A-357C1DF3FA4C}">
      <dgm:prSet phldrT="[テキスト]"/>
      <dgm:spPr/>
      <dgm:t>
        <a:bodyPr/>
        <a:lstStyle/>
        <a:p>
          <a:r>
            <a:rPr kumimoji="1" lang="ja-JP" altLang="en-US" dirty="0"/>
            <a:t>他分野のデータ</a:t>
          </a:r>
        </a:p>
      </dgm:t>
    </dgm:pt>
    <dgm:pt modelId="{4EDDEE88-175C-4865-8B4A-09E9D4FB2DBD}" type="parTrans" cxnId="{7F34F181-3C88-4ECC-9C1A-FBEBC8649813}">
      <dgm:prSet/>
      <dgm:spPr/>
      <dgm:t>
        <a:bodyPr/>
        <a:lstStyle/>
        <a:p>
          <a:endParaRPr kumimoji="1" lang="ja-JP" altLang="en-US"/>
        </a:p>
      </dgm:t>
    </dgm:pt>
    <dgm:pt modelId="{C03A8C2E-8985-4595-9290-8D372E7F34DB}" type="sibTrans" cxnId="{7F34F181-3C88-4ECC-9C1A-FBEBC8649813}">
      <dgm:prSet/>
      <dgm:spPr/>
      <dgm:t>
        <a:bodyPr/>
        <a:lstStyle/>
        <a:p>
          <a:endParaRPr kumimoji="1" lang="ja-JP" altLang="en-US"/>
        </a:p>
      </dgm:t>
    </dgm:pt>
    <dgm:pt modelId="{FF4030BE-8904-4C28-96F1-977871D49E6F}">
      <dgm:prSet phldrT="[テキスト]"/>
      <dgm:spPr/>
      <dgm:t>
        <a:bodyPr/>
        <a:lstStyle/>
        <a:p>
          <a:r>
            <a:rPr kumimoji="1" lang="ja-JP" altLang="en-US" dirty="0"/>
            <a:t>他分野の事例</a:t>
          </a:r>
        </a:p>
      </dgm:t>
    </dgm:pt>
    <dgm:pt modelId="{BB72DFDF-7D75-41D2-AA5C-BF5CEE69707D}" type="parTrans" cxnId="{5EB5DAA6-695A-4877-B15D-2D8177ABF2B4}">
      <dgm:prSet/>
      <dgm:spPr/>
      <dgm:t>
        <a:bodyPr/>
        <a:lstStyle/>
        <a:p>
          <a:endParaRPr kumimoji="1" lang="ja-JP" altLang="en-US"/>
        </a:p>
      </dgm:t>
    </dgm:pt>
    <dgm:pt modelId="{A69272BF-39D6-44A2-B771-9B2B1E782A2B}" type="sibTrans" cxnId="{5EB5DAA6-695A-4877-B15D-2D8177ABF2B4}">
      <dgm:prSet/>
      <dgm:spPr/>
      <dgm:t>
        <a:bodyPr/>
        <a:lstStyle/>
        <a:p>
          <a:endParaRPr kumimoji="1" lang="ja-JP" altLang="en-US"/>
        </a:p>
      </dgm:t>
    </dgm:pt>
    <dgm:pt modelId="{8E2D0C5C-45C6-4426-A33C-5A11D3B532F5}">
      <dgm:prSet phldrT="[テキスト]"/>
      <dgm:spPr/>
      <dgm:t>
        <a:bodyPr/>
        <a:lstStyle/>
        <a:p>
          <a:r>
            <a:rPr kumimoji="1" lang="ja-JP" altLang="en-US" dirty="0"/>
            <a:t>アイデアコンテスト</a:t>
          </a:r>
        </a:p>
      </dgm:t>
    </dgm:pt>
    <dgm:pt modelId="{4D46D49C-8400-4EA6-BBEB-EDF6E4A84E8D}" type="parTrans" cxnId="{941334F2-330D-4F4E-8D45-06DCBAA51E99}">
      <dgm:prSet/>
      <dgm:spPr/>
      <dgm:t>
        <a:bodyPr/>
        <a:lstStyle/>
        <a:p>
          <a:endParaRPr kumimoji="1" lang="ja-JP" altLang="en-US"/>
        </a:p>
      </dgm:t>
    </dgm:pt>
    <dgm:pt modelId="{5E4DF90B-7CAE-4D8E-B1BF-318230D56AD1}" type="sibTrans" cxnId="{941334F2-330D-4F4E-8D45-06DCBAA51E99}">
      <dgm:prSet/>
      <dgm:spPr/>
      <dgm:t>
        <a:bodyPr/>
        <a:lstStyle/>
        <a:p>
          <a:endParaRPr kumimoji="1" lang="ja-JP" altLang="en-US"/>
        </a:p>
      </dgm:t>
    </dgm:pt>
    <dgm:pt modelId="{67B2DFAE-AAFA-4FC5-A767-8947E7F8FE3A}">
      <dgm:prSet phldrT="[テキスト]"/>
      <dgm:spPr/>
      <dgm:t>
        <a:bodyPr/>
        <a:lstStyle/>
        <a:p>
          <a:r>
            <a:rPr kumimoji="1" lang="ja-JP" altLang="en-US" dirty="0"/>
            <a:t>新規データの取得</a:t>
          </a:r>
        </a:p>
      </dgm:t>
    </dgm:pt>
    <dgm:pt modelId="{355BB2CC-DF14-488C-8B04-8AB08B6390BD}" type="parTrans" cxnId="{55634256-DDE9-486B-9F98-5B0A1825FE9C}">
      <dgm:prSet/>
      <dgm:spPr/>
      <dgm:t>
        <a:bodyPr/>
        <a:lstStyle/>
        <a:p>
          <a:endParaRPr kumimoji="1" lang="ja-JP" altLang="en-US"/>
        </a:p>
      </dgm:t>
    </dgm:pt>
    <dgm:pt modelId="{1286AFD9-34B8-4E4C-A034-8ACF0C2FD177}" type="sibTrans" cxnId="{55634256-DDE9-486B-9F98-5B0A1825FE9C}">
      <dgm:prSet/>
      <dgm:spPr/>
      <dgm:t>
        <a:bodyPr/>
        <a:lstStyle/>
        <a:p>
          <a:endParaRPr kumimoji="1" lang="ja-JP" altLang="en-US"/>
        </a:p>
      </dgm:t>
    </dgm:pt>
    <dgm:pt modelId="{916BAF39-890E-46AF-9E6D-1ED2327B39BC}" type="pres">
      <dgm:prSet presAssocID="{0AEEFAD0-1711-44E7-A151-D8EC781B3CB5}" presName="Name0" presStyleCnt="0">
        <dgm:presLayoutVars>
          <dgm:chMax val="1"/>
          <dgm:dir/>
          <dgm:animLvl val="ctr"/>
          <dgm:resizeHandles val="exact"/>
        </dgm:presLayoutVars>
      </dgm:prSet>
      <dgm:spPr/>
    </dgm:pt>
    <dgm:pt modelId="{5BF2D41C-2F97-4866-BDB0-BE8C0C79045F}" type="pres">
      <dgm:prSet presAssocID="{1F7FBDA6-7ACD-4A22-81AA-B30D640EF27F}" presName="centerShape" presStyleLbl="node0" presStyleIdx="0" presStyleCnt="1"/>
      <dgm:spPr/>
    </dgm:pt>
    <dgm:pt modelId="{769B8F72-22C2-4626-9905-9ACCB835596B}" type="pres">
      <dgm:prSet presAssocID="{4EDDEE88-175C-4865-8B4A-09E9D4FB2DBD}" presName="parTrans" presStyleLbl="sibTrans2D1" presStyleIdx="0" presStyleCnt="4"/>
      <dgm:spPr/>
    </dgm:pt>
    <dgm:pt modelId="{8FF8BF72-2E19-4C7A-8FA1-0E707EA4AF14}" type="pres">
      <dgm:prSet presAssocID="{4EDDEE88-175C-4865-8B4A-09E9D4FB2DBD}" presName="connectorText" presStyleLbl="sibTrans2D1" presStyleIdx="0" presStyleCnt="4"/>
      <dgm:spPr/>
    </dgm:pt>
    <dgm:pt modelId="{66F336B3-6366-4D84-8420-92C45C2232D2}" type="pres">
      <dgm:prSet presAssocID="{ADD578B2-45ED-440D-A18A-357C1DF3FA4C}" presName="node" presStyleLbl="node1" presStyleIdx="0" presStyleCnt="4">
        <dgm:presLayoutVars>
          <dgm:bulletEnabled val="1"/>
        </dgm:presLayoutVars>
      </dgm:prSet>
      <dgm:spPr/>
    </dgm:pt>
    <dgm:pt modelId="{F148E8A5-1D06-4099-B601-35B1FAA4F945}" type="pres">
      <dgm:prSet presAssocID="{BB72DFDF-7D75-41D2-AA5C-BF5CEE69707D}" presName="parTrans" presStyleLbl="sibTrans2D1" presStyleIdx="1" presStyleCnt="4"/>
      <dgm:spPr/>
    </dgm:pt>
    <dgm:pt modelId="{E8E9BCD9-9D35-4774-9E2A-2CE2D06987D9}" type="pres">
      <dgm:prSet presAssocID="{BB72DFDF-7D75-41D2-AA5C-BF5CEE69707D}" presName="connectorText" presStyleLbl="sibTrans2D1" presStyleIdx="1" presStyleCnt="4"/>
      <dgm:spPr/>
    </dgm:pt>
    <dgm:pt modelId="{E77621E7-59D1-4B5E-8BAA-FF2866FBCD74}" type="pres">
      <dgm:prSet presAssocID="{FF4030BE-8904-4C28-96F1-977871D49E6F}" presName="node" presStyleLbl="node1" presStyleIdx="1" presStyleCnt="4">
        <dgm:presLayoutVars>
          <dgm:bulletEnabled val="1"/>
        </dgm:presLayoutVars>
      </dgm:prSet>
      <dgm:spPr/>
    </dgm:pt>
    <dgm:pt modelId="{326B5CEB-DDD0-4794-8DC0-CF606C846A9E}" type="pres">
      <dgm:prSet presAssocID="{4D46D49C-8400-4EA6-BBEB-EDF6E4A84E8D}" presName="parTrans" presStyleLbl="sibTrans2D1" presStyleIdx="2" presStyleCnt="4"/>
      <dgm:spPr/>
    </dgm:pt>
    <dgm:pt modelId="{320258F2-7867-4742-A38F-A1C377235A11}" type="pres">
      <dgm:prSet presAssocID="{4D46D49C-8400-4EA6-BBEB-EDF6E4A84E8D}" presName="connectorText" presStyleLbl="sibTrans2D1" presStyleIdx="2" presStyleCnt="4"/>
      <dgm:spPr/>
    </dgm:pt>
    <dgm:pt modelId="{8F6B5C69-7AE3-4FCD-B80A-75617E28F71A}" type="pres">
      <dgm:prSet presAssocID="{8E2D0C5C-45C6-4426-A33C-5A11D3B532F5}" presName="node" presStyleLbl="node1" presStyleIdx="2" presStyleCnt="4">
        <dgm:presLayoutVars>
          <dgm:bulletEnabled val="1"/>
        </dgm:presLayoutVars>
      </dgm:prSet>
      <dgm:spPr/>
    </dgm:pt>
    <dgm:pt modelId="{B56C7174-0928-42B7-9D41-FDE3F5C2ED5E}" type="pres">
      <dgm:prSet presAssocID="{355BB2CC-DF14-488C-8B04-8AB08B6390BD}" presName="parTrans" presStyleLbl="sibTrans2D1" presStyleIdx="3" presStyleCnt="4"/>
      <dgm:spPr/>
    </dgm:pt>
    <dgm:pt modelId="{22E98256-CB15-4481-A553-251DF6F2EBE0}" type="pres">
      <dgm:prSet presAssocID="{355BB2CC-DF14-488C-8B04-8AB08B6390BD}" presName="connectorText" presStyleLbl="sibTrans2D1" presStyleIdx="3" presStyleCnt="4"/>
      <dgm:spPr/>
    </dgm:pt>
    <dgm:pt modelId="{D76769A7-8184-4046-8544-50B08352C62C}" type="pres">
      <dgm:prSet presAssocID="{67B2DFAE-AAFA-4FC5-A767-8947E7F8FE3A}" presName="node" presStyleLbl="node1" presStyleIdx="3" presStyleCnt="4">
        <dgm:presLayoutVars>
          <dgm:bulletEnabled val="1"/>
        </dgm:presLayoutVars>
      </dgm:prSet>
      <dgm:spPr/>
    </dgm:pt>
  </dgm:ptLst>
  <dgm:cxnLst>
    <dgm:cxn modelId="{B66B4A20-EA30-41D8-ACC5-4BF272C57F58}" type="presOf" srcId="{FF4030BE-8904-4C28-96F1-977871D49E6F}" destId="{E77621E7-59D1-4B5E-8BAA-FF2866FBCD74}" srcOrd="0" destOrd="0" presId="urn:microsoft.com/office/officeart/2005/8/layout/radial5"/>
    <dgm:cxn modelId="{E20B122C-1492-44E2-89F3-AD5E79245B56}" type="presOf" srcId="{ADD578B2-45ED-440D-A18A-357C1DF3FA4C}" destId="{66F336B3-6366-4D84-8420-92C45C2232D2}" srcOrd="0" destOrd="0" presId="urn:microsoft.com/office/officeart/2005/8/layout/radial5"/>
    <dgm:cxn modelId="{1912CF65-135B-46BF-986C-26F1C9844973}" type="presOf" srcId="{1F7FBDA6-7ACD-4A22-81AA-B30D640EF27F}" destId="{5BF2D41C-2F97-4866-BDB0-BE8C0C79045F}" srcOrd="0" destOrd="0" presId="urn:microsoft.com/office/officeart/2005/8/layout/radial5"/>
    <dgm:cxn modelId="{7FA7F666-2303-455B-A6D0-D601D7932CDE}" type="presOf" srcId="{8E2D0C5C-45C6-4426-A33C-5A11D3B532F5}" destId="{8F6B5C69-7AE3-4FCD-B80A-75617E28F71A}" srcOrd="0" destOrd="0" presId="urn:microsoft.com/office/officeart/2005/8/layout/radial5"/>
    <dgm:cxn modelId="{55634256-DDE9-486B-9F98-5B0A1825FE9C}" srcId="{1F7FBDA6-7ACD-4A22-81AA-B30D640EF27F}" destId="{67B2DFAE-AAFA-4FC5-A767-8947E7F8FE3A}" srcOrd="3" destOrd="0" parTransId="{355BB2CC-DF14-488C-8B04-8AB08B6390BD}" sibTransId="{1286AFD9-34B8-4E4C-A034-8ACF0C2FD177}"/>
    <dgm:cxn modelId="{6C691D79-A786-4DC1-9939-CED411B199C0}" type="presOf" srcId="{0AEEFAD0-1711-44E7-A151-D8EC781B3CB5}" destId="{916BAF39-890E-46AF-9E6D-1ED2327B39BC}" srcOrd="0" destOrd="0" presId="urn:microsoft.com/office/officeart/2005/8/layout/radial5"/>
    <dgm:cxn modelId="{7F34F181-3C88-4ECC-9C1A-FBEBC8649813}" srcId="{1F7FBDA6-7ACD-4A22-81AA-B30D640EF27F}" destId="{ADD578B2-45ED-440D-A18A-357C1DF3FA4C}" srcOrd="0" destOrd="0" parTransId="{4EDDEE88-175C-4865-8B4A-09E9D4FB2DBD}" sibTransId="{C03A8C2E-8985-4595-9290-8D372E7F34DB}"/>
    <dgm:cxn modelId="{1372C390-7F76-42A8-8F76-34F49252F9FD}" type="presOf" srcId="{4D46D49C-8400-4EA6-BBEB-EDF6E4A84E8D}" destId="{320258F2-7867-4742-A38F-A1C377235A11}" srcOrd="1" destOrd="0" presId="urn:microsoft.com/office/officeart/2005/8/layout/radial5"/>
    <dgm:cxn modelId="{7A06CC91-3C47-43DE-934A-FB7043D865D3}" type="presOf" srcId="{4D46D49C-8400-4EA6-BBEB-EDF6E4A84E8D}" destId="{326B5CEB-DDD0-4794-8DC0-CF606C846A9E}" srcOrd="0" destOrd="0" presId="urn:microsoft.com/office/officeart/2005/8/layout/radial5"/>
    <dgm:cxn modelId="{6D2A559E-9F92-4D4F-A05E-372314676686}" type="presOf" srcId="{355BB2CC-DF14-488C-8B04-8AB08B6390BD}" destId="{22E98256-CB15-4481-A553-251DF6F2EBE0}" srcOrd="1" destOrd="0" presId="urn:microsoft.com/office/officeart/2005/8/layout/radial5"/>
    <dgm:cxn modelId="{BA0381A5-CE14-4B7F-8951-532C835AFC28}" type="presOf" srcId="{4EDDEE88-175C-4865-8B4A-09E9D4FB2DBD}" destId="{769B8F72-22C2-4626-9905-9ACCB835596B}" srcOrd="0" destOrd="0" presId="urn:microsoft.com/office/officeart/2005/8/layout/radial5"/>
    <dgm:cxn modelId="{5EB5DAA6-695A-4877-B15D-2D8177ABF2B4}" srcId="{1F7FBDA6-7ACD-4A22-81AA-B30D640EF27F}" destId="{FF4030BE-8904-4C28-96F1-977871D49E6F}" srcOrd="1" destOrd="0" parTransId="{BB72DFDF-7D75-41D2-AA5C-BF5CEE69707D}" sibTransId="{A69272BF-39D6-44A2-B771-9B2B1E782A2B}"/>
    <dgm:cxn modelId="{F3142ABC-2BD8-47D9-B3D8-87D308AE9835}" type="presOf" srcId="{67B2DFAE-AAFA-4FC5-A767-8947E7F8FE3A}" destId="{D76769A7-8184-4046-8544-50B08352C62C}" srcOrd="0" destOrd="0" presId="urn:microsoft.com/office/officeart/2005/8/layout/radial5"/>
    <dgm:cxn modelId="{5347A7BE-568A-4527-9232-CD3C6B8C2106}" srcId="{0AEEFAD0-1711-44E7-A151-D8EC781B3CB5}" destId="{1F7FBDA6-7ACD-4A22-81AA-B30D640EF27F}" srcOrd="0" destOrd="0" parTransId="{3157C7FD-4C95-4D48-8BEA-2CBEC6A0237E}" sibTransId="{930ADE9E-503D-44E6-9151-561C20A699EB}"/>
    <dgm:cxn modelId="{3864E1E0-34DC-40CC-96D1-04E5FA35E3C5}" type="presOf" srcId="{BB72DFDF-7D75-41D2-AA5C-BF5CEE69707D}" destId="{E8E9BCD9-9D35-4774-9E2A-2CE2D06987D9}" srcOrd="1" destOrd="0" presId="urn:microsoft.com/office/officeart/2005/8/layout/radial5"/>
    <dgm:cxn modelId="{FF00D2EC-72C3-4067-B77F-63C9699635E9}" type="presOf" srcId="{4EDDEE88-175C-4865-8B4A-09E9D4FB2DBD}" destId="{8FF8BF72-2E19-4C7A-8FA1-0E707EA4AF14}" srcOrd="1" destOrd="0" presId="urn:microsoft.com/office/officeart/2005/8/layout/radial5"/>
    <dgm:cxn modelId="{1DE685F0-88DE-429E-9EC8-CC1CFCF34BA7}" type="presOf" srcId="{BB72DFDF-7D75-41D2-AA5C-BF5CEE69707D}" destId="{F148E8A5-1D06-4099-B601-35B1FAA4F945}" srcOrd="0" destOrd="0" presId="urn:microsoft.com/office/officeart/2005/8/layout/radial5"/>
    <dgm:cxn modelId="{941334F2-330D-4F4E-8D45-06DCBAA51E99}" srcId="{1F7FBDA6-7ACD-4A22-81AA-B30D640EF27F}" destId="{8E2D0C5C-45C6-4426-A33C-5A11D3B532F5}" srcOrd="2" destOrd="0" parTransId="{4D46D49C-8400-4EA6-BBEB-EDF6E4A84E8D}" sibTransId="{5E4DF90B-7CAE-4D8E-B1BF-318230D56AD1}"/>
    <dgm:cxn modelId="{59DAF6F6-4CE1-45A4-9C7D-1117C439B3EE}" type="presOf" srcId="{355BB2CC-DF14-488C-8B04-8AB08B6390BD}" destId="{B56C7174-0928-42B7-9D41-FDE3F5C2ED5E}" srcOrd="0" destOrd="0" presId="urn:microsoft.com/office/officeart/2005/8/layout/radial5"/>
    <dgm:cxn modelId="{0A93642A-08CC-4155-BB22-2E2D1C572F63}" type="presParOf" srcId="{916BAF39-890E-46AF-9E6D-1ED2327B39BC}" destId="{5BF2D41C-2F97-4866-BDB0-BE8C0C79045F}" srcOrd="0" destOrd="0" presId="urn:microsoft.com/office/officeart/2005/8/layout/radial5"/>
    <dgm:cxn modelId="{52092E8D-0AFE-4B2A-8CCC-AA2CC77B88E6}" type="presParOf" srcId="{916BAF39-890E-46AF-9E6D-1ED2327B39BC}" destId="{769B8F72-22C2-4626-9905-9ACCB835596B}" srcOrd="1" destOrd="0" presId="urn:microsoft.com/office/officeart/2005/8/layout/radial5"/>
    <dgm:cxn modelId="{7021633F-347F-4AEB-8C9E-2EE648CC3B15}" type="presParOf" srcId="{769B8F72-22C2-4626-9905-9ACCB835596B}" destId="{8FF8BF72-2E19-4C7A-8FA1-0E707EA4AF14}" srcOrd="0" destOrd="0" presId="urn:microsoft.com/office/officeart/2005/8/layout/radial5"/>
    <dgm:cxn modelId="{78DA66BB-5A8F-48D9-B36C-2966BE048C61}" type="presParOf" srcId="{916BAF39-890E-46AF-9E6D-1ED2327B39BC}" destId="{66F336B3-6366-4D84-8420-92C45C2232D2}" srcOrd="2" destOrd="0" presId="urn:microsoft.com/office/officeart/2005/8/layout/radial5"/>
    <dgm:cxn modelId="{B67F4C4A-63D4-4935-A923-17A752232770}" type="presParOf" srcId="{916BAF39-890E-46AF-9E6D-1ED2327B39BC}" destId="{F148E8A5-1D06-4099-B601-35B1FAA4F945}" srcOrd="3" destOrd="0" presId="urn:microsoft.com/office/officeart/2005/8/layout/radial5"/>
    <dgm:cxn modelId="{0574E93A-CF59-414B-B278-E8DE6DC77DBC}" type="presParOf" srcId="{F148E8A5-1D06-4099-B601-35B1FAA4F945}" destId="{E8E9BCD9-9D35-4774-9E2A-2CE2D06987D9}" srcOrd="0" destOrd="0" presId="urn:microsoft.com/office/officeart/2005/8/layout/radial5"/>
    <dgm:cxn modelId="{1E772FB3-FA01-4105-8790-73BA62E9D89D}" type="presParOf" srcId="{916BAF39-890E-46AF-9E6D-1ED2327B39BC}" destId="{E77621E7-59D1-4B5E-8BAA-FF2866FBCD74}" srcOrd="4" destOrd="0" presId="urn:microsoft.com/office/officeart/2005/8/layout/radial5"/>
    <dgm:cxn modelId="{76CFDC10-7129-4172-948A-9BC9C5C86BD9}" type="presParOf" srcId="{916BAF39-890E-46AF-9E6D-1ED2327B39BC}" destId="{326B5CEB-DDD0-4794-8DC0-CF606C846A9E}" srcOrd="5" destOrd="0" presId="urn:microsoft.com/office/officeart/2005/8/layout/radial5"/>
    <dgm:cxn modelId="{6BCBCD7D-F4D9-4263-AC0B-11337529321E}" type="presParOf" srcId="{326B5CEB-DDD0-4794-8DC0-CF606C846A9E}" destId="{320258F2-7867-4742-A38F-A1C377235A11}" srcOrd="0" destOrd="0" presId="urn:microsoft.com/office/officeart/2005/8/layout/radial5"/>
    <dgm:cxn modelId="{DE54E0B9-CBB1-4788-A2BF-CFE078DD96D2}" type="presParOf" srcId="{916BAF39-890E-46AF-9E6D-1ED2327B39BC}" destId="{8F6B5C69-7AE3-4FCD-B80A-75617E28F71A}" srcOrd="6" destOrd="0" presId="urn:microsoft.com/office/officeart/2005/8/layout/radial5"/>
    <dgm:cxn modelId="{6B72FFF7-2FB2-41DC-B0E4-1712AA6D0D40}" type="presParOf" srcId="{916BAF39-890E-46AF-9E6D-1ED2327B39BC}" destId="{B56C7174-0928-42B7-9D41-FDE3F5C2ED5E}" srcOrd="7" destOrd="0" presId="urn:microsoft.com/office/officeart/2005/8/layout/radial5"/>
    <dgm:cxn modelId="{83CA0551-880C-4FA9-BA8F-9CF46BE7E457}" type="presParOf" srcId="{B56C7174-0928-42B7-9D41-FDE3F5C2ED5E}" destId="{22E98256-CB15-4481-A553-251DF6F2EBE0}" srcOrd="0" destOrd="0" presId="urn:microsoft.com/office/officeart/2005/8/layout/radial5"/>
    <dgm:cxn modelId="{BD3A65C1-5957-4F6E-BC3B-95942BBE939C}" type="presParOf" srcId="{916BAF39-890E-46AF-9E6D-1ED2327B39BC}" destId="{D76769A7-8184-4046-8544-50B08352C62C}"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65D0D1-8B30-4197-BDEA-D8600733234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3923BF2D-4D03-4CDC-AE1C-51EF52DAEE47}">
      <dgm:prSet/>
      <dgm:spPr/>
      <dgm:t>
        <a:bodyPr/>
        <a:lstStyle/>
        <a:p>
          <a:r>
            <a:rPr kumimoji="1" lang="ja-JP"/>
            <a:t>社会には使われていない多くのデータがある</a:t>
          </a:r>
          <a:endParaRPr lang="ja-JP"/>
        </a:p>
      </dgm:t>
    </dgm:pt>
    <dgm:pt modelId="{623086C3-4299-41E8-8E79-D988D7B94AE5}" type="parTrans" cxnId="{353AC060-639A-45D6-BD85-9CEF7C871FC4}">
      <dgm:prSet/>
      <dgm:spPr/>
      <dgm:t>
        <a:bodyPr/>
        <a:lstStyle/>
        <a:p>
          <a:endParaRPr kumimoji="1" lang="ja-JP" altLang="en-US"/>
        </a:p>
      </dgm:t>
    </dgm:pt>
    <dgm:pt modelId="{C4AF4DD4-D735-4BC5-896C-B26B0A41B488}" type="sibTrans" cxnId="{353AC060-639A-45D6-BD85-9CEF7C871FC4}">
      <dgm:prSet/>
      <dgm:spPr/>
      <dgm:t>
        <a:bodyPr/>
        <a:lstStyle/>
        <a:p>
          <a:endParaRPr kumimoji="1" lang="ja-JP" altLang="en-US"/>
        </a:p>
      </dgm:t>
    </dgm:pt>
    <dgm:pt modelId="{D3660560-37B4-4AF4-AF01-164DDE049382}">
      <dgm:prSet/>
      <dgm:spPr/>
      <dgm:t>
        <a:bodyPr/>
        <a:lstStyle/>
        <a:p>
          <a:r>
            <a:rPr kumimoji="1" lang="ja-JP" dirty="0"/>
            <a:t>組織</a:t>
          </a:r>
          <a:r>
            <a:rPr kumimoji="1" lang="ja-JP" altLang="en-US" dirty="0"/>
            <a:t>に</a:t>
          </a:r>
          <a:r>
            <a:rPr kumimoji="1" lang="ja-JP" dirty="0"/>
            <a:t>と</a:t>
          </a:r>
          <a:r>
            <a:rPr kumimoji="1" lang="ja-JP" altLang="en-US" dirty="0"/>
            <a:t>り</a:t>
          </a:r>
          <a:r>
            <a:rPr kumimoji="1" lang="ja-JP" dirty="0"/>
            <a:t>、データを活用して価値を生み出すことが重要である</a:t>
          </a:r>
          <a:endParaRPr lang="ja-JP" dirty="0"/>
        </a:p>
      </dgm:t>
    </dgm:pt>
    <dgm:pt modelId="{BDE39A11-18DA-42D1-A186-BC57628252A5}" type="parTrans" cxnId="{A7788AF4-8FEE-4380-BD05-E00C6375E0B1}">
      <dgm:prSet/>
      <dgm:spPr/>
      <dgm:t>
        <a:bodyPr/>
        <a:lstStyle/>
        <a:p>
          <a:endParaRPr kumimoji="1" lang="ja-JP" altLang="en-US"/>
        </a:p>
      </dgm:t>
    </dgm:pt>
    <dgm:pt modelId="{A2CA1F10-FD12-483B-A9B5-B0298488FB16}" type="sibTrans" cxnId="{A7788AF4-8FEE-4380-BD05-E00C6375E0B1}">
      <dgm:prSet/>
      <dgm:spPr/>
      <dgm:t>
        <a:bodyPr/>
        <a:lstStyle/>
        <a:p>
          <a:endParaRPr kumimoji="1" lang="ja-JP" altLang="en-US"/>
        </a:p>
      </dgm:t>
    </dgm:pt>
    <dgm:pt modelId="{4AD6C07D-1956-4BB7-A931-41CFC21A5D99}">
      <dgm:prSet/>
      <dgm:spPr/>
      <dgm:t>
        <a:bodyPr/>
        <a:lstStyle/>
        <a:p>
          <a:r>
            <a:rPr kumimoji="1" lang="ja-JP" dirty="0"/>
            <a:t>データは集めれば良いというものではなく、種類や構造を理解して使うことで大きな効果を引き出せる</a:t>
          </a:r>
          <a:endParaRPr lang="ja-JP" dirty="0"/>
        </a:p>
      </dgm:t>
    </dgm:pt>
    <dgm:pt modelId="{3D6E0214-BFB7-4C67-8895-31BBC47F1CB1}" type="parTrans" cxnId="{5C647E27-B8A2-4EB6-B6F5-6C66377A3B53}">
      <dgm:prSet/>
      <dgm:spPr/>
      <dgm:t>
        <a:bodyPr/>
        <a:lstStyle/>
        <a:p>
          <a:endParaRPr kumimoji="1" lang="ja-JP" altLang="en-US"/>
        </a:p>
      </dgm:t>
    </dgm:pt>
    <dgm:pt modelId="{ECA8B538-0EB8-44AA-8CFC-8462AC134FB4}" type="sibTrans" cxnId="{5C647E27-B8A2-4EB6-B6F5-6C66377A3B53}">
      <dgm:prSet/>
      <dgm:spPr/>
      <dgm:t>
        <a:bodyPr/>
        <a:lstStyle/>
        <a:p>
          <a:endParaRPr kumimoji="1" lang="ja-JP" altLang="en-US"/>
        </a:p>
      </dgm:t>
    </dgm:pt>
    <dgm:pt modelId="{F584913B-12A9-4080-A794-41DEF31FC201}">
      <dgm:prSet/>
      <dgm:spPr/>
      <dgm:t>
        <a:bodyPr/>
        <a:lstStyle/>
        <a:p>
          <a:r>
            <a:rPr kumimoji="1" lang="ja-JP"/>
            <a:t>データはきちんと蓄積・管理される必要がある</a:t>
          </a:r>
          <a:endParaRPr lang="ja-JP"/>
        </a:p>
      </dgm:t>
    </dgm:pt>
    <dgm:pt modelId="{587B81CC-1B19-4409-BC15-37D363D19CBA}" type="parTrans" cxnId="{416136A3-5C85-4FF0-81D9-A2307E66A225}">
      <dgm:prSet/>
      <dgm:spPr/>
      <dgm:t>
        <a:bodyPr/>
        <a:lstStyle/>
        <a:p>
          <a:endParaRPr kumimoji="1" lang="ja-JP" altLang="en-US"/>
        </a:p>
      </dgm:t>
    </dgm:pt>
    <dgm:pt modelId="{6803CE06-4FC0-4606-B633-4CA7AC7DF569}" type="sibTrans" cxnId="{416136A3-5C85-4FF0-81D9-A2307E66A225}">
      <dgm:prSet/>
      <dgm:spPr/>
      <dgm:t>
        <a:bodyPr/>
        <a:lstStyle/>
        <a:p>
          <a:endParaRPr kumimoji="1" lang="ja-JP" altLang="en-US"/>
        </a:p>
      </dgm:t>
    </dgm:pt>
    <dgm:pt modelId="{87AAABD1-43D8-4005-AE40-3D8BCA090DAE}" type="pres">
      <dgm:prSet presAssocID="{8065D0D1-8B30-4197-BDEA-D86007332344}" presName="linear" presStyleCnt="0">
        <dgm:presLayoutVars>
          <dgm:animLvl val="lvl"/>
          <dgm:resizeHandles val="exact"/>
        </dgm:presLayoutVars>
      </dgm:prSet>
      <dgm:spPr/>
    </dgm:pt>
    <dgm:pt modelId="{3274E24C-082B-4B10-BA1E-152709447B20}" type="pres">
      <dgm:prSet presAssocID="{3923BF2D-4D03-4CDC-AE1C-51EF52DAEE47}" presName="parentText" presStyleLbl="node1" presStyleIdx="0" presStyleCnt="4">
        <dgm:presLayoutVars>
          <dgm:chMax val="0"/>
          <dgm:bulletEnabled val="1"/>
        </dgm:presLayoutVars>
      </dgm:prSet>
      <dgm:spPr/>
    </dgm:pt>
    <dgm:pt modelId="{DDA9E98A-8447-422B-9501-E369E2EFF5EE}" type="pres">
      <dgm:prSet presAssocID="{C4AF4DD4-D735-4BC5-896C-B26B0A41B488}" presName="spacer" presStyleCnt="0"/>
      <dgm:spPr/>
    </dgm:pt>
    <dgm:pt modelId="{A318DDE9-4F61-493B-B1E1-1C9889CD76CA}" type="pres">
      <dgm:prSet presAssocID="{D3660560-37B4-4AF4-AF01-164DDE049382}" presName="parentText" presStyleLbl="node1" presStyleIdx="1" presStyleCnt="4">
        <dgm:presLayoutVars>
          <dgm:chMax val="0"/>
          <dgm:bulletEnabled val="1"/>
        </dgm:presLayoutVars>
      </dgm:prSet>
      <dgm:spPr/>
    </dgm:pt>
    <dgm:pt modelId="{1236EB10-EE6F-4409-B9C4-AA75DB0B540A}" type="pres">
      <dgm:prSet presAssocID="{A2CA1F10-FD12-483B-A9B5-B0298488FB16}" presName="spacer" presStyleCnt="0"/>
      <dgm:spPr/>
    </dgm:pt>
    <dgm:pt modelId="{F35054C5-463F-4664-9C5F-0C1971054420}" type="pres">
      <dgm:prSet presAssocID="{4AD6C07D-1956-4BB7-A931-41CFC21A5D99}" presName="parentText" presStyleLbl="node1" presStyleIdx="2" presStyleCnt="4">
        <dgm:presLayoutVars>
          <dgm:chMax val="0"/>
          <dgm:bulletEnabled val="1"/>
        </dgm:presLayoutVars>
      </dgm:prSet>
      <dgm:spPr/>
    </dgm:pt>
    <dgm:pt modelId="{3287D5C8-BB9D-45D1-BCE7-45B5A70A5F39}" type="pres">
      <dgm:prSet presAssocID="{ECA8B538-0EB8-44AA-8CFC-8462AC134FB4}" presName="spacer" presStyleCnt="0"/>
      <dgm:spPr/>
    </dgm:pt>
    <dgm:pt modelId="{E64605A8-F5AD-428A-9BE6-BBDE84FC3F2E}" type="pres">
      <dgm:prSet presAssocID="{F584913B-12A9-4080-A794-41DEF31FC201}" presName="parentText" presStyleLbl="node1" presStyleIdx="3" presStyleCnt="4">
        <dgm:presLayoutVars>
          <dgm:chMax val="0"/>
          <dgm:bulletEnabled val="1"/>
        </dgm:presLayoutVars>
      </dgm:prSet>
      <dgm:spPr/>
    </dgm:pt>
  </dgm:ptLst>
  <dgm:cxnLst>
    <dgm:cxn modelId="{D3B1F81B-12FA-4FD9-8FC1-02FE0B289BE2}" type="presOf" srcId="{4AD6C07D-1956-4BB7-A931-41CFC21A5D99}" destId="{F35054C5-463F-4664-9C5F-0C1971054420}" srcOrd="0" destOrd="0" presId="urn:microsoft.com/office/officeart/2005/8/layout/vList2"/>
    <dgm:cxn modelId="{5C647E27-B8A2-4EB6-B6F5-6C66377A3B53}" srcId="{8065D0D1-8B30-4197-BDEA-D86007332344}" destId="{4AD6C07D-1956-4BB7-A931-41CFC21A5D99}" srcOrd="2" destOrd="0" parTransId="{3D6E0214-BFB7-4C67-8895-31BBC47F1CB1}" sibTransId="{ECA8B538-0EB8-44AA-8CFC-8462AC134FB4}"/>
    <dgm:cxn modelId="{BE1C802C-944C-4707-832C-1BECDEEAA209}" type="presOf" srcId="{3923BF2D-4D03-4CDC-AE1C-51EF52DAEE47}" destId="{3274E24C-082B-4B10-BA1E-152709447B20}" srcOrd="0" destOrd="0" presId="urn:microsoft.com/office/officeart/2005/8/layout/vList2"/>
    <dgm:cxn modelId="{25EDAF3B-4381-4D53-B480-76F398C2B048}" type="presOf" srcId="{8065D0D1-8B30-4197-BDEA-D86007332344}" destId="{87AAABD1-43D8-4005-AE40-3D8BCA090DAE}" srcOrd="0" destOrd="0" presId="urn:microsoft.com/office/officeart/2005/8/layout/vList2"/>
    <dgm:cxn modelId="{353AC060-639A-45D6-BD85-9CEF7C871FC4}" srcId="{8065D0D1-8B30-4197-BDEA-D86007332344}" destId="{3923BF2D-4D03-4CDC-AE1C-51EF52DAEE47}" srcOrd="0" destOrd="0" parTransId="{623086C3-4299-41E8-8E79-D988D7B94AE5}" sibTransId="{C4AF4DD4-D735-4BC5-896C-B26B0A41B488}"/>
    <dgm:cxn modelId="{E4CE5488-D0A0-4A75-A552-AC6F0D64822B}" type="presOf" srcId="{F584913B-12A9-4080-A794-41DEF31FC201}" destId="{E64605A8-F5AD-428A-9BE6-BBDE84FC3F2E}" srcOrd="0" destOrd="0" presId="urn:microsoft.com/office/officeart/2005/8/layout/vList2"/>
    <dgm:cxn modelId="{416136A3-5C85-4FF0-81D9-A2307E66A225}" srcId="{8065D0D1-8B30-4197-BDEA-D86007332344}" destId="{F584913B-12A9-4080-A794-41DEF31FC201}" srcOrd="3" destOrd="0" parTransId="{587B81CC-1B19-4409-BC15-37D363D19CBA}" sibTransId="{6803CE06-4FC0-4606-B633-4CA7AC7DF569}"/>
    <dgm:cxn modelId="{C4203FDC-7DA7-4F2A-9206-16049351F9DB}" type="presOf" srcId="{D3660560-37B4-4AF4-AF01-164DDE049382}" destId="{A318DDE9-4F61-493B-B1E1-1C9889CD76CA}" srcOrd="0" destOrd="0" presId="urn:microsoft.com/office/officeart/2005/8/layout/vList2"/>
    <dgm:cxn modelId="{A7788AF4-8FEE-4380-BD05-E00C6375E0B1}" srcId="{8065D0D1-8B30-4197-BDEA-D86007332344}" destId="{D3660560-37B4-4AF4-AF01-164DDE049382}" srcOrd="1" destOrd="0" parTransId="{BDE39A11-18DA-42D1-A186-BC57628252A5}" sibTransId="{A2CA1F10-FD12-483B-A9B5-B0298488FB16}"/>
    <dgm:cxn modelId="{53EF321B-E96E-497E-86BC-7D65B6F74C4D}" type="presParOf" srcId="{87AAABD1-43D8-4005-AE40-3D8BCA090DAE}" destId="{3274E24C-082B-4B10-BA1E-152709447B20}" srcOrd="0" destOrd="0" presId="urn:microsoft.com/office/officeart/2005/8/layout/vList2"/>
    <dgm:cxn modelId="{95EBCE60-2CD3-48B1-9098-A2D442841E6E}" type="presParOf" srcId="{87AAABD1-43D8-4005-AE40-3D8BCA090DAE}" destId="{DDA9E98A-8447-422B-9501-E369E2EFF5EE}" srcOrd="1" destOrd="0" presId="urn:microsoft.com/office/officeart/2005/8/layout/vList2"/>
    <dgm:cxn modelId="{D9763051-9E68-486E-99EE-2D2C1D5E1CE3}" type="presParOf" srcId="{87AAABD1-43D8-4005-AE40-3D8BCA090DAE}" destId="{A318DDE9-4F61-493B-B1E1-1C9889CD76CA}" srcOrd="2" destOrd="0" presId="urn:microsoft.com/office/officeart/2005/8/layout/vList2"/>
    <dgm:cxn modelId="{10D54C5F-1214-4C19-9987-8DC4056EEBCB}" type="presParOf" srcId="{87AAABD1-43D8-4005-AE40-3D8BCA090DAE}" destId="{1236EB10-EE6F-4409-B9C4-AA75DB0B540A}" srcOrd="3" destOrd="0" presId="urn:microsoft.com/office/officeart/2005/8/layout/vList2"/>
    <dgm:cxn modelId="{2B5E8BE1-539D-46F4-8CA7-A9AB3CFA08F6}" type="presParOf" srcId="{87AAABD1-43D8-4005-AE40-3D8BCA090DAE}" destId="{F35054C5-463F-4664-9C5F-0C1971054420}" srcOrd="4" destOrd="0" presId="urn:microsoft.com/office/officeart/2005/8/layout/vList2"/>
    <dgm:cxn modelId="{38E24830-1380-4B2C-9C8B-9B143D340D2D}" type="presParOf" srcId="{87AAABD1-43D8-4005-AE40-3D8BCA090DAE}" destId="{3287D5C8-BB9D-45D1-BCE7-45B5A70A5F39}" srcOrd="5" destOrd="0" presId="urn:microsoft.com/office/officeart/2005/8/layout/vList2"/>
    <dgm:cxn modelId="{DA5BA57D-9EEE-4918-B5F9-DA501BAF6170}" type="presParOf" srcId="{87AAABD1-43D8-4005-AE40-3D8BCA090DAE}" destId="{E64605A8-F5AD-428A-9BE6-BBDE84FC3F2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74CEBA-96C6-44F6-B3F1-1DDD157775F4}">
      <dsp:nvSpPr>
        <dsp:cNvPr id="0" name=""/>
        <dsp:cNvSpPr/>
      </dsp:nvSpPr>
      <dsp:spPr>
        <a:xfrm>
          <a:off x="0" y="35316"/>
          <a:ext cx="10515600" cy="1883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kumimoji="1" lang="ja-JP" altLang="en-US" sz="2300" kern="1200" dirty="0"/>
            <a:t>ビジネスにおけるデータ・デジタル技術の活用事例を知る</a:t>
          </a:r>
        </a:p>
        <a:p>
          <a:pPr marL="0" lvl="0" indent="0" algn="l" defTabSz="1022350">
            <a:lnSpc>
              <a:spcPct val="90000"/>
            </a:lnSpc>
            <a:spcBef>
              <a:spcPct val="0"/>
            </a:spcBef>
            <a:spcAft>
              <a:spcPct val="35000"/>
            </a:spcAft>
            <a:buNone/>
          </a:pPr>
          <a:r>
            <a:rPr kumimoji="1" lang="ja-JP" altLang="en-US" sz="2300" kern="1200" dirty="0"/>
            <a:t>データ・デジタル技術が様々な業務で利用できることを理解し、自身の業務への適用場面を想像できる</a:t>
          </a:r>
          <a:endParaRPr lang="ja-JP" sz="2300" kern="1200" dirty="0"/>
        </a:p>
      </dsp:txBody>
      <dsp:txXfrm>
        <a:off x="91955" y="127271"/>
        <a:ext cx="10331690" cy="1699790"/>
      </dsp:txXfrm>
    </dsp:sp>
    <dsp:sp modelId="{A599F7C0-E5F1-426C-BAE9-0C928F57AE57}">
      <dsp:nvSpPr>
        <dsp:cNvPr id="0" name=""/>
        <dsp:cNvSpPr/>
      </dsp:nvSpPr>
      <dsp:spPr>
        <a:xfrm>
          <a:off x="0" y="1919016"/>
          <a:ext cx="10515600" cy="1118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a:lnSpc>
              <a:spcPct val="90000"/>
            </a:lnSpc>
            <a:spcBef>
              <a:spcPct val="0"/>
            </a:spcBef>
            <a:spcAft>
              <a:spcPct val="20000"/>
            </a:spcAft>
            <a:buChar char="•"/>
          </a:pPr>
          <a:r>
            <a:rPr kumimoji="1" lang="ja-JP" altLang="en-US" sz="1800" kern="1200" dirty="0"/>
            <a:t> 自身の業務や担当しているサービスにおいて、どのようにデータ・デジタル技術を利用できるか想像できるようになるために、データ・デジタル技術が様々なビジネスシーンで活用されていることを知り、具体的な事例に接する必要がある。</a:t>
          </a:r>
          <a:endParaRPr lang="ja-JP" sz="1800" kern="1200" dirty="0"/>
        </a:p>
      </dsp:txBody>
      <dsp:txXfrm>
        <a:off x="0" y="1919016"/>
        <a:ext cx="10515600" cy="1118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B0B0B-5EF4-40B3-95C1-A684C175EA5F}">
      <dsp:nvSpPr>
        <dsp:cNvPr id="0" name=""/>
        <dsp:cNvSpPr/>
      </dsp:nvSpPr>
      <dsp:spPr>
        <a:xfrm>
          <a:off x="2218092" y="1795218"/>
          <a:ext cx="1279642" cy="127964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kumimoji="1" lang="ja-JP" altLang="en-US" sz="2100" kern="1200" dirty="0"/>
            <a:t>健康データ</a:t>
          </a:r>
        </a:p>
      </dsp:txBody>
      <dsp:txXfrm>
        <a:off x="2405491" y="1982617"/>
        <a:ext cx="904844" cy="904844"/>
      </dsp:txXfrm>
    </dsp:sp>
    <dsp:sp modelId="{13DA9D88-CC65-4CD3-96AE-D5C19586ED8E}">
      <dsp:nvSpPr>
        <dsp:cNvPr id="0" name=""/>
        <dsp:cNvSpPr/>
      </dsp:nvSpPr>
      <dsp:spPr>
        <a:xfrm rot="16200000">
          <a:off x="2722335" y="1329546"/>
          <a:ext cx="271156" cy="4350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a:off x="2763009" y="1457236"/>
        <a:ext cx="189809" cy="261046"/>
      </dsp:txXfrm>
    </dsp:sp>
    <dsp:sp modelId="{AFF14BC3-C4F5-44DF-9112-C93F45FB4DCD}">
      <dsp:nvSpPr>
        <dsp:cNvPr id="0" name=""/>
        <dsp:cNvSpPr/>
      </dsp:nvSpPr>
      <dsp:spPr>
        <a:xfrm>
          <a:off x="2218092" y="3961"/>
          <a:ext cx="1279642" cy="127964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個人の健康管理</a:t>
          </a:r>
        </a:p>
      </dsp:txBody>
      <dsp:txXfrm>
        <a:off x="2405491" y="191360"/>
        <a:ext cx="904844" cy="904844"/>
      </dsp:txXfrm>
    </dsp:sp>
    <dsp:sp modelId="{311AA717-109E-43FD-897E-5A17CF33810E}">
      <dsp:nvSpPr>
        <dsp:cNvPr id="0" name=""/>
        <dsp:cNvSpPr/>
      </dsp:nvSpPr>
      <dsp:spPr>
        <a:xfrm rot="20520000">
          <a:off x="3566830" y="1943107"/>
          <a:ext cx="271156" cy="4350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a:off x="3568821" y="2042692"/>
        <a:ext cx="189809" cy="261046"/>
      </dsp:txXfrm>
    </dsp:sp>
    <dsp:sp modelId="{1FDE8872-0DAB-48B7-AF58-AAAE041B0CDC}">
      <dsp:nvSpPr>
        <dsp:cNvPr id="0" name=""/>
        <dsp:cNvSpPr/>
      </dsp:nvSpPr>
      <dsp:spPr>
        <a:xfrm>
          <a:off x="3921680" y="1241689"/>
          <a:ext cx="1279642" cy="127964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疾病の分析</a:t>
          </a:r>
        </a:p>
      </dsp:txBody>
      <dsp:txXfrm>
        <a:off x="4109079" y="1429088"/>
        <a:ext cx="904844" cy="904844"/>
      </dsp:txXfrm>
    </dsp:sp>
    <dsp:sp modelId="{40CCEDD6-59A3-45AF-AA94-D88D18AA26F1}">
      <dsp:nvSpPr>
        <dsp:cNvPr id="0" name=""/>
        <dsp:cNvSpPr/>
      </dsp:nvSpPr>
      <dsp:spPr>
        <a:xfrm rot="3240000">
          <a:off x="3244262" y="2935871"/>
          <a:ext cx="271156" cy="4350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a:off x="3261028" y="2989981"/>
        <a:ext cx="189809" cy="261046"/>
      </dsp:txXfrm>
    </dsp:sp>
    <dsp:sp modelId="{0F461EE6-2A16-4EF5-9AB0-6B1AB16C377A}">
      <dsp:nvSpPr>
        <dsp:cNvPr id="0" name=""/>
        <dsp:cNvSpPr/>
      </dsp:nvSpPr>
      <dsp:spPr>
        <a:xfrm>
          <a:off x="3270967" y="3244376"/>
          <a:ext cx="1279642" cy="127964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流行の把握</a:t>
          </a:r>
        </a:p>
      </dsp:txBody>
      <dsp:txXfrm>
        <a:off x="3458366" y="3431775"/>
        <a:ext cx="904844" cy="904844"/>
      </dsp:txXfrm>
    </dsp:sp>
    <dsp:sp modelId="{E1745086-5487-4A49-86A0-2F8AA2B84042}">
      <dsp:nvSpPr>
        <dsp:cNvPr id="0" name=""/>
        <dsp:cNvSpPr/>
      </dsp:nvSpPr>
      <dsp:spPr>
        <a:xfrm rot="7560000">
          <a:off x="2200409" y="2935871"/>
          <a:ext cx="271156" cy="4350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rot="10800000">
        <a:off x="2264990" y="2989981"/>
        <a:ext cx="189809" cy="261046"/>
      </dsp:txXfrm>
    </dsp:sp>
    <dsp:sp modelId="{D4D65BFF-A8CC-4789-9F7F-335BA3ACE939}">
      <dsp:nvSpPr>
        <dsp:cNvPr id="0" name=""/>
        <dsp:cNvSpPr/>
      </dsp:nvSpPr>
      <dsp:spPr>
        <a:xfrm>
          <a:off x="1165218" y="3244376"/>
          <a:ext cx="1279642" cy="127964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都市計画</a:t>
          </a:r>
        </a:p>
      </dsp:txBody>
      <dsp:txXfrm>
        <a:off x="1352617" y="3431775"/>
        <a:ext cx="904844" cy="904844"/>
      </dsp:txXfrm>
    </dsp:sp>
    <dsp:sp modelId="{601B6F4E-4E41-4A49-BCE8-94A6D8325A2D}">
      <dsp:nvSpPr>
        <dsp:cNvPr id="0" name=""/>
        <dsp:cNvSpPr/>
      </dsp:nvSpPr>
      <dsp:spPr>
        <a:xfrm rot="11880000">
          <a:off x="1877840" y="1943107"/>
          <a:ext cx="271156" cy="4350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rot="10800000">
        <a:off x="1957196" y="2042692"/>
        <a:ext cx="189809" cy="261046"/>
      </dsp:txXfrm>
    </dsp:sp>
    <dsp:sp modelId="{DE550894-5FD8-4038-B4F0-029117188CBB}">
      <dsp:nvSpPr>
        <dsp:cNvPr id="0" name=""/>
        <dsp:cNvSpPr/>
      </dsp:nvSpPr>
      <dsp:spPr>
        <a:xfrm>
          <a:off x="514505" y="1241689"/>
          <a:ext cx="1279642" cy="127964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a:t>
          </a:r>
        </a:p>
      </dsp:txBody>
      <dsp:txXfrm>
        <a:off x="701904" y="1429088"/>
        <a:ext cx="904844" cy="904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F2D41C-2F97-4866-BDB0-BE8C0C79045F}">
      <dsp:nvSpPr>
        <dsp:cNvPr id="0" name=""/>
        <dsp:cNvSpPr/>
      </dsp:nvSpPr>
      <dsp:spPr>
        <a:xfrm>
          <a:off x="2174069" y="1316081"/>
          <a:ext cx="796837" cy="79683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保有データ</a:t>
          </a:r>
        </a:p>
      </dsp:txBody>
      <dsp:txXfrm>
        <a:off x="2290763" y="1432775"/>
        <a:ext cx="563449" cy="563449"/>
      </dsp:txXfrm>
    </dsp:sp>
    <dsp:sp modelId="{769B8F72-22C2-4626-9905-9ACCB835596B}">
      <dsp:nvSpPr>
        <dsp:cNvPr id="0" name=""/>
        <dsp:cNvSpPr/>
      </dsp:nvSpPr>
      <dsp:spPr>
        <a:xfrm rot="16200000">
          <a:off x="2487397" y="1024885"/>
          <a:ext cx="170182" cy="2709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p>
      </dsp:txBody>
      <dsp:txXfrm>
        <a:off x="2512925" y="1104598"/>
        <a:ext cx="119127" cy="162554"/>
      </dsp:txXfrm>
    </dsp:sp>
    <dsp:sp modelId="{66F336B3-6366-4D84-8420-92C45C2232D2}">
      <dsp:nvSpPr>
        <dsp:cNvPr id="0" name=""/>
        <dsp:cNvSpPr/>
      </dsp:nvSpPr>
      <dsp:spPr>
        <a:xfrm>
          <a:off x="2077577" y="5160"/>
          <a:ext cx="989821" cy="9898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kumimoji="1" lang="ja-JP" altLang="en-US" sz="1100" kern="1200" dirty="0"/>
            <a:t>他分野のデータ</a:t>
          </a:r>
        </a:p>
      </dsp:txBody>
      <dsp:txXfrm>
        <a:off x="2222533" y="150116"/>
        <a:ext cx="699909" cy="699909"/>
      </dsp:txXfrm>
    </dsp:sp>
    <dsp:sp modelId="{F148E8A5-1D06-4099-B601-35B1FAA4F945}">
      <dsp:nvSpPr>
        <dsp:cNvPr id="0" name=""/>
        <dsp:cNvSpPr/>
      </dsp:nvSpPr>
      <dsp:spPr>
        <a:xfrm>
          <a:off x="3041549" y="1579037"/>
          <a:ext cx="170182" cy="2709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p>
      </dsp:txBody>
      <dsp:txXfrm>
        <a:off x="3041549" y="1633222"/>
        <a:ext cx="119127" cy="162554"/>
      </dsp:txXfrm>
    </dsp:sp>
    <dsp:sp modelId="{E77621E7-59D1-4B5E-8BAA-FF2866FBCD74}">
      <dsp:nvSpPr>
        <dsp:cNvPr id="0" name=""/>
        <dsp:cNvSpPr/>
      </dsp:nvSpPr>
      <dsp:spPr>
        <a:xfrm>
          <a:off x="3292006" y="1219589"/>
          <a:ext cx="989821" cy="9898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kumimoji="1" lang="ja-JP" altLang="en-US" sz="1100" kern="1200" dirty="0"/>
            <a:t>他分野の事例</a:t>
          </a:r>
        </a:p>
      </dsp:txBody>
      <dsp:txXfrm>
        <a:off x="3436962" y="1364545"/>
        <a:ext cx="699909" cy="699909"/>
      </dsp:txXfrm>
    </dsp:sp>
    <dsp:sp modelId="{326B5CEB-DDD0-4794-8DC0-CF606C846A9E}">
      <dsp:nvSpPr>
        <dsp:cNvPr id="0" name=""/>
        <dsp:cNvSpPr/>
      </dsp:nvSpPr>
      <dsp:spPr>
        <a:xfrm rot="5400000">
          <a:off x="2487397" y="2133189"/>
          <a:ext cx="170182" cy="2709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p>
      </dsp:txBody>
      <dsp:txXfrm>
        <a:off x="2512925" y="2161847"/>
        <a:ext cx="119127" cy="162554"/>
      </dsp:txXfrm>
    </dsp:sp>
    <dsp:sp modelId="{8F6B5C69-7AE3-4FCD-B80A-75617E28F71A}">
      <dsp:nvSpPr>
        <dsp:cNvPr id="0" name=""/>
        <dsp:cNvSpPr/>
      </dsp:nvSpPr>
      <dsp:spPr>
        <a:xfrm>
          <a:off x="2077577" y="2434018"/>
          <a:ext cx="989821" cy="9898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kumimoji="1" lang="ja-JP" altLang="en-US" sz="1100" kern="1200" dirty="0"/>
            <a:t>アイデアコンテスト</a:t>
          </a:r>
        </a:p>
      </dsp:txBody>
      <dsp:txXfrm>
        <a:off x="2222533" y="2578974"/>
        <a:ext cx="699909" cy="699909"/>
      </dsp:txXfrm>
    </dsp:sp>
    <dsp:sp modelId="{B56C7174-0928-42B7-9D41-FDE3F5C2ED5E}">
      <dsp:nvSpPr>
        <dsp:cNvPr id="0" name=""/>
        <dsp:cNvSpPr/>
      </dsp:nvSpPr>
      <dsp:spPr>
        <a:xfrm rot="10800000">
          <a:off x="1933245" y="1579037"/>
          <a:ext cx="170182" cy="2709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p>
      </dsp:txBody>
      <dsp:txXfrm rot="10800000">
        <a:off x="1984300" y="1633222"/>
        <a:ext cx="119127" cy="162554"/>
      </dsp:txXfrm>
    </dsp:sp>
    <dsp:sp modelId="{D76769A7-8184-4046-8544-50B08352C62C}">
      <dsp:nvSpPr>
        <dsp:cNvPr id="0" name=""/>
        <dsp:cNvSpPr/>
      </dsp:nvSpPr>
      <dsp:spPr>
        <a:xfrm>
          <a:off x="863149" y="1219589"/>
          <a:ext cx="989821" cy="9898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kumimoji="1" lang="ja-JP" altLang="en-US" sz="1100" kern="1200" dirty="0"/>
            <a:t>新規データの取得</a:t>
          </a:r>
        </a:p>
      </dsp:txBody>
      <dsp:txXfrm>
        <a:off x="1008105" y="1364545"/>
        <a:ext cx="699909" cy="6999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4E24C-082B-4B10-BA1E-152709447B20}">
      <dsp:nvSpPr>
        <dsp:cNvPr id="0" name=""/>
        <dsp:cNvSpPr/>
      </dsp:nvSpPr>
      <dsp:spPr>
        <a:xfrm>
          <a:off x="0" y="12445"/>
          <a:ext cx="10515600" cy="11502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kumimoji="1" lang="ja-JP" sz="2200" kern="1200"/>
            <a:t>社会には使われていない多くのデータがある</a:t>
          </a:r>
          <a:endParaRPr lang="ja-JP" sz="2200" kern="1200"/>
        </a:p>
      </dsp:txBody>
      <dsp:txXfrm>
        <a:off x="56151" y="68596"/>
        <a:ext cx="10403298" cy="1037954"/>
      </dsp:txXfrm>
    </dsp:sp>
    <dsp:sp modelId="{A318DDE9-4F61-493B-B1E1-1C9889CD76CA}">
      <dsp:nvSpPr>
        <dsp:cNvPr id="0" name=""/>
        <dsp:cNvSpPr/>
      </dsp:nvSpPr>
      <dsp:spPr>
        <a:xfrm>
          <a:off x="0" y="1226061"/>
          <a:ext cx="10515600" cy="11502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kumimoji="1" lang="ja-JP" sz="2200" kern="1200" dirty="0"/>
            <a:t>組織</a:t>
          </a:r>
          <a:r>
            <a:rPr kumimoji="1" lang="ja-JP" altLang="en-US" sz="2200" kern="1200" dirty="0"/>
            <a:t>に</a:t>
          </a:r>
          <a:r>
            <a:rPr kumimoji="1" lang="ja-JP" sz="2200" kern="1200" dirty="0"/>
            <a:t>と</a:t>
          </a:r>
          <a:r>
            <a:rPr kumimoji="1" lang="ja-JP" altLang="en-US" sz="2200" kern="1200" dirty="0"/>
            <a:t>り</a:t>
          </a:r>
          <a:r>
            <a:rPr kumimoji="1" lang="ja-JP" sz="2200" kern="1200" dirty="0"/>
            <a:t>、データを活用して価値を生み出すことが重要である</a:t>
          </a:r>
          <a:endParaRPr lang="ja-JP" sz="2200" kern="1200" dirty="0"/>
        </a:p>
      </dsp:txBody>
      <dsp:txXfrm>
        <a:off x="56151" y="1282212"/>
        <a:ext cx="10403298" cy="1037954"/>
      </dsp:txXfrm>
    </dsp:sp>
    <dsp:sp modelId="{F35054C5-463F-4664-9C5F-0C1971054420}">
      <dsp:nvSpPr>
        <dsp:cNvPr id="0" name=""/>
        <dsp:cNvSpPr/>
      </dsp:nvSpPr>
      <dsp:spPr>
        <a:xfrm>
          <a:off x="0" y="2439678"/>
          <a:ext cx="10515600" cy="11502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kumimoji="1" lang="ja-JP" sz="2200" kern="1200" dirty="0"/>
            <a:t>データは集めれば良いというものではなく、種類や構造を理解して使うことで大きな効果を引き出せる</a:t>
          </a:r>
          <a:endParaRPr lang="ja-JP" sz="2200" kern="1200" dirty="0"/>
        </a:p>
      </dsp:txBody>
      <dsp:txXfrm>
        <a:off x="56151" y="2495829"/>
        <a:ext cx="10403298" cy="1037954"/>
      </dsp:txXfrm>
    </dsp:sp>
    <dsp:sp modelId="{E64605A8-F5AD-428A-9BE6-BBDE84FC3F2E}">
      <dsp:nvSpPr>
        <dsp:cNvPr id="0" name=""/>
        <dsp:cNvSpPr/>
      </dsp:nvSpPr>
      <dsp:spPr>
        <a:xfrm>
          <a:off x="0" y="3653294"/>
          <a:ext cx="10515600" cy="11502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kumimoji="1" lang="ja-JP" sz="2200" kern="1200"/>
            <a:t>データはきちんと蓄積・管理される必要がある</a:t>
          </a:r>
          <a:endParaRPr lang="ja-JP" sz="2200" kern="1200"/>
        </a:p>
      </dsp:txBody>
      <dsp:txXfrm>
        <a:off x="56151" y="3709445"/>
        <a:ext cx="10403298" cy="10379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CE066A2-80AD-43A2-A219-2EA363DE0E2A}"/>
              </a:ext>
            </a:extLst>
          </p:cNvPr>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0F1F566-E206-4497-A045-9748E4E54D8F}"/>
              </a:ext>
            </a:extLst>
          </p:cNvPr>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20FB63DF-E160-42EB-8E2B-592BF8341029}" type="datetimeFigureOut">
              <a:rPr kumimoji="1" lang="ja-JP" altLang="en-US" smtClean="0"/>
              <a:t>2023/3/28</a:t>
            </a:fld>
            <a:endParaRPr kumimoji="1" lang="ja-JP" altLang="en-US"/>
          </a:p>
        </p:txBody>
      </p:sp>
      <p:sp>
        <p:nvSpPr>
          <p:cNvPr id="4" name="フッター プレースホルダー 3">
            <a:extLst>
              <a:ext uri="{FF2B5EF4-FFF2-40B4-BE49-F238E27FC236}">
                <a16:creationId xmlns:a16="http://schemas.microsoft.com/office/drawing/2014/main" id="{23837DE8-A473-4AF9-9810-C1A1D9F4FF5B}"/>
              </a:ext>
            </a:extLst>
          </p:cNvPr>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60060F2-222F-4090-A141-4BD7E4E55471}"/>
              </a:ext>
            </a:extLst>
          </p:cNvPr>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41D3E8D4-4D9A-4767-B4A8-F306926D80EE}" type="slidenum">
              <a:rPr kumimoji="1" lang="ja-JP" altLang="en-US" smtClean="0"/>
              <a:t>‹#›</a:t>
            </a:fld>
            <a:endParaRPr kumimoji="1" lang="ja-JP" altLang="en-US"/>
          </a:p>
        </p:txBody>
      </p:sp>
    </p:spTree>
    <p:extLst>
      <p:ext uri="{BB962C8B-B14F-4D97-AF65-F5344CB8AC3E}">
        <p14:creationId xmlns:p14="http://schemas.microsoft.com/office/powerpoint/2010/main" val="1449970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6014164F-1AF4-4168-B424-02521B930000}" type="datetimeFigureOut">
              <a:rPr kumimoji="1" lang="ja-JP" altLang="en-US" smtClean="0"/>
              <a:t>2023/3/28</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E969D58-0200-4E0D-8C47-F0B8749FCF3F}" type="slidenum">
              <a:rPr kumimoji="1" lang="ja-JP" altLang="en-US" smtClean="0"/>
              <a:t>‹#›</a:t>
            </a:fld>
            <a:endParaRPr kumimoji="1" lang="ja-JP" altLang="en-US"/>
          </a:p>
        </p:txBody>
      </p:sp>
    </p:spTree>
    <p:extLst>
      <p:ext uri="{BB962C8B-B14F-4D97-AF65-F5344CB8AC3E}">
        <p14:creationId xmlns:p14="http://schemas.microsoft.com/office/powerpoint/2010/main" val="3025952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42E95-3220-42D0-ADBD-4DD722CDA9C6}"/>
              </a:ext>
            </a:extLst>
          </p:cNvPr>
          <p:cNvSpPr>
            <a:spLocks noGrp="1"/>
          </p:cNvSpPr>
          <p:nvPr>
            <p:ph type="ctrTitle" hasCustomPrompt="1"/>
          </p:nvPr>
        </p:nvSpPr>
        <p:spPr>
          <a:xfrm>
            <a:off x="1741932" y="1748279"/>
            <a:ext cx="8708136" cy="1569660"/>
          </a:xfrm>
        </p:spPr>
        <p:txBody>
          <a:bodyPr anchor="b"/>
          <a:lstStyle>
            <a:lvl1pPr algn="l">
              <a:lnSpc>
                <a:spcPct val="100000"/>
              </a:lnSpc>
              <a:defRPr sz="4800" b="1">
                <a:latin typeface="Yu Gothic Medium" panose="020B0500000000000000" pitchFamily="34" charset="-128"/>
                <a:ea typeface="Yu Gothic Medium" panose="020B0500000000000000" pitchFamily="34" charset="-128"/>
              </a:defRPr>
            </a:lvl1pPr>
          </a:lstStyle>
          <a:p>
            <a:r>
              <a:rPr kumimoji="1" lang="ja-JP" altLang="en-US" dirty="0"/>
              <a:t>マスター タイトルの書式設定</a:t>
            </a:r>
            <a:br>
              <a:rPr kumimoji="1" lang="en-US" altLang="ja-JP" dirty="0"/>
            </a:br>
            <a:endParaRPr kumimoji="1" lang="ja-JP" altLang="en-US" dirty="0"/>
          </a:p>
        </p:txBody>
      </p:sp>
      <p:sp>
        <p:nvSpPr>
          <p:cNvPr id="3" name="字幕 2">
            <a:extLst>
              <a:ext uri="{FF2B5EF4-FFF2-40B4-BE49-F238E27FC236}">
                <a16:creationId xmlns:a16="http://schemas.microsoft.com/office/drawing/2014/main" id="{26AC1769-CAF8-471C-80F2-350AEAEA5029}"/>
              </a:ext>
            </a:extLst>
          </p:cNvPr>
          <p:cNvSpPr>
            <a:spLocks noGrp="1"/>
          </p:cNvSpPr>
          <p:nvPr>
            <p:ph type="subTitle" idx="1" hasCustomPrompt="1"/>
          </p:nvPr>
        </p:nvSpPr>
        <p:spPr>
          <a:xfrm>
            <a:off x="1874982" y="3571614"/>
            <a:ext cx="8405091" cy="1000386"/>
          </a:xfrm>
        </p:spPr>
        <p:txBody>
          <a:bodyPr/>
          <a:lstStyle>
            <a:lvl1pPr marL="0" indent="0" algn="l">
              <a:buFont typeface="Arial" panose="020B0604020202020204" pitchFamily="34" charset="0"/>
              <a:buNone/>
              <a:defRPr sz="1800" b="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indent="0">
              <a:spcBef>
                <a:spcPts val="0"/>
              </a:spcBef>
              <a:buNone/>
            </a:pPr>
            <a:r>
              <a:rPr lang="ja-JP" altLang="en-US" sz="2400" dirty="0"/>
              <a:t>サブタイトル</a:t>
            </a:r>
            <a:endParaRPr kumimoji="1" lang="ja-JP" altLang="en-US" dirty="0"/>
          </a:p>
        </p:txBody>
      </p:sp>
      <p:sp>
        <p:nvSpPr>
          <p:cNvPr id="10" name="楕円 9">
            <a:extLst>
              <a:ext uri="{FF2B5EF4-FFF2-40B4-BE49-F238E27FC236}">
                <a16:creationId xmlns:a16="http://schemas.microsoft.com/office/drawing/2014/main" id="{329C4F4F-2D45-4844-B1E1-973B650095E1}"/>
              </a:ext>
            </a:extLst>
          </p:cNvPr>
          <p:cNvSpPr/>
          <p:nvPr userDrawn="1"/>
        </p:nvSpPr>
        <p:spPr>
          <a:xfrm>
            <a:off x="2119401" y="27626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8A74784-6FBA-4FE3-B85D-F3B4267D2DD5}"/>
              </a:ext>
            </a:extLst>
          </p:cNvPr>
          <p:cNvSpPr txBox="1"/>
          <p:nvPr userDrawn="1"/>
        </p:nvSpPr>
        <p:spPr>
          <a:xfrm>
            <a:off x="-40105" y="0"/>
            <a:ext cx="2239716" cy="461665"/>
          </a:xfrm>
          <a:prstGeom prst="rect">
            <a:avLst/>
          </a:prstGeom>
          <a:noFill/>
        </p:spPr>
        <p:txBody>
          <a:bodyPr wrap="none" rtlCol="0">
            <a:spAutoFit/>
          </a:bodyPr>
          <a:lstStyle/>
          <a:p>
            <a:r>
              <a:rPr kumimoji="1" lang="en-US" altLang="ja-JP" sz="2400" b="0" dirty="0">
                <a:latin typeface="Century Gothic" panose="020B0502020202020204" pitchFamily="34" charset="0"/>
                <a:ea typeface="AR P顏眞楷書体H" panose="03000900000000000000" pitchFamily="66" charset="-128"/>
              </a:rPr>
              <a:t>GIF academy</a:t>
            </a:r>
            <a:endParaRPr kumimoji="1" lang="ja-JP" altLang="en-US" sz="2400" b="0" dirty="0">
              <a:latin typeface="Century Gothic" panose="020B0502020202020204" pitchFamily="34" charset="0"/>
              <a:ea typeface="AR P顏眞楷書体H" panose="03000900000000000000" pitchFamily="66" charset="-128"/>
            </a:endParaRPr>
          </a:p>
        </p:txBody>
      </p:sp>
      <p:sp>
        <p:nvSpPr>
          <p:cNvPr id="6" name="字幕 19">
            <a:extLst>
              <a:ext uri="{FF2B5EF4-FFF2-40B4-BE49-F238E27FC236}">
                <a16:creationId xmlns:a16="http://schemas.microsoft.com/office/drawing/2014/main" id="{A1F4217B-518D-42A2-9765-66820D00DAB9}"/>
              </a:ext>
            </a:extLst>
          </p:cNvPr>
          <p:cNvSpPr txBox="1">
            <a:spLocks/>
          </p:cNvSpPr>
          <p:nvPr userDrawn="1"/>
        </p:nvSpPr>
        <p:spPr>
          <a:xfrm>
            <a:off x="7807568" y="5817958"/>
            <a:ext cx="3739779" cy="8852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endParaRPr lang="ja-JP" altLang="en-US" sz="1800" dirty="0"/>
          </a:p>
        </p:txBody>
      </p:sp>
      <p:sp>
        <p:nvSpPr>
          <p:cNvPr id="7" name="テキスト ボックス 6">
            <a:extLst>
              <a:ext uri="{FF2B5EF4-FFF2-40B4-BE49-F238E27FC236}">
                <a16:creationId xmlns:a16="http://schemas.microsoft.com/office/drawing/2014/main" id="{C1C97BFC-C1C8-4125-9500-4EAAB159E752}"/>
              </a:ext>
            </a:extLst>
          </p:cNvPr>
          <p:cNvSpPr txBox="1"/>
          <p:nvPr userDrawn="1"/>
        </p:nvSpPr>
        <p:spPr>
          <a:xfrm>
            <a:off x="0" y="582022"/>
            <a:ext cx="6168682" cy="923330"/>
          </a:xfrm>
          <a:prstGeom prst="rect">
            <a:avLst/>
          </a:prstGeom>
          <a:noFill/>
        </p:spPr>
        <p:txBody>
          <a:bodyPr wrap="square">
            <a:spAutoFit/>
          </a:bodyPr>
          <a:lstStyle/>
          <a:p>
            <a:r>
              <a:rPr kumimoji="1" lang="ja-JP" altLang="en-US" dirty="0"/>
              <a:t>デジタルスキル標準</a:t>
            </a:r>
            <a:endParaRPr kumimoji="1" lang="en-US" altLang="ja-JP" dirty="0"/>
          </a:p>
          <a:p>
            <a:r>
              <a:rPr lang="ja-JP" altLang="en-US" dirty="0"/>
              <a:t>　</a:t>
            </a:r>
            <a:r>
              <a:rPr lang="en-US" altLang="ja-JP" dirty="0"/>
              <a:t>DX</a:t>
            </a:r>
            <a:r>
              <a:rPr lang="ja-JP" altLang="en-US" dirty="0"/>
              <a:t>リテラシー標準</a:t>
            </a:r>
            <a:endParaRPr lang="en-US" altLang="ja-JP" dirty="0"/>
          </a:p>
          <a:p>
            <a:r>
              <a:rPr lang="ja-JP" altLang="en-US" dirty="0"/>
              <a:t>　</a:t>
            </a:r>
            <a:r>
              <a:rPr lang="en-US" altLang="ja-JP" dirty="0"/>
              <a:t>DX</a:t>
            </a:r>
            <a:r>
              <a:rPr lang="ja-JP" altLang="en-US" dirty="0"/>
              <a:t>推進スキル標準</a:t>
            </a:r>
          </a:p>
        </p:txBody>
      </p:sp>
      <p:pic>
        <p:nvPicPr>
          <p:cNvPr id="9" name="図 8">
            <a:extLst>
              <a:ext uri="{FF2B5EF4-FFF2-40B4-BE49-F238E27FC236}">
                <a16:creationId xmlns:a16="http://schemas.microsoft.com/office/drawing/2014/main" id="{C5F76E8B-B09B-4FA5-B3A9-8CC60B9C79C5}"/>
              </a:ext>
            </a:extLst>
          </p:cNvPr>
          <p:cNvPicPr>
            <a:picLocks noChangeAspect="1"/>
          </p:cNvPicPr>
          <p:nvPr userDrawn="1"/>
        </p:nvPicPr>
        <p:blipFill>
          <a:blip r:embed="rId2"/>
          <a:stretch>
            <a:fillRect/>
          </a:stretch>
        </p:blipFill>
        <p:spPr>
          <a:xfrm>
            <a:off x="1442825" y="2972284"/>
            <a:ext cx="9306349" cy="3587363"/>
          </a:xfrm>
          <a:prstGeom prst="rect">
            <a:avLst/>
          </a:prstGeom>
        </p:spPr>
      </p:pic>
    </p:spTree>
    <p:extLst>
      <p:ext uri="{BB962C8B-B14F-4D97-AF65-F5344CB8AC3E}">
        <p14:creationId xmlns:p14="http://schemas.microsoft.com/office/powerpoint/2010/main" val="137298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セクションタイトル">
    <p:bg>
      <p:bgRef idx="1001">
        <a:schemeClr val="bg1"/>
      </p:bgRef>
    </p:bg>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552E5BC3-B07B-4153-8AA8-46D1A82F638B}"/>
              </a:ext>
            </a:extLst>
          </p:cNvPr>
          <p:cNvSpPr/>
          <p:nvPr userDrawn="1"/>
        </p:nvSpPr>
        <p:spPr>
          <a:xfrm flipH="1" flipV="1">
            <a:off x="-88553" y="3001339"/>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プレースホルダー 2">
            <a:extLst>
              <a:ext uri="{FF2B5EF4-FFF2-40B4-BE49-F238E27FC236}">
                <a16:creationId xmlns:a16="http://schemas.microsoft.com/office/drawing/2014/main" id="{40BB1C74-900B-433F-890C-085C1B5AD068}"/>
              </a:ext>
            </a:extLst>
          </p:cNvPr>
          <p:cNvSpPr>
            <a:spLocks noGrp="1"/>
          </p:cNvSpPr>
          <p:nvPr>
            <p:ph type="body" idx="1"/>
          </p:nvPr>
        </p:nvSpPr>
        <p:spPr>
          <a:xfrm>
            <a:off x="960698" y="3607309"/>
            <a:ext cx="10386751" cy="702565"/>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6492E362-A3DC-437E-BF84-EA28136E2F78}"/>
              </a:ext>
            </a:extLst>
          </p:cNvPr>
          <p:cNvSpPr>
            <a:spLocks noGrp="1"/>
          </p:cNvSpPr>
          <p:nvPr>
            <p:ph type="sldNum" sz="quarter" idx="10"/>
          </p:nvPr>
        </p:nvSpPr>
        <p:spPr/>
        <p:txBody>
          <a:bodyPr/>
          <a:lstStyle>
            <a:lvl1pPr>
              <a:defRPr b="0"/>
            </a:lvl1pPr>
          </a:lstStyle>
          <a:p>
            <a:fld id="{DFD4F317-19D0-4848-B5EB-5B174DBE8CF9}" type="slidenum">
              <a:rPr lang="ja-JP" altLang="en-US" smtClean="0"/>
              <a:pPr/>
              <a:t>‹#›</a:t>
            </a:fld>
            <a:endParaRPr lang="ja-JP" altLang="en-US"/>
          </a:p>
        </p:txBody>
      </p:sp>
      <p:sp>
        <p:nvSpPr>
          <p:cNvPr id="14" name="タイトル 13">
            <a:extLst>
              <a:ext uri="{FF2B5EF4-FFF2-40B4-BE49-F238E27FC236}">
                <a16:creationId xmlns:a16="http://schemas.microsoft.com/office/drawing/2014/main" id="{61A0D176-8CFC-4AF5-8C87-029AD308E19B}"/>
              </a:ext>
            </a:extLst>
          </p:cNvPr>
          <p:cNvSpPr>
            <a:spLocks noGrp="1"/>
          </p:cNvSpPr>
          <p:nvPr>
            <p:ph type="title"/>
          </p:nvPr>
        </p:nvSpPr>
        <p:spPr>
          <a:xfrm>
            <a:off x="838200" y="2684525"/>
            <a:ext cx="10515600" cy="702565"/>
          </a:xfrm>
        </p:spPr>
        <p:txBody>
          <a:bodyPr/>
          <a:lstStyle/>
          <a:p>
            <a:r>
              <a:rPr kumimoji="1" lang="ja-JP" altLang="en-US"/>
              <a:t>マスター タイトルの書式設定</a:t>
            </a:r>
          </a:p>
        </p:txBody>
      </p:sp>
      <p:sp>
        <p:nvSpPr>
          <p:cNvPr id="10" name="楕円 9">
            <a:extLst>
              <a:ext uri="{FF2B5EF4-FFF2-40B4-BE49-F238E27FC236}">
                <a16:creationId xmlns:a16="http://schemas.microsoft.com/office/drawing/2014/main" id="{2B92BB9A-C14C-4EB3-99DF-96A4A9E75860}"/>
              </a:ext>
            </a:extLst>
          </p:cNvPr>
          <p:cNvSpPr/>
          <p:nvPr userDrawn="1"/>
        </p:nvSpPr>
        <p:spPr>
          <a:xfrm>
            <a:off x="2119401" y="27626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54BB0D5-7E29-4874-B437-88D57B7A7D65}"/>
              </a:ext>
            </a:extLst>
          </p:cNvPr>
          <p:cNvSpPr txBox="1"/>
          <p:nvPr userDrawn="1"/>
        </p:nvSpPr>
        <p:spPr>
          <a:xfrm>
            <a:off x="-40105" y="0"/>
            <a:ext cx="2239716" cy="461665"/>
          </a:xfrm>
          <a:prstGeom prst="rect">
            <a:avLst/>
          </a:prstGeom>
          <a:noFill/>
        </p:spPr>
        <p:txBody>
          <a:bodyPr wrap="none" rtlCol="0">
            <a:spAutoFit/>
          </a:bodyPr>
          <a:lstStyle/>
          <a:p>
            <a:r>
              <a:rPr kumimoji="1" lang="en-US" altLang="ja-JP" sz="2400" b="0" dirty="0">
                <a:latin typeface="Century Gothic" panose="020B0502020202020204" pitchFamily="34" charset="0"/>
                <a:ea typeface="AR P顏眞楷書体H" panose="03000900000000000000" pitchFamily="66" charset="-128"/>
              </a:rPr>
              <a:t>GIF academy</a:t>
            </a:r>
            <a:endParaRPr kumimoji="1" lang="ja-JP" altLang="en-US" sz="2400" b="0" dirty="0">
              <a:latin typeface="Century Gothic" panose="020B0502020202020204" pitchFamily="34" charset="0"/>
              <a:ea typeface="AR P顏眞楷書体H" panose="03000900000000000000" pitchFamily="66" charset="-128"/>
            </a:endParaRPr>
          </a:p>
        </p:txBody>
      </p:sp>
    </p:spTree>
    <p:extLst>
      <p:ext uri="{BB962C8B-B14F-4D97-AF65-F5344CB8AC3E}">
        <p14:creationId xmlns:p14="http://schemas.microsoft.com/office/powerpoint/2010/main" val="412207743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4732648-477B-4A43-9D46-DAE92109370E}"/>
              </a:ext>
            </a:extLst>
          </p:cNvPr>
          <p:cNvSpPr>
            <a:spLocks noGrp="1"/>
          </p:cNvSpPr>
          <p:nvPr>
            <p:ph idx="1"/>
          </p:nvPr>
        </p:nvSpPr>
        <p:spPr>
          <a:xfrm>
            <a:off x="838200" y="1371241"/>
            <a:ext cx="10515600" cy="4815996"/>
          </a:xfrm>
        </p:spPr>
        <p:txBody>
          <a:bodyPr/>
          <a:lstStyle>
            <a:lvl2pPr marL="685800" indent="-228600">
              <a:buFont typeface="游ゴシック" panose="020B0400000000000000" pitchFamily="50" charset="-128"/>
              <a:buChar char="−"/>
              <a:defRPr/>
            </a:lvl2pPr>
            <a:lvl3pPr marL="1143000" indent="-228600">
              <a:buFont typeface="游ゴシック" panose="020B0400000000000000" pitchFamily="50" charset="-128"/>
              <a:buChar char="∙"/>
              <a:defRPr/>
            </a:lvl3pPr>
            <a:lvl4pPr marL="1600200" indent="-228600">
              <a:buFont typeface="游ゴシック" panose="020B0400000000000000" pitchFamily="50" charset="-128"/>
              <a:buChar char="›"/>
              <a:defRPr/>
            </a:lvl4pPr>
            <a:lvl5pPr marL="2057400" indent="-228600">
              <a:buFont typeface="游ゴシック" panose="020B0400000000000000" pitchFamily="50" charset="-128"/>
              <a:buChar char="−"/>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246171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35010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52802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5" name="コンテンツ プレースホルダー 4">
            <a:extLst>
              <a:ext uri="{FF2B5EF4-FFF2-40B4-BE49-F238E27FC236}">
                <a16:creationId xmlns:a16="http://schemas.microsoft.com/office/drawing/2014/main" id="{8206B1B8-1AF3-434B-8280-C73033673391}"/>
              </a:ext>
            </a:extLst>
          </p:cNvPr>
          <p:cNvSpPr>
            <a:spLocks noGrp="1"/>
          </p:cNvSpPr>
          <p:nvPr>
            <p:ph sz="quarter" idx="11"/>
          </p:nvPr>
        </p:nvSpPr>
        <p:spPr>
          <a:xfrm>
            <a:off x="838201" y="1333178"/>
            <a:ext cx="10515600" cy="2191186"/>
          </a:xfrm>
          <a:solidFill>
            <a:schemeClr val="bg1">
              <a:lumMod val="95000"/>
            </a:schemeClr>
          </a:solidFill>
          <a:ln>
            <a:noFill/>
          </a:ln>
        </p:spPr>
        <p:txBody>
          <a:bodyPr lIns="360000" tIns="216000" rIns="360000" bIns="216000" anchor="t" anchorCtr="0">
            <a:sp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7" name="テキスト プレースホルダー 6">
            <a:extLst>
              <a:ext uri="{FF2B5EF4-FFF2-40B4-BE49-F238E27FC236}">
                <a16:creationId xmlns:a16="http://schemas.microsoft.com/office/drawing/2014/main" id="{D79A32D3-134A-4CE3-A056-4DF21D27B02B}"/>
              </a:ext>
            </a:extLst>
          </p:cNvPr>
          <p:cNvSpPr>
            <a:spLocks noGrp="1"/>
          </p:cNvSpPr>
          <p:nvPr>
            <p:ph type="body" sz="quarter" idx="12"/>
          </p:nvPr>
        </p:nvSpPr>
        <p:spPr>
          <a:xfrm>
            <a:off x="838200" y="3648074"/>
            <a:ext cx="10515600" cy="25033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4894286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397C095-A7F2-4984-ACC5-C9562C920942}"/>
              </a:ext>
            </a:extLst>
          </p:cNvPr>
          <p:cNvSpPr>
            <a:spLocks noGrp="1"/>
          </p:cNvSpPr>
          <p:nvPr>
            <p:ph type="title"/>
          </p:nvPr>
        </p:nvSpPr>
        <p:spPr>
          <a:xfrm>
            <a:off x="838200" y="519497"/>
            <a:ext cx="10515600" cy="591252"/>
          </a:xfrm>
          <a:prstGeom prst="rect">
            <a:avLst/>
          </a:prstGeom>
        </p:spPr>
        <p:txBody>
          <a:bodyPr vert="horz" lIns="91440" tIns="45720" rIns="91440" bIns="45720" rtlCol="0" anchor="ctr">
            <a:sp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CBA1709-158A-4617-99E8-415D5F793D73}"/>
              </a:ext>
            </a:extLst>
          </p:cNvPr>
          <p:cNvSpPr>
            <a:spLocks noGrp="1"/>
          </p:cNvSpPr>
          <p:nvPr>
            <p:ph type="body" idx="1"/>
          </p:nvPr>
        </p:nvSpPr>
        <p:spPr>
          <a:xfrm>
            <a:off x="838200" y="1362076"/>
            <a:ext cx="10515600" cy="4814888"/>
          </a:xfrm>
          <a:prstGeom prst="rect">
            <a:avLst/>
          </a:prstGeom>
        </p:spPr>
        <p:txBody>
          <a:bodyPr vert="horz" lIns="91440" tIns="45720" rIns="9144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9492E267-AC6E-4FB1-BD93-F966F906C2AE}"/>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
        <p:nvSpPr>
          <p:cNvPr id="5" name="楕円 4">
            <a:extLst>
              <a:ext uri="{FF2B5EF4-FFF2-40B4-BE49-F238E27FC236}">
                <a16:creationId xmlns:a16="http://schemas.microsoft.com/office/drawing/2014/main" id="{41CA0070-3FCF-4964-8C18-E1A8CF4992BD}"/>
              </a:ext>
            </a:extLst>
          </p:cNvPr>
          <p:cNvSpPr/>
          <p:nvPr userDrawn="1"/>
        </p:nvSpPr>
        <p:spPr>
          <a:xfrm>
            <a:off x="2119401" y="27626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0876EDB4-45DC-4270-AEAA-20B1365E1467}"/>
              </a:ext>
            </a:extLst>
          </p:cNvPr>
          <p:cNvSpPr txBox="1"/>
          <p:nvPr userDrawn="1"/>
        </p:nvSpPr>
        <p:spPr>
          <a:xfrm>
            <a:off x="-40105" y="0"/>
            <a:ext cx="2239716" cy="461665"/>
          </a:xfrm>
          <a:prstGeom prst="rect">
            <a:avLst/>
          </a:prstGeom>
          <a:noFill/>
        </p:spPr>
        <p:txBody>
          <a:bodyPr wrap="none" rtlCol="0">
            <a:spAutoFit/>
          </a:bodyPr>
          <a:lstStyle/>
          <a:p>
            <a:r>
              <a:rPr kumimoji="1" lang="en-US" altLang="ja-JP" sz="2400" b="0" dirty="0">
                <a:latin typeface="Century Gothic" panose="020B0502020202020204" pitchFamily="34" charset="0"/>
                <a:ea typeface="AR P顏眞楷書体H" panose="03000900000000000000" pitchFamily="66" charset="-128"/>
              </a:rPr>
              <a:t>GIF academy</a:t>
            </a:r>
            <a:endParaRPr kumimoji="1" lang="ja-JP" altLang="en-US" sz="2400" b="0" dirty="0">
              <a:latin typeface="Century Gothic" panose="020B0502020202020204" pitchFamily="34" charset="0"/>
              <a:ea typeface="AR P顏眞楷書体H" panose="03000900000000000000" pitchFamily="66" charset="-128"/>
            </a:endParaRPr>
          </a:p>
        </p:txBody>
      </p:sp>
    </p:spTree>
    <p:extLst>
      <p:ext uri="{BB962C8B-B14F-4D97-AF65-F5344CB8AC3E}">
        <p14:creationId xmlns:p14="http://schemas.microsoft.com/office/powerpoint/2010/main" val="338451619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0" r:id="rId4"/>
    <p:sldLayoutId id="2147483661" r:id="rId5"/>
    <p:sldLayoutId id="2147483659" r:id="rId6"/>
  </p:sldLayoutIdLst>
  <p:hf hdr="0" ftr="0" dt="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C7A9F-EAD0-4DB7-8F11-FD3BDBF8CCDF}"/>
              </a:ext>
            </a:extLst>
          </p:cNvPr>
          <p:cNvSpPr>
            <a:spLocks noGrp="1"/>
          </p:cNvSpPr>
          <p:nvPr>
            <p:ph type="ctrTitle"/>
          </p:nvPr>
        </p:nvSpPr>
        <p:spPr/>
        <p:txBody>
          <a:bodyPr/>
          <a:lstStyle/>
          <a:p>
            <a:r>
              <a:rPr lang="ja-JP" altLang="en-US" dirty="0"/>
              <a:t>データを活用する</a:t>
            </a:r>
            <a:br>
              <a:rPr lang="en-US" altLang="ja-JP" dirty="0"/>
            </a:br>
            <a:endParaRPr lang="ja-JP" altLang="en-US" dirty="0"/>
          </a:p>
        </p:txBody>
      </p:sp>
      <p:sp>
        <p:nvSpPr>
          <p:cNvPr id="8" name="正方形/長方形 7">
            <a:extLst>
              <a:ext uri="{FF2B5EF4-FFF2-40B4-BE49-F238E27FC236}">
                <a16:creationId xmlns:a16="http://schemas.microsoft.com/office/drawing/2014/main" id="{2E385DFE-3EAE-47C3-9A3E-8491392F74B6}"/>
              </a:ext>
            </a:extLst>
          </p:cNvPr>
          <p:cNvSpPr/>
          <p:nvPr/>
        </p:nvSpPr>
        <p:spPr>
          <a:xfrm>
            <a:off x="253218" y="900333"/>
            <a:ext cx="2053884" cy="23900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2591A90-49E5-41AD-BFD4-9DD0FDFB3482}"/>
              </a:ext>
            </a:extLst>
          </p:cNvPr>
          <p:cNvSpPr txBox="1"/>
          <p:nvPr/>
        </p:nvSpPr>
        <p:spPr>
          <a:xfrm>
            <a:off x="5051482" y="6581001"/>
            <a:ext cx="1683474" cy="276999"/>
          </a:xfrm>
          <a:prstGeom prst="rect">
            <a:avLst/>
          </a:prstGeom>
          <a:noFill/>
        </p:spPr>
        <p:txBody>
          <a:bodyPr wrap="none" lIns="91440" tIns="45720" rIns="91440" bIns="45720" rtlCol="0" anchor="t">
            <a:spAutoFit/>
          </a:bodyPr>
          <a:lstStyle/>
          <a:p>
            <a:r>
              <a:rPr kumimoji="1" lang="ja-JP" altLang="en-US" sz="1200"/>
              <a:t>作成：　</a:t>
            </a:r>
            <a:r>
              <a:rPr lang="en-US" altLang="ja-JP" sz="1200" dirty="0"/>
              <a:t>2023-0３-31</a:t>
            </a:r>
            <a:endParaRPr lang="ja-JP" altLang="en-US" sz="1200" dirty="0"/>
          </a:p>
        </p:txBody>
      </p:sp>
      <p:sp>
        <p:nvSpPr>
          <p:cNvPr id="15" name="正方形/長方形 14">
            <a:extLst>
              <a:ext uri="{FF2B5EF4-FFF2-40B4-BE49-F238E27FC236}">
                <a16:creationId xmlns:a16="http://schemas.microsoft.com/office/drawing/2014/main" id="{0D715099-7E47-4F41-AFB2-FDF8C42A6FB1}"/>
              </a:ext>
            </a:extLst>
          </p:cNvPr>
          <p:cNvSpPr/>
          <p:nvPr/>
        </p:nvSpPr>
        <p:spPr>
          <a:xfrm>
            <a:off x="8323326" y="3268925"/>
            <a:ext cx="2494610" cy="2769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57047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CD2FF43-9CCD-47D8-95BD-579B1C38678E}"/>
              </a:ext>
            </a:extLst>
          </p:cNvPr>
          <p:cNvSpPr>
            <a:spLocks noGrp="1"/>
          </p:cNvSpPr>
          <p:nvPr>
            <p:ph idx="1"/>
          </p:nvPr>
        </p:nvSpPr>
        <p:spPr>
          <a:xfrm>
            <a:off x="838200" y="1371241"/>
            <a:ext cx="10515600" cy="1301621"/>
          </a:xfrm>
        </p:spPr>
        <p:txBody>
          <a:bodyPr/>
          <a:lstStyle/>
          <a:p>
            <a:r>
              <a:rPr kumimoji="1" lang="ja-JP" altLang="en-US" dirty="0"/>
              <a:t>業務システム内のデータを分析することで、受付時間、審査待ち時間、審査時間等、各業務の効率性などを検討することができます。</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dirty="0"/>
              <a:t>組織内のコミュニケーションツールのデータ解析、共有ファイルへのアクセス解析で、部門や社員間の関係性や情報の活用状況などが可視化、分析できます。</a:t>
            </a:r>
          </a:p>
        </p:txBody>
      </p:sp>
      <p:sp>
        <p:nvSpPr>
          <p:cNvPr id="3" name="タイトル 2">
            <a:extLst>
              <a:ext uri="{FF2B5EF4-FFF2-40B4-BE49-F238E27FC236}">
                <a16:creationId xmlns:a16="http://schemas.microsoft.com/office/drawing/2014/main" id="{530078D7-56FA-4606-A222-B0358CA43A68}"/>
              </a:ext>
            </a:extLst>
          </p:cNvPr>
          <p:cNvSpPr>
            <a:spLocks noGrp="1"/>
          </p:cNvSpPr>
          <p:nvPr>
            <p:ph type="title"/>
          </p:nvPr>
        </p:nvSpPr>
        <p:spPr>
          <a:xfrm>
            <a:off x="838199" y="519497"/>
            <a:ext cx="10796451" cy="591252"/>
          </a:xfrm>
        </p:spPr>
        <p:txBody>
          <a:bodyPr/>
          <a:lstStyle/>
          <a:p>
            <a:r>
              <a:rPr kumimoji="1" lang="ja-JP" altLang="en-US" dirty="0"/>
              <a:t>データをもとにした内部改革</a:t>
            </a:r>
          </a:p>
        </p:txBody>
      </p:sp>
      <p:sp>
        <p:nvSpPr>
          <p:cNvPr id="4" name="スライド番号プレースホルダー 3">
            <a:extLst>
              <a:ext uri="{FF2B5EF4-FFF2-40B4-BE49-F238E27FC236}">
                <a16:creationId xmlns:a16="http://schemas.microsoft.com/office/drawing/2014/main" id="{B1FE2D20-795E-4289-AD0A-8D787BB53B88}"/>
              </a:ext>
            </a:extLst>
          </p:cNvPr>
          <p:cNvSpPr>
            <a:spLocks noGrp="1"/>
          </p:cNvSpPr>
          <p:nvPr>
            <p:ph type="sldNum" sz="quarter" idx="4"/>
          </p:nvPr>
        </p:nvSpPr>
        <p:spPr/>
        <p:txBody>
          <a:bodyPr/>
          <a:lstStyle/>
          <a:p>
            <a:fld id="{DFD4F317-19D0-4848-B5EB-5B174DBE8CF9}" type="slidenum">
              <a:rPr lang="ja-JP" altLang="en-US" smtClean="0"/>
              <a:pPr/>
              <a:t>10</a:t>
            </a:fld>
            <a:endParaRPr lang="ja-JP" altLang="en-US"/>
          </a:p>
        </p:txBody>
      </p:sp>
      <p:sp>
        <p:nvSpPr>
          <p:cNvPr id="5" name="四角形: 角を丸くする 4">
            <a:extLst>
              <a:ext uri="{FF2B5EF4-FFF2-40B4-BE49-F238E27FC236}">
                <a16:creationId xmlns:a16="http://schemas.microsoft.com/office/drawing/2014/main" id="{5EE045DF-7853-8A72-B66D-BDD53F4F3308}"/>
              </a:ext>
            </a:extLst>
          </p:cNvPr>
          <p:cNvSpPr/>
          <p:nvPr/>
        </p:nvSpPr>
        <p:spPr>
          <a:xfrm>
            <a:off x="1806471" y="2873301"/>
            <a:ext cx="829993" cy="506437"/>
          </a:xfrm>
          <a:prstGeom prst="round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受付</a:t>
            </a:r>
          </a:p>
        </p:txBody>
      </p:sp>
      <p:sp>
        <p:nvSpPr>
          <p:cNvPr id="6" name="四角形: 角を丸くする 5">
            <a:extLst>
              <a:ext uri="{FF2B5EF4-FFF2-40B4-BE49-F238E27FC236}">
                <a16:creationId xmlns:a16="http://schemas.microsoft.com/office/drawing/2014/main" id="{A2324A1E-6F50-8623-F503-D517C771664E}"/>
              </a:ext>
            </a:extLst>
          </p:cNvPr>
          <p:cNvSpPr/>
          <p:nvPr/>
        </p:nvSpPr>
        <p:spPr>
          <a:xfrm>
            <a:off x="2922255" y="2882106"/>
            <a:ext cx="829993" cy="506437"/>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審査</a:t>
            </a:r>
          </a:p>
        </p:txBody>
      </p:sp>
      <p:sp>
        <p:nvSpPr>
          <p:cNvPr id="7" name="四角形: 角を丸くする 6">
            <a:extLst>
              <a:ext uri="{FF2B5EF4-FFF2-40B4-BE49-F238E27FC236}">
                <a16:creationId xmlns:a16="http://schemas.microsoft.com/office/drawing/2014/main" id="{0379C9A6-CF5F-68F4-3E50-4FC8B5977B58}"/>
              </a:ext>
            </a:extLst>
          </p:cNvPr>
          <p:cNvSpPr/>
          <p:nvPr/>
        </p:nvSpPr>
        <p:spPr>
          <a:xfrm>
            <a:off x="4553188" y="3542210"/>
            <a:ext cx="829993" cy="506437"/>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精査</a:t>
            </a:r>
          </a:p>
        </p:txBody>
      </p:sp>
      <p:sp>
        <p:nvSpPr>
          <p:cNvPr id="8" name="四角形: 角を丸くする 7">
            <a:extLst>
              <a:ext uri="{FF2B5EF4-FFF2-40B4-BE49-F238E27FC236}">
                <a16:creationId xmlns:a16="http://schemas.microsoft.com/office/drawing/2014/main" id="{5CAD0BD5-EBA4-D028-BFB1-82E36EB3DCF2}"/>
              </a:ext>
            </a:extLst>
          </p:cNvPr>
          <p:cNvSpPr/>
          <p:nvPr/>
        </p:nvSpPr>
        <p:spPr>
          <a:xfrm>
            <a:off x="6486268" y="2882106"/>
            <a:ext cx="829993" cy="506437"/>
          </a:xfrm>
          <a:prstGeom prst="round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契約</a:t>
            </a:r>
          </a:p>
        </p:txBody>
      </p:sp>
      <p:sp>
        <p:nvSpPr>
          <p:cNvPr id="9" name="ひし形 8">
            <a:extLst>
              <a:ext uri="{FF2B5EF4-FFF2-40B4-BE49-F238E27FC236}">
                <a16:creationId xmlns:a16="http://schemas.microsoft.com/office/drawing/2014/main" id="{FEBCCACF-9971-F17A-9ED8-6981DD8743AF}"/>
              </a:ext>
            </a:extLst>
          </p:cNvPr>
          <p:cNvSpPr/>
          <p:nvPr/>
        </p:nvSpPr>
        <p:spPr>
          <a:xfrm>
            <a:off x="4026108" y="2992890"/>
            <a:ext cx="253219" cy="28487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C3399DC7-3439-6D8E-FFAF-F0B8B637C01C}"/>
              </a:ext>
            </a:extLst>
          </p:cNvPr>
          <p:cNvSpPr/>
          <p:nvPr/>
        </p:nvSpPr>
        <p:spPr>
          <a:xfrm>
            <a:off x="1317158" y="3035806"/>
            <a:ext cx="199041" cy="19904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2" name="直線矢印コネクタ 11">
            <a:extLst>
              <a:ext uri="{FF2B5EF4-FFF2-40B4-BE49-F238E27FC236}">
                <a16:creationId xmlns:a16="http://schemas.microsoft.com/office/drawing/2014/main" id="{ED6FCAA5-8771-0BF0-2FAB-DBC2207EA486}"/>
              </a:ext>
            </a:extLst>
          </p:cNvPr>
          <p:cNvCxnSpPr>
            <a:stCxn id="10" idx="6"/>
            <a:endCxn id="5" idx="1"/>
          </p:cNvCxnSpPr>
          <p:nvPr/>
        </p:nvCxnSpPr>
        <p:spPr>
          <a:xfrm flipV="1">
            <a:off x="1516199" y="3126520"/>
            <a:ext cx="290272" cy="88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D847F45E-3354-8D83-2A5E-2079FEFBE2EB}"/>
              </a:ext>
            </a:extLst>
          </p:cNvPr>
          <p:cNvCxnSpPr>
            <a:cxnSpLocks/>
            <a:stCxn id="5" idx="3"/>
            <a:endCxn id="6" idx="1"/>
          </p:cNvCxnSpPr>
          <p:nvPr/>
        </p:nvCxnSpPr>
        <p:spPr>
          <a:xfrm>
            <a:off x="2636464" y="3126520"/>
            <a:ext cx="285791" cy="88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C57096CE-191A-3488-C657-65B5863110B0}"/>
              </a:ext>
            </a:extLst>
          </p:cNvPr>
          <p:cNvCxnSpPr>
            <a:cxnSpLocks/>
            <a:stCxn id="6" idx="3"/>
            <a:endCxn id="9" idx="1"/>
          </p:cNvCxnSpPr>
          <p:nvPr/>
        </p:nvCxnSpPr>
        <p:spPr>
          <a:xfrm>
            <a:off x="3752248" y="3135325"/>
            <a:ext cx="273860"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675ECBBF-0A36-0483-3633-46C8326E6455}"/>
              </a:ext>
            </a:extLst>
          </p:cNvPr>
          <p:cNvCxnSpPr>
            <a:cxnSpLocks/>
            <a:endCxn id="7" idx="1"/>
          </p:cNvCxnSpPr>
          <p:nvPr/>
        </p:nvCxnSpPr>
        <p:spPr>
          <a:xfrm rot="16200000" flipH="1">
            <a:off x="4094120" y="3336361"/>
            <a:ext cx="517666" cy="40046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7F67CD09-0EC3-5811-3FFD-43A093618A2D}"/>
              </a:ext>
            </a:extLst>
          </p:cNvPr>
          <p:cNvCxnSpPr>
            <a:stCxn id="9" idx="3"/>
            <a:endCxn id="8" idx="1"/>
          </p:cNvCxnSpPr>
          <p:nvPr/>
        </p:nvCxnSpPr>
        <p:spPr>
          <a:xfrm flipV="1">
            <a:off x="4279327" y="3135325"/>
            <a:ext cx="220694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ひし形 24">
            <a:extLst>
              <a:ext uri="{FF2B5EF4-FFF2-40B4-BE49-F238E27FC236}">
                <a16:creationId xmlns:a16="http://schemas.microsoft.com/office/drawing/2014/main" id="{28587976-7952-3B7F-57C7-78140FCE8554}"/>
              </a:ext>
            </a:extLst>
          </p:cNvPr>
          <p:cNvSpPr/>
          <p:nvPr/>
        </p:nvSpPr>
        <p:spPr>
          <a:xfrm>
            <a:off x="5668972" y="3652992"/>
            <a:ext cx="253219" cy="284871"/>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 name="コネクタ: カギ線 27">
            <a:extLst>
              <a:ext uri="{FF2B5EF4-FFF2-40B4-BE49-F238E27FC236}">
                <a16:creationId xmlns:a16="http://schemas.microsoft.com/office/drawing/2014/main" id="{6A92E89C-87F6-827E-66FE-D441E7AF6CC1}"/>
              </a:ext>
            </a:extLst>
          </p:cNvPr>
          <p:cNvCxnSpPr>
            <a:cxnSpLocks/>
            <a:stCxn id="25" idx="3"/>
            <a:endCxn id="8" idx="1"/>
          </p:cNvCxnSpPr>
          <p:nvPr/>
        </p:nvCxnSpPr>
        <p:spPr>
          <a:xfrm flipV="1">
            <a:off x="5922191" y="3135325"/>
            <a:ext cx="564077" cy="66010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四角形: 角を丸くする 31">
            <a:extLst>
              <a:ext uri="{FF2B5EF4-FFF2-40B4-BE49-F238E27FC236}">
                <a16:creationId xmlns:a16="http://schemas.microsoft.com/office/drawing/2014/main" id="{CCED34EF-FA2F-95CB-97ED-B036807273CC}"/>
              </a:ext>
            </a:extLst>
          </p:cNvPr>
          <p:cNvSpPr/>
          <p:nvPr/>
        </p:nvSpPr>
        <p:spPr>
          <a:xfrm>
            <a:off x="6486267" y="3931920"/>
            <a:ext cx="829993" cy="506437"/>
          </a:xfrm>
          <a:prstGeom prst="roundRect">
            <a:avLst/>
          </a:prstGeom>
          <a:solidFill>
            <a:srgbClr val="00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却下</a:t>
            </a:r>
          </a:p>
        </p:txBody>
      </p:sp>
      <p:cxnSp>
        <p:nvCxnSpPr>
          <p:cNvPr id="33" name="コネクタ: カギ線 32">
            <a:extLst>
              <a:ext uri="{FF2B5EF4-FFF2-40B4-BE49-F238E27FC236}">
                <a16:creationId xmlns:a16="http://schemas.microsoft.com/office/drawing/2014/main" id="{A0237188-DBEF-67A0-123B-FBF23ED19BFD}"/>
              </a:ext>
            </a:extLst>
          </p:cNvPr>
          <p:cNvCxnSpPr>
            <a:cxnSpLocks/>
            <a:stCxn id="25" idx="2"/>
            <a:endCxn id="32" idx="1"/>
          </p:cNvCxnSpPr>
          <p:nvPr/>
        </p:nvCxnSpPr>
        <p:spPr>
          <a:xfrm rot="16200000" flipH="1">
            <a:off x="6017286" y="3716158"/>
            <a:ext cx="247276" cy="69068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C4B3F6DA-EA60-F6C4-5AE6-E912F503A874}"/>
              </a:ext>
            </a:extLst>
          </p:cNvPr>
          <p:cNvCxnSpPr>
            <a:cxnSpLocks/>
            <a:stCxn id="7" idx="3"/>
            <a:endCxn id="25" idx="1"/>
          </p:cNvCxnSpPr>
          <p:nvPr/>
        </p:nvCxnSpPr>
        <p:spPr>
          <a:xfrm flipV="1">
            <a:off x="5383181" y="3795428"/>
            <a:ext cx="28579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楕円 38">
            <a:extLst>
              <a:ext uri="{FF2B5EF4-FFF2-40B4-BE49-F238E27FC236}">
                <a16:creationId xmlns:a16="http://schemas.microsoft.com/office/drawing/2014/main" id="{50F5B9A8-6B8A-54AC-FCEE-A697FDEAA495}"/>
              </a:ext>
            </a:extLst>
          </p:cNvPr>
          <p:cNvSpPr/>
          <p:nvPr/>
        </p:nvSpPr>
        <p:spPr>
          <a:xfrm>
            <a:off x="7538585" y="3035803"/>
            <a:ext cx="199041" cy="1990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0" name="直線矢印コネクタ 39">
            <a:extLst>
              <a:ext uri="{FF2B5EF4-FFF2-40B4-BE49-F238E27FC236}">
                <a16:creationId xmlns:a16="http://schemas.microsoft.com/office/drawing/2014/main" id="{09A02F5A-AF84-8CC1-F6C7-0685960678EA}"/>
              </a:ext>
            </a:extLst>
          </p:cNvPr>
          <p:cNvCxnSpPr>
            <a:cxnSpLocks/>
            <a:stCxn id="8" idx="3"/>
            <a:endCxn id="39" idx="2"/>
          </p:cNvCxnSpPr>
          <p:nvPr/>
        </p:nvCxnSpPr>
        <p:spPr>
          <a:xfrm flipV="1">
            <a:off x="7316261" y="3135324"/>
            <a:ext cx="22232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楕円 42">
            <a:extLst>
              <a:ext uri="{FF2B5EF4-FFF2-40B4-BE49-F238E27FC236}">
                <a16:creationId xmlns:a16="http://schemas.microsoft.com/office/drawing/2014/main" id="{9DB320F5-35E4-A1E2-B22B-7F23C650EEE7}"/>
              </a:ext>
            </a:extLst>
          </p:cNvPr>
          <p:cNvSpPr/>
          <p:nvPr/>
        </p:nvSpPr>
        <p:spPr>
          <a:xfrm>
            <a:off x="7538585" y="4085617"/>
            <a:ext cx="199041" cy="1990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4" name="直線矢印コネクタ 43">
            <a:extLst>
              <a:ext uri="{FF2B5EF4-FFF2-40B4-BE49-F238E27FC236}">
                <a16:creationId xmlns:a16="http://schemas.microsoft.com/office/drawing/2014/main" id="{F55471E4-6775-D31F-A879-AEA4E01E820E}"/>
              </a:ext>
            </a:extLst>
          </p:cNvPr>
          <p:cNvCxnSpPr>
            <a:cxnSpLocks/>
            <a:endCxn id="43" idx="2"/>
          </p:cNvCxnSpPr>
          <p:nvPr/>
        </p:nvCxnSpPr>
        <p:spPr>
          <a:xfrm flipV="1">
            <a:off x="7316261" y="4185138"/>
            <a:ext cx="22232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CF6FF708-130A-5444-396D-9A363110C5A1}"/>
              </a:ext>
            </a:extLst>
          </p:cNvPr>
          <p:cNvSpPr txBox="1"/>
          <p:nvPr/>
        </p:nvSpPr>
        <p:spPr>
          <a:xfrm>
            <a:off x="4211727" y="2837212"/>
            <a:ext cx="527709" cy="307777"/>
          </a:xfrm>
          <a:prstGeom prst="rect">
            <a:avLst/>
          </a:prstGeom>
          <a:noFill/>
        </p:spPr>
        <p:txBody>
          <a:bodyPr wrap="none" rtlCol="0">
            <a:spAutoFit/>
          </a:bodyPr>
          <a:lstStyle/>
          <a:p>
            <a:pPr algn="l"/>
            <a:r>
              <a:rPr kumimoji="1" lang="en-US" altLang="ja-JP" sz="1400" dirty="0"/>
              <a:t>30%</a:t>
            </a:r>
            <a:endParaRPr kumimoji="1" lang="ja-JP" altLang="en-US" sz="1400" dirty="0"/>
          </a:p>
        </p:txBody>
      </p:sp>
      <p:sp>
        <p:nvSpPr>
          <p:cNvPr id="46" name="テキスト ボックス 45">
            <a:extLst>
              <a:ext uri="{FF2B5EF4-FFF2-40B4-BE49-F238E27FC236}">
                <a16:creationId xmlns:a16="http://schemas.microsoft.com/office/drawing/2014/main" id="{2E603958-26D3-0A53-323B-F8532A72B20D}"/>
              </a:ext>
            </a:extLst>
          </p:cNvPr>
          <p:cNvSpPr txBox="1"/>
          <p:nvPr/>
        </p:nvSpPr>
        <p:spPr>
          <a:xfrm>
            <a:off x="4086385" y="3244095"/>
            <a:ext cx="527709" cy="307777"/>
          </a:xfrm>
          <a:prstGeom prst="rect">
            <a:avLst/>
          </a:prstGeom>
          <a:noFill/>
        </p:spPr>
        <p:txBody>
          <a:bodyPr wrap="none" rtlCol="0">
            <a:spAutoFit/>
          </a:bodyPr>
          <a:lstStyle/>
          <a:p>
            <a:pPr algn="l"/>
            <a:r>
              <a:rPr kumimoji="1" lang="en-US" altLang="ja-JP" sz="1400" dirty="0"/>
              <a:t>70%</a:t>
            </a:r>
            <a:endParaRPr kumimoji="1" lang="ja-JP" altLang="en-US" sz="1400" dirty="0"/>
          </a:p>
        </p:txBody>
      </p:sp>
      <p:sp>
        <p:nvSpPr>
          <p:cNvPr id="48" name="テキスト ボックス 47">
            <a:extLst>
              <a:ext uri="{FF2B5EF4-FFF2-40B4-BE49-F238E27FC236}">
                <a16:creationId xmlns:a16="http://schemas.microsoft.com/office/drawing/2014/main" id="{FEA3867F-8209-0139-B08A-7C2D1A010C49}"/>
              </a:ext>
            </a:extLst>
          </p:cNvPr>
          <p:cNvSpPr txBox="1"/>
          <p:nvPr/>
        </p:nvSpPr>
        <p:spPr>
          <a:xfrm>
            <a:off x="7920049" y="3206544"/>
            <a:ext cx="4144611" cy="923330"/>
          </a:xfrm>
          <a:prstGeom prst="rect">
            <a:avLst/>
          </a:prstGeom>
          <a:noFill/>
        </p:spPr>
        <p:txBody>
          <a:bodyPr wrap="square" rtlCol="0">
            <a:spAutoFit/>
          </a:bodyPr>
          <a:lstStyle/>
          <a:p>
            <a:pPr algn="l"/>
            <a:r>
              <a:rPr kumimoji="1" lang="ja-JP" altLang="en-US" dirty="0"/>
              <a:t>受付後に審査待ちになり、更に不十分な内容で</a:t>
            </a:r>
            <a:r>
              <a:rPr kumimoji="1" lang="en-US" altLang="ja-JP" dirty="0"/>
              <a:t>2</a:t>
            </a:r>
            <a:r>
              <a:rPr kumimoji="1" lang="ja-JP" altLang="en-US" dirty="0"/>
              <a:t>次審査の精査される案件が多いことなどを可視化。</a:t>
            </a:r>
          </a:p>
        </p:txBody>
      </p:sp>
      <p:sp>
        <p:nvSpPr>
          <p:cNvPr id="49" name="テキスト ボックス 48">
            <a:extLst>
              <a:ext uri="{FF2B5EF4-FFF2-40B4-BE49-F238E27FC236}">
                <a16:creationId xmlns:a16="http://schemas.microsoft.com/office/drawing/2014/main" id="{54D97509-D8AD-C6F5-B229-B02F9B0FE16D}"/>
              </a:ext>
            </a:extLst>
          </p:cNvPr>
          <p:cNvSpPr txBox="1"/>
          <p:nvPr/>
        </p:nvSpPr>
        <p:spPr>
          <a:xfrm>
            <a:off x="2784634" y="3367636"/>
            <a:ext cx="1181734" cy="954107"/>
          </a:xfrm>
          <a:prstGeom prst="rect">
            <a:avLst/>
          </a:prstGeom>
          <a:noFill/>
        </p:spPr>
        <p:txBody>
          <a:bodyPr wrap="none" rtlCol="0">
            <a:spAutoFit/>
          </a:bodyPr>
          <a:lstStyle/>
          <a:p>
            <a:pPr algn="l"/>
            <a:r>
              <a:rPr kumimoji="1" lang="ja-JP" altLang="en-US" sz="1400" dirty="0"/>
              <a:t>待時間</a:t>
            </a:r>
            <a:r>
              <a:rPr kumimoji="1" lang="en-US" altLang="ja-JP" sz="1400" dirty="0"/>
              <a:t>2</a:t>
            </a:r>
            <a:r>
              <a:rPr kumimoji="1" lang="ja-JP" altLang="en-US" sz="1400" dirty="0"/>
              <a:t>時間</a:t>
            </a:r>
            <a:endParaRPr kumimoji="1" lang="en-US" altLang="ja-JP" sz="1400" dirty="0"/>
          </a:p>
          <a:p>
            <a:pPr algn="l"/>
            <a:endParaRPr lang="en-US" altLang="ja-JP" sz="1400" dirty="0"/>
          </a:p>
          <a:p>
            <a:pPr algn="l"/>
            <a:r>
              <a:rPr kumimoji="1" lang="ja-JP" altLang="en-US" sz="1400" dirty="0"/>
              <a:t>審査担当</a:t>
            </a:r>
            <a:endParaRPr kumimoji="1" lang="en-US" altLang="ja-JP" sz="1400" dirty="0"/>
          </a:p>
          <a:p>
            <a:pPr algn="l"/>
            <a:r>
              <a:rPr kumimoji="1" lang="ja-JP" altLang="en-US" sz="1400" dirty="0"/>
              <a:t>稼働率</a:t>
            </a:r>
            <a:r>
              <a:rPr kumimoji="1" lang="en-US" altLang="ja-JP" sz="1400" dirty="0"/>
              <a:t>80</a:t>
            </a:r>
            <a:r>
              <a:rPr kumimoji="1" lang="ja-JP" altLang="en-US" sz="1400" dirty="0"/>
              <a:t>％</a:t>
            </a:r>
          </a:p>
        </p:txBody>
      </p:sp>
    </p:spTree>
    <p:extLst>
      <p:ext uri="{BB962C8B-B14F-4D97-AF65-F5344CB8AC3E}">
        <p14:creationId xmlns:p14="http://schemas.microsoft.com/office/powerpoint/2010/main" val="259420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CD2FF43-9CCD-47D8-95BD-579B1C38678E}"/>
              </a:ext>
            </a:extLst>
          </p:cNvPr>
          <p:cNvSpPr>
            <a:spLocks noGrp="1"/>
          </p:cNvSpPr>
          <p:nvPr>
            <p:ph idx="1"/>
          </p:nvPr>
        </p:nvSpPr>
        <p:spPr/>
        <p:txBody>
          <a:bodyPr/>
          <a:lstStyle/>
          <a:p>
            <a:r>
              <a:rPr kumimoji="1" lang="ja-JP" altLang="en-US" dirty="0"/>
              <a:t>非競争領域のデータをサプライチェーン全体で共有することで全体効率化を図ることができます。</a:t>
            </a:r>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dirty="0"/>
              <a:t>政府のベース・レジストリにより、企業の基本情報等が共通的に使え、顧客データベースのメンテナンスなどに活用できます。</a:t>
            </a:r>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530078D7-56FA-4606-A222-B0358CA43A68}"/>
              </a:ext>
            </a:extLst>
          </p:cNvPr>
          <p:cNvSpPr>
            <a:spLocks noGrp="1"/>
          </p:cNvSpPr>
          <p:nvPr>
            <p:ph type="title"/>
          </p:nvPr>
        </p:nvSpPr>
        <p:spPr>
          <a:xfrm>
            <a:off x="838199" y="519497"/>
            <a:ext cx="10796451" cy="591252"/>
          </a:xfrm>
        </p:spPr>
        <p:txBody>
          <a:bodyPr/>
          <a:lstStyle/>
          <a:p>
            <a:r>
              <a:rPr kumimoji="1" lang="ja-JP" altLang="en-US" dirty="0"/>
              <a:t>データをもとにしたサプライチェーン改革</a:t>
            </a:r>
          </a:p>
        </p:txBody>
      </p:sp>
      <p:sp>
        <p:nvSpPr>
          <p:cNvPr id="4" name="スライド番号プレースホルダー 3">
            <a:extLst>
              <a:ext uri="{FF2B5EF4-FFF2-40B4-BE49-F238E27FC236}">
                <a16:creationId xmlns:a16="http://schemas.microsoft.com/office/drawing/2014/main" id="{B1FE2D20-795E-4289-AD0A-8D787BB53B88}"/>
              </a:ext>
            </a:extLst>
          </p:cNvPr>
          <p:cNvSpPr>
            <a:spLocks noGrp="1"/>
          </p:cNvSpPr>
          <p:nvPr>
            <p:ph type="sldNum" sz="quarter" idx="4"/>
          </p:nvPr>
        </p:nvSpPr>
        <p:spPr/>
        <p:txBody>
          <a:bodyPr/>
          <a:lstStyle/>
          <a:p>
            <a:fld id="{DFD4F317-19D0-4848-B5EB-5B174DBE8CF9}" type="slidenum">
              <a:rPr lang="ja-JP" altLang="en-US" smtClean="0"/>
              <a:pPr/>
              <a:t>11</a:t>
            </a:fld>
            <a:endParaRPr lang="ja-JP" altLang="en-US"/>
          </a:p>
        </p:txBody>
      </p:sp>
      <p:sp>
        <p:nvSpPr>
          <p:cNvPr id="5" name="四角形: 角を丸くする 4">
            <a:extLst>
              <a:ext uri="{FF2B5EF4-FFF2-40B4-BE49-F238E27FC236}">
                <a16:creationId xmlns:a16="http://schemas.microsoft.com/office/drawing/2014/main" id="{174B0BB6-1985-3BD9-8FBB-74AAE25DA9BD}"/>
              </a:ext>
            </a:extLst>
          </p:cNvPr>
          <p:cNvSpPr/>
          <p:nvPr/>
        </p:nvSpPr>
        <p:spPr>
          <a:xfrm>
            <a:off x="1899138" y="4854515"/>
            <a:ext cx="7705577" cy="5767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海外規制情報等</a:t>
            </a:r>
          </a:p>
        </p:txBody>
      </p:sp>
      <p:sp>
        <p:nvSpPr>
          <p:cNvPr id="6" name="正方形/長方形 5">
            <a:extLst>
              <a:ext uri="{FF2B5EF4-FFF2-40B4-BE49-F238E27FC236}">
                <a16:creationId xmlns:a16="http://schemas.microsoft.com/office/drawing/2014/main" id="{45B84731-1DF2-897F-95CF-31F145656102}"/>
              </a:ext>
            </a:extLst>
          </p:cNvPr>
          <p:cNvSpPr/>
          <p:nvPr/>
        </p:nvSpPr>
        <p:spPr>
          <a:xfrm>
            <a:off x="2096085" y="2631820"/>
            <a:ext cx="1364567" cy="998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部品</a:t>
            </a:r>
            <a:endParaRPr kumimoji="1" lang="en-US" altLang="ja-JP" dirty="0"/>
          </a:p>
          <a:p>
            <a:pPr algn="ctr"/>
            <a:r>
              <a:rPr kumimoji="1" lang="ja-JP" altLang="en-US" dirty="0"/>
              <a:t>メーカー</a:t>
            </a:r>
          </a:p>
        </p:txBody>
      </p:sp>
      <p:sp>
        <p:nvSpPr>
          <p:cNvPr id="7" name="正方形/長方形 6">
            <a:extLst>
              <a:ext uri="{FF2B5EF4-FFF2-40B4-BE49-F238E27FC236}">
                <a16:creationId xmlns:a16="http://schemas.microsoft.com/office/drawing/2014/main" id="{CCC768A3-8880-8214-BBBA-555A4C3A5EB6}"/>
              </a:ext>
            </a:extLst>
          </p:cNvPr>
          <p:cNvSpPr/>
          <p:nvPr/>
        </p:nvSpPr>
        <p:spPr>
          <a:xfrm>
            <a:off x="4144106" y="2671679"/>
            <a:ext cx="1364567" cy="998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製品</a:t>
            </a:r>
            <a:endParaRPr kumimoji="1" lang="en-US" altLang="ja-JP" dirty="0"/>
          </a:p>
          <a:p>
            <a:pPr algn="ctr"/>
            <a:r>
              <a:rPr kumimoji="1" lang="ja-JP" altLang="en-US" dirty="0"/>
              <a:t>メーカー</a:t>
            </a:r>
          </a:p>
        </p:txBody>
      </p:sp>
      <p:sp>
        <p:nvSpPr>
          <p:cNvPr id="8" name="正方形/長方形 7">
            <a:extLst>
              <a:ext uri="{FF2B5EF4-FFF2-40B4-BE49-F238E27FC236}">
                <a16:creationId xmlns:a16="http://schemas.microsoft.com/office/drawing/2014/main" id="{A217BB52-96FC-C8D9-99FC-3E7F7D419613}"/>
              </a:ext>
            </a:extLst>
          </p:cNvPr>
          <p:cNvSpPr/>
          <p:nvPr/>
        </p:nvSpPr>
        <p:spPr>
          <a:xfrm>
            <a:off x="6192127" y="2694916"/>
            <a:ext cx="1364567" cy="998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販売</a:t>
            </a:r>
            <a:endParaRPr kumimoji="1" lang="en-US" altLang="ja-JP" dirty="0"/>
          </a:p>
          <a:p>
            <a:pPr algn="ctr"/>
            <a:r>
              <a:rPr kumimoji="1" lang="ja-JP" altLang="en-US" dirty="0"/>
              <a:t>メーカー</a:t>
            </a:r>
          </a:p>
        </p:txBody>
      </p:sp>
      <p:sp>
        <p:nvSpPr>
          <p:cNvPr id="9" name="正方形/長方形 8">
            <a:extLst>
              <a:ext uri="{FF2B5EF4-FFF2-40B4-BE49-F238E27FC236}">
                <a16:creationId xmlns:a16="http://schemas.microsoft.com/office/drawing/2014/main" id="{59449669-708C-A6EC-B94E-D36D02B06DA2}"/>
              </a:ext>
            </a:extLst>
          </p:cNvPr>
          <p:cNvSpPr/>
          <p:nvPr/>
        </p:nvSpPr>
        <p:spPr>
          <a:xfrm>
            <a:off x="8240148" y="2694916"/>
            <a:ext cx="1364567" cy="998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輸出メーカー</a:t>
            </a:r>
          </a:p>
        </p:txBody>
      </p:sp>
      <p:cxnSp>
        <p:nvCxnSpPr>
          <p:cNvPr id="11" name="直線矢印コネクタ 10">
            <a:extLst>
              <a:ext uri="{FF2B5EF4-FFF2-40B4-BE49-F238E27FC236}">
                <a16:creationId xmlns:a16="http://schemas.microsoft.com/office/drawing/2014/main" id="{0FD2B3A5-15FA-C2F6-8771-6E4DE0D4416E}"/>
              </a:ext>
            </a:extLst>
          </p:cNvPr>
          <p:cNvCxnSpPr/>
          <p:nvPr/>
        </p:nvCxnSpPr>
        <p:spPr>
          <a:xfrm flipV="1">
            <a:off x="4811150" y="3693722"/>
            <a:ext cx="0" cy="1160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75658A5D-1AEB-0298-DDCD-8225209E9BE8}"/>
              </a:ext>
            </a:extLst>
          </p:cNvPr>
          <p:cNvCxnSpPr/>
          <p:nvPr/>
        </p:nvCxnSpPr>
        <p:spPr>
          <a:xfrm flipV="1">
            <a:off x="6848620" y="3693722"/>
            <a:ext cx="0" cy="1160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3F1FEC9A-8D46-8893-072C-F1C5B265CFFB}"/>
              </a:ext>
            </a:extLst>
          </p:cNvPr>
          <p:cNvCxnSpPr/>
          <p:nvPr/>
        </p:nvCxnSpPr>
        <p:spPr>
          <a:xfrm flipV="1">
            <a:off x="8928294" y="3693722"/>
            <a:ext cx="0" cy="1160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854559B0-1ADF-DE81-BC2E-0CDFC7BCA1BA}"/>
              </a:ext>
            </a:extLst>
          </p:cNvPr>
          <p:cNvCxnSpPr/>
          <p:nvPr/>
        </p:nvCxnSpPr>
        <p:spPr>
          <a:xfrm flipV="1">
            <a:off x="2783058" y="3670485"/>
            <a:ext cx="0" cy="1160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980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F230B95F-E475-44EE-AE39-A2CCB56E7133}"/>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2319B9AF-F079-41EE-B094-BFB272A9CBD8}"/>
              </a:ext>
            </a:extLst>
          </p:cNvPr>
          <p:cNvSpPr>
            <a:spLocks noGrp="1"/>
          </p:cNvSpPr>
          <p:nvPr>
            <p:ph type="sldNum" sz="quarter" idx="10"/>
          </p:nvPr>
        </p:nvSpPr>
        <p:spPr/>
        <p:txBody>
          <a:bodyPr/>
          <a:lstStyle/>
          <a:p>
            <a:fld id="{DFD4F317-19D0-4848-B5EB-5B174DBE8CF9}" type="slidenum">
              <a:rPr lang="ja-JP" altLang="en-US" smtClean="0"/>
              <a:pPr/>
              <a:t>12</a:t>
            </a:fld>
            <a:endParaRPr lang="ja-JP" altLang="en-US"/>
          </a:p>
        </p:txBody>
      </p:sp>
      <p:sp>
        <p:nvSpPr>
          <p:cNvPr id="5" name="タイトル 4">
            <a:extLst>
              <a:ext uri="{FF2B5EF4-FFF2-40B4-BE49-F238E27FC236}">
                <a16:creationId xmlns:a16="http://schemas.microsoft.com/office/drawing/2014/main" id="{293C2348-0D58-4D4A-8BE2-89EC3E02C378}"/>
              </a:ext>
            </a:extLst>
          </p:cNvPr>
          <p:cNvSpPr>
            <a:spLocks noGrp="1"/>
          </p:cNvSpPr>
          <p:nvPr>
            <p:ph type="title"/>
          </p:nvPr>
        </p:nvSpPr>
        <p:spPr>
          <a:xfrm>
            <a:off x="838200" y="2740181"/>
            <a:ext cx="10515600" cy="591252"/>
          </a:xfrm>
        </p:spPr>
        <p:txBody>
          <a:bodyPr/>
          <a:lstStyle/>
          <a:p>
            <a:r>
              <a:rPr lang="ja-JP" altLang="en-US" dirty="0"/>
              <a:t>データの活用事例</a:t>
            </a:r>
          </a:p>
        </p:txBody>
      </p:sp>
    </p:spTree>
    <p:extLst>
      <p:ext uri="{BB962C8B-B14F-4D97-AF65-F5344CB8AC3E}">
        <p14:creationId xmlns:p14="http://schemas.microsoft.com/office/powerpoint/2010/main" val="4035807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3D70F724-323F-2013-C16B-3ABA22194EDD}"/>
              </a:ext>
            </a:extLst>
          </p:cNvPr>
          <p:cNvSpPr>
            <a:spLocks noGrp="1"/>
          </p:cNvSpPr>
          <p:nvPr>
            <p:ph idx="1"/>
          </p:nvPr>
        </p:nvSpPr>
        <p:spPr>
          <a:xfrm>
            <a:off x="838200" y="1371241"/>
            <a:ext cx="11231880" cy="4815996"/>
          </a:xfrm>
        </p:spPr>
        <p:txBody>
          <a:bodyPr/>
          <a:lstStyle/>
          <a:p>
            <a:r>
              <a:rPr lang="ja-JP" altLang="en-US" dirty="0"/>
              <a:t>サービス</a:t>
            </a:r>
            <a:endParaRPr kumimoji="1" lang="en-US" altLang="ja-JP" dirty="0"/>
          </a:p>
          <a:p>
            <a:pPr lvl="1"/>
            <a:r>
              <a:rPr kumimoji="1" lang="ja-JP" altLang="en-US" dirty="0"/>
              <a:t>空き情報と利用意向をマッチングするサービスが行われています。</a:t>
            </a:r>
            <a:endParaRPr kumimoji="1" lang="en-US" altLang="ja-JP" dirty="0"/>
          </a:p>
          <a:p>
            <a:pPr lvl="1"/>
            <a:r>
              <a:rPr kumimoji="1" lang="ja-JP" altLang="en-US" dirty="0"/>
              <a:t>混雑状況データ</a:t>
            </a:r>
            <a:r>
              <a:rPr lang="ja-JP" altLang="en-US" dirty="0"/>
              <a:t>をもとに、離れた場所で行っているサービスクーポンを出し、混雑から</a:t>
            </a:r>
            <a:r>
              <a:rPr kumimoji="1" lang="ja-JP" altLang="en-US" dirty="0"/>
              <a:t>人を誘導する取り組みが行われています。</a:t>
            </a:r>
            <a:endParaRPr kumimoji="1" lang="en-US" altLang="ja-JP" dirty="0"/>
          </a:p>
          <a:p>
            <a:r>
              <a:rPr lang="ja-JP" altLang="en-US" dirty="0"/>
              <a:t>販売</a:t>
            </a:r>
            <a:endParaRPr lang="en-US" altLang="ja-JP" dirty="0"/>
          </a:p>
          <a:p>
            <a:pPr lvl="1"/>
            <a:r>
              <a:rPr lang="ja-JP" altLang="en-US" dirty="0"/>
              <a:t>類似属性の利用者のデータをもとにリコメンデーションが行われています。</a:t>
            </a:r>
            <a:endParaRPr lang="en-US" altLang="ja-JP" dirty="0"/>
          </a:p>
          <a:p>
            <a:pPr lvl="1"/>
            <a:r>
              <a:rPr lang="ja-JP" altLang="en-US" dirty="0"/>
              <a:t>配送先や決済情報の登録情報を使ったワンスオンリーサービスが行われています。</a:t>
            </a:r>
            <a:endParaRPr lang="en-US" altLang="ja-JP" dirty="0"/>
          </a:p>
          <a:p>
            <a:pPr lvl="1"/>
            <a:r>
              <a:rPr lang="en-US" altLang="ja-JP" dirty="0"/>
              <a:t>POS</a:t>
            </a:r>
            <a:r>
              <a:rPr lang="ja-JP" altLang="en-US" dirty="0"/>
              <a:t>データを使った販売予測が行われています。</a:t>
            </a:r>
            <a:endParaRPr lang="en-US" altLang="ja-JP" dirty="0"/>
          </a:p>
          <a:p>
            <a:r>
              <a:rPr lang="ja-JP" altLang="en-US" dirty="0"/>
              <a:t>マーケティング</a:t>
            </a:r>
            <a:endParaRPr lang="en-US" altLang="ja-JP" dirty="0"/>
          </a:p>
          <a:p>
            <a:pPr lvl="1"/>
            <a:r>
              <a:rPr lang="ja-JP" altLang="en-US" dirty="0"/>
              <a:t>地域の統計データを使った商圏分析が行われています。</a:t>
            </a:r>
            <a:endParaRPr lang="en-US" altLang="ja-JP" dirty="0"/>
          </a:p>
          <a:p>
            <a:pPr lvl="1"/>
            <a:r>
              <a:rPr lang="en-US" altLang="ja-JP" dirty="0" err="1"/>
              <a:t>sns</a:t>
            </a:r>
            <a:r>
              <a:rPr lang="ja-JP" altLang="en-US" dirty="0"/>
              <a:t>データによる評判やニーズの分析が行われています。</a:t>
            </a:r>
            <a:endParaRPr lang="en-US" altLang="ja-JP" dirty="0"/>
          </a:p>
          <a:p>
            <a:pPr lvl="1"/>
            <a:r>
              <a:rPr lang="ja-JP" altLang="en-US" dirty="0"/>
              <a:t>画面でのカーソルの動きを分析して解析することが行われています。</a:t>
            </a:r>
            <a:endParaRPr lang="en-US" altLang="ja-JP" dirty="0"/>
          </a:p>
          <a:p>
            <a:endParaRPr lang="ja-JP" altLang="en-US" dirty="0"/>
          </a:p>
        </p:txBody>
      </p:sp>
      <p:sp>
        <p:nvSpPr>
          <p:cNvPr id="5" name="タイトル 4">
            <a:extLst>
              <a:ext uri="{FF2B5EF4-FFF2-40B4-BE49-F238E27FC236}">
                <a16:creationId xmlns:a16="http://schemas.microsoft.com/office/drawing/2014/main" id="{F6B0D7E2-E006-CFEB-01A3-E9B33215B5A0}"/>
              </a:ext>
            </a:extLst>
          </p:cNvPr>
          <p:cNvSpPr>
            <a:spLocks noGrp="1"/>
          </p:cNvSpPr>
          <p:nvPr>
            <p:ph type="title"/>
          </p:nvPr>
        </p:nvSpPr>
        <p:spPr/>
        <p:txBody>
          <a:bodyPr/>
          <a:lstStyle/>
          <a:p>
            <a:r>
              <a:rPr lang="ja-JP" altLang="en-US" dirty="0"/>
              <a:t>データの活用事例</a:t>
            </a:r>
          </a:p>
        </p:txBody>
      </p:sp>
      <p:sp>
        <p:nvSpPr>
          <p:cNvPr id="3" name="スライド番号プレースホルダー 2">
            <a:extLst>
              <a:ext uri="{FF2B5EF4-FFF2-40B4-BE49-F238E27FC236}">
                <a16:creationId xmlns:a16="http://schemas.microsoft.com/office/drawing/2014/main" id="{44ABCB25-A26E-69C9-817A-639F96EC9CEA}"/>
              </a:ext>
            </a:extLst>
          </p:cNvPr>
          <p:cNvSpPr>
            <a:spLocks noGrp="1"/>
          </p:cNvSpPr>
          <p:nvPr>
            <p:ph type="sldNum" sz="quarter" idx="4"/>
          </p:nvPr>
        </p:nvSpPr>
        <p:spPr/>
        <p:txBody>
          <a:bodyPr/>
          <a:lstStyle/>
          <a:p>
            <a:fld id="{DFD4F317-19D0-4848-B5EB-5B174DBE8CF9}" type="slidenum">
              <a:rPr lang="ja-JP" altLang="en-US" smtClean="0"/>
              <a:pPr/>
              <a:t>13</a:t>
            </a:fld>
            <a:endParaRPr lang="ja-JP" altLang="en-US" dirty="0"/>
          </a:p>
        </p:txBody>
      </p:sp>
    </p:spTree>
    <p:extLst>
      <p:ext uri="{BB962C8B-B14F-4D97-AF65-F5344CB8AC3E}">
        <p14:creationId xmlns:p14="http://schemas.microsoft.com/office/powerpoint/2010/main" val="170253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EF910FE-251C-0A30-D938-F63FBC9DF7F9}"/>
              </a:ext>
            </a:extLst>
          </p:cNvPr>
          <p:cNvSpPr>
            <a:spLocks noGrp="1"/>
          </p:cNvSpPr>
          <p:nvPr>
            <p:ph idx="1"/>
          </p:nvPr>
        </p:nvSpPr>
        <p:spPr>
          <a:xfrm>
            <a:off x="838199" y="1371241"/>
            <a:ext cx="11105271" cy="4815996"/>
          </a:xfrm>
        </p:spPr>
        <p:txBody>
          <a:bodyPr/>
          <a:lstStyle/>
          <a:p>
            <a:r>
              <a:rPr kumimoji="1" lang="ja-JP" altLang="en-US" dirty="0"/>
              <a:t>製造</a:t>
            </a:r>
            <a:endParaRPr kumimoji="1" lang="en-US" altLang="ja-JP" dirty="0"/>
          </a:p>
          <a:p>
            <a:pPr lvl="1"/>
            <a:r>
              <a:rPr lang="ja-JP" altLang="en-US" dirty="0"/>
              <a:t>部品在庫量データをもとに発注点で自動発注が行われています。</a:t>
            </a:r>
            <a:endParaRPr lang="en-US" altLang="ja-JP" dirty="0"/>
          </a:p>
          <a:p>
            <a:pPr lvl="1"/>
            <a:r>
              <a:rPr kumimoji="1" lang="ja-JP" altLang="en-US" dirty="0"/>
              <a:t>図面を使ったシミュレーションが行われています</a:t>
            </a:r>
            <a:endParaRPr kumimoji="1" lang="en-US" altLang="ja-JP" dirty="0"/>
          </a:p>
          <a:p>
            <a:pPr lvl="1"/>
            <a:r>
              <a:rPr kumimoji="1" lang="ja-JP" altLang="en-US" dirty="0"/>
              <a:t>図面と３</a:t>
            </a:r>
            <a:r>
              <a:rPr kumimoji="1" lang="en-US" altLang="ja-JP" dirty="0"/>
              <a:t>D</a:t>
            </a:r>
            <a:r>
              <a:rPr kumimoji="1" lang="ja-JP" altLang="en-US" dirty="0"/>
              <a:t>プリンタによる、遠隔地への部品提供などが行われています。</a:t>
            </a:r>
            <a:endParaRPr kumimoji="1" lang="en-US" altLang="ja-JP" dirty="0"/>
          </a:p>
          <a:p>
            <a:r>
              <a:rPr kumimoji="1" lang="ja-JP" altLang="en-US" dirty="0"/>
              <a:t>研究開発</a:t>
            </a:r>
            <a:endParaRPr kumimoji="1" lang="en-US" altLang="ja-JP" dirty="0"/>
          </a:p>
          <a:p>
            <a:pPr lvl="1"/>
            <a:r>
              <a:rPr kumimoji="1" lang="ja-JP" altLang="en-US" dirty="0"/>
              <a:t>数値シミュレーションが多くの分野で行われています。</a:t>
            </a:r>
            <a:endParaRPr kumimoji="1" lang="en-US" altLang="ja-JP" dirty="0"/>
          </a:p>
          <a:p>
            <a:pPr lvl="1"/>
            <a:r>
              <a:rPr lang="ja-JP" altLang="en-US" dirty="0"/>
              <a:t>論文や研究者データの公開が行われています。</a:t>
            </a:r>
            <a:endParaRPr lang="en-US" altLang="ja-JP" dirty="0"/>
          </a:p>
          <a:p>
            <a:r>
              <a:rPr kumimoji="1" lang="ja-JP" altLang="en-US" dirty="0"/>
              <a:t>調達</a:t>
            </a:r>
            <a:endParaRPr kumimoji="1" lang="en-US" altLang="ja-JP" dirty="0"/>
          </a:p>
          <a:p>
            <a:pPr lvl="1"/>
            <a:r>
              <a:rPr lang="ja-JP" altLang="en-US" dirty="0"/>
              <a:t>購買履歴の評価などが行われています</a:t>
            </a:r>
            <a:endParaRPr lang="en-US" altLang="ja-JP" dirty="0"/>
          </a:p>
          <a:p>
            <a:r>
              <a:rPr kumimoji="1" lang="ja-JP" altLang="en-US" dirty="0"/>
              <a:t>物流</a:t>
            </a:r>
            <a:endParaRPr kumimoji="1" lang="en-US" altLang="ja-JP" dirty="0"/>
          </a:p>
          <a:p>
            <a:pPr lvl="1"/>
            <a:r>
              <a:rPr lang="ja-JP" altLang="en-US" dirty="0"/>
              <a:t>最適経路配送を行っています。</a:t>
            </a:r>
            <a:endParaRPr lang="en-US" altLang="ja-JP" dirty="0"/>
          </a:p>
          <a:p>
            <a:pPr lvl="1"/>
            <a:r>
              <a:rPr kumimoji="1" lang="ja-JP" altLang="en-US" dirty="0"/>
              <a:t>トラックと荷物のマッチングサービスが行われています。</a:t>
            </a:r>
          </a:p>
        </p:txBody>
      </p:sp>
      <p:sp>
        <p:nvSpPr>
          <p:cNvPr id="3" name="タイトル 2">
            <a:extLst>
              <a:ext uri="{FF2B5EF4-FFF2-40B4-BE49-F238E27FC236}">
                <a16:creationId xmlns:a16="http://schemas.microsoft.com/office/drawing/2014/main" id="{12D90367-27DD-17E3-05F6-C133E574671E}"/>
              </a:ext>
            </a:extLst>
          </p:cNvPr>
          <p:cNvSpPr>
            <a:spLocks noGrp="1"/>
          </p:cNvSpPr>
          <p:nvPr>
            <p:ph type="title"/>
          </p:nvPr>
        </p:nvSpPr>
        <p:spPr/>
        <p:txBody>
          <a:bodyPr/>
          <a:lstStyle/>
          <a:p>
            <a:r>
              <a:rPr lang="ja-JP" altLang="en-US" dirty="0"/>
              <a:t>データの活用事例</a:t>
            </a:r>
            <a:endParaRPr kumimoji="1" lang="ja-JP" altLang="en-US" dirty="0"/>
          </a:p>
        </p:txBody>
      </p:sp>
      <p:sp>
        <p:nvSpPr>
          <p:cNvPr id="4" name="スライド番号プレースホルダー 3">
            <a:extLst>
              <a:ext uri="{FF2B5EF4-FFF2-40B4-BE49-F238E27FC236}">
                <a16:creationId xmlns:a16="http://schemas.microsoft.com/office/drawing/2014/main" id="{4B6F7863-02C2-071D-6E99-AC3D4EB51043}"/>
              </a:ext>
            </a:extLst>
          </p:cNvPr>
          <p:cNvSpPr>
            <a:spLocks noGrp="1"/>
          </p:cNvSpPr>
          <p:nvPr>
            <p:ph type="sldNum" sz="quarter" idx="4"/>
          </p:nvPr>
        </p:nvSpPr>
        <p:spPr/>
        <p:txBody>
          <a:bodyPr/>
          <a:lstStyle/>
          <a:p>
            <a:fld id="{DFD4F317-19D0-4848-B5EB-5B174DBE8CF9}" type="slidenum">
              <a:rPr lang="ja-JP" altLang="en-US" smtClean="0"/>
              <a:pPr/>
              <a:t>14</a:t>
            </a:fld>
            <a:endParaRPr lang="ja-JP" altLang="en-US"/>
          </a:p>
        </p:txBody>
      </p:sp>
    </p:spTree>
    <p:extLst>
      <p:ext uri="{BB962C8B-B14F-4D97-AF65-F5344CB8AC3E}">
        <p14:creationId xmlns:p14="http://schemas.microsoft.com/office/powerpoint/2010/main" val="320937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4">
            <a:extLst>
              <a:ext uri="{FF2B5EF4-FFF2-40B4-BE49-F238E27FC236}">
                <a16:creationId xmlns:a16="http://schemas.microsoft.com/office/drawing/2014/main" id="{C437931F-D172-4F9A-A1E7-42FE506DC1D2}"/>
              </a:ext>
            </a:extLst>
          </p:cNvPr>
          <p:cNvGraphicFramePr>
            <a:graphicFrameLocks noGrp="1"/>
          </p:cNvGraphicFramePr>
          <p:nvPr>
            <p:ph idx="1"/>
            <p:extLst>
              <p:ext uri="{D42A27DB-BD31-4B8C-83A1-F6EECF244321}">
                <p14:modId xmlns:p14="http://schemas.microsoft.com/office/powerpoint/2010/main" val="2004659568"/>
              </p:ext>
            </p:extLst>
          </p:nvPr>
        </p:nvGraphicFramePr>
        <p:xfrm>
          <a:off x="838200" y="1371241"/>
          <a:ext cx="10515600" cy="4815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タイトル 2">
            <a:extLst>
              <a:ext uri="{FF2B5EF4-FFF2-40B4-BE49-F238E27FC236}">
                <a16:creationId xmlns:a16="http://schemas.microsoft.com/office/drawing/2014/main" id="{3410EA7B-A069-4709-A5CC-32520044BFEC}"/>
              </a:ext>
            </a:extLst>
          </p:cNvPr>
          <p:cNvSpPr>
            <a:spLocks noGrp="1"/>
          </p:cNvSpPr>
          <p:nvPr>
            <p:ph type="title"/>
          </p:nvPr>
        </p:nvSpPr>
        <p:spPr/>
        <p:txBody>
          <a:bodyPr/>
          <a:lstStyle/>
          <a:p>
            <a:r>
              <a:rPr kumimoji="1" lang="ja-JP" altLang="en-US" dirty="0"/>
              <a:t>まとめ</a:t>
            </a:r>
          </a:p>
        </p:txBody>
      </p:sp>
      <p:sp>
        <p:nvSpPr>
          <p:cNvPr id="4" name="スライド番号プレースホルダー 3">
            <a:extLst>
              <a:ext uri="{FF2B5EF4-FFF2-40B4-BE49-F238E27FC236}">
                <a16:creationId xmlns:a16="http://schemas.microsoft.com/office/drawing/2014/main" id="{FFD3D3F0-A620-4C22-A2E6-1BA38BC73560}"/>
              </a:ext>
            </a:extLst>
          </p:cNvPr>
          <p:cNvSpPr>
            <a:spLocks noGrp="1"/>
          </p:cNvSpPr>
          <p:nvPr>
            <p:ph type="sldNum" sz="quarter" idx="4"/>
          </p:nvPr>
        </p:nvSpPr>
        <p:spPr/>
        <p:txBody>
          <a:bodyPr/>
          <a:lstStyle/>
          <a:p>
            <a:fld id="{DFD4F317-19D0-4848-B5EB-5B174DBE8CF9}" type="slidenum">
              <a:rPr lang="ja-JP" altLang="en-US" smtClean="0"/>
              <a:pPr/>
              <a:t>15</a:t>
            </a:fld>
            <a:endParaRPr lang="ja-JP" altLang="en-US"/>
          </a:p>
        </p:txBody>
      </p:sp>
    </p:spTree>
    <p:extLst>
      <p:ext uri="{BB962C8B-B14F-4D97-AF65-F5344CB8AC3E}">
        <p14:creationId xmlns:p14="http://schemas.microsoft.com/office/powerpoint/2010/main" val="4062080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80F7E8F-40E1-A260-E299-1F3AFE657E01}"/>
              </a:ext>
            </a:extLst>
          </p:cNvPr>
          <p:cNvSpPr>
            <a:spLocks noGrp="1"/>
          </p:cNvSpPr>
          <p:nvPr>
            <p:ph idx="1"/>
          </p:nvPr>
        </p:nvSpPr>
        <p:spPr/>
        <p:txBody>
          <a:bodyPr vert="horz" lIns="91440" tIns="45720" rIns="91440" bIns="45720" rtlCol="0" anchor="t">
            <a:noAutofit/>
          </a:bodyPr>
          <a:lstStyle/>
          <a:p>
            <a:r>
              <a:rPr lang="ja-JP" altLang="ja-JP" sz="2400" dirty="0"/>
              <a:t>データ利用者がデータの重要性や価値に関する認識</a:t>
            </a:r>
            <a:r>
              <a:rPr lang="ja-JP" altLang="en-US" sz="2400" dirty="0"/>
              <a:t>や</a:t>
            </a:r>
            <a:r>
              <a:rPr lang="ja-JP" altLang="ja-JP" sz="2400" dirty="0"/>
              <a:t>、活用</a:t>
            </a:r>
            <a:r>
              <a:rPr lang="ja-JP" altLang="en-US" sz="2400" dirty="0"/>
              <a:t>、</a:t>
            </a:r>
            <a:r>
              <a:rPr lang="ja-JP" altLang="ja-JP" sz="2400" dirty="0"/>
              <a:t>管理するための理解を</a:t>
            </a:r>
            <a:r>
              <a:rPr lang="ja-JP" altLang="en-US" sz="2400" dirty="0"/>
              <a:t>深める</a:t>
            </a:r>
            <a:r>
              <a:rPr lang="ja-JP" altLang="ja-JP" sz="2400" dirty="0"/>
              <a:t>ため、また、データオーナーやデータ収集、作成者が適切にデータを収集、作成、管理するとともに利用者に使いやすい形で供給するための</a:t>
            </a:r>
            <a:r>
              <a:rPr lang="ja-JP" altLang="en-US" sz="2400" dirty="0"/>
              <a:t>、</a:t>
            </a:r>
            <a:r>
              <a:rPr lang="ja-JP" altLang="ja-JP" sz="2400" dirty="0"/>
              <a:t>知識を提供することを目的としています。</a:t>
            </a:r>
            <a:endParaRPr lang="en-US" altLang="ja-JP" sz="2400" dirty="0"/>
          </a:p>
          <a:p>
            <a:r>
              <a:rPr lang="ja-JP" altLang="ja-JP" sz="2400" dirty="0"/>
              <a:t>情報処理推進機構（</a:t>
            </a:r>
            <a:r>
              <a:rPr lang="en-US" altLang="ja-JP" sz="2400" dirty="0"/>
              <a:t>IPA</a:t>
            </a:r>
            <a:r>
              <a:rPr lang="ja-JP" altLang="ja-JP" sz="2400" dirty="0"/>
              <a:t>）と経済産業省が推進するデジタルスキル標準を参照し、その学習項目を</a:t>
            </a:r>
            <a:r>
              <a:rPr lang="ja-JP" altLang="en-US" sz="2400" dirty="0"/>
              <a:t>活用</a:t>
            </a:r>
            <a:r>
              <a:rPr lang="ja-JP" altLang="ja-JP" sz="2400" dirty="0"/>
              <a:t>するとともに、より専門的な学習項目を追加して教材化しています。</a:t>
            </a:r>
          </a:p>
          <a:p>
            <a:r>
              <a:rPr lang="en-US" altLang="ja-JP" sz="2400" dirty="0"/>
              <a:t> GIF</a:t>
            </a:r>
            <a:r>
              <a:rPr lang="ja-JP" altLang="ja-JP" sz="2400"/>
              <a:t>アカデミーは、デジタル庁と情報処理推進機構が協力して提供しています。個々の教材や</a:t>
            </a:r>
            <a:r>
              <a:rPr lang="en-US" altLang="ja-JP" sz="2400"/>
              <a:t>webinar</a:t>
            </a:r>
            <a:r>
              <a:rPr lang="ja-JP" altLang="ja-JP" sz="2400"/>
              <a:t>はデータチーム内の専門家が作成し、チーム内レビューをした上で公開します。チームメンバーが持つ高度な専門知識を広く活用するとともに、チームメンバーのトレーニングもかねて教材を作成しています。</a:t>
            </a:r>
            <a:endParaRPr lang="en-US" altLang="ja-JP" sz="2400"/>
          </a:p>
          <a:p>
            <a:endParaRPr lang="en-US" altLang="ja-JP" sz="2400" dirty="0"/>
          </a:p>
          <a:p>
            <a:pPr marL="0" indent="0">
              <a:buNone/>
            </a:pPr>
            <a:r>
              <a:rPr lang="ja-JP" altLang="en-US" sz="1600" dirty="0"/>
              <a:t>本教材メタデータ</a:t>
            </a:r>
            <a:endParaRPr lang="en-US" altLang="ja-JP" sz="1600" dirty="0"/>
          </a:p>
          <a:p>
            <a:pPr marL="0" indent="0">
              <a:buNone/>
            </a:pPr>
            <a:r>
              <a:rPr lang="ja-JP" altLang="en-US" sz="1600"/>
              <a:t>作成日：</a:t>
            </a:r>
            <a:r>
              <a:rPr lang="en-US" altLang="ja-JP" sz="1600" dirty="0"/>
              <a:t>2023-03-31</a:t>
            </a:r>
            <a:r>
              <a:rPr lang="ja-JP" altLang="en-US" sz="1600"/>
              <a:t>　作成者：平本　健二（デジタル庁）</a:t>
            </a:r>
            <a:endParaRPr lang="ja-JP" altLang="ja-JP" sz="1600" dirty="0"/>
          </a:p>
          <a:p>
            <a:endParaRPr lang="ja-JP" altLang="en-US" sz="2400" dirty="0"/>
          </a:p>
        </p:txBody>
      </p:sp>
      <p:sp>
        <p:nvSpPr>
          <p:cNvPr id="3" name="タイトル 2">
            <a:extLst>
              <a:ext uri="{FF2B5EF4-FFF2-40B4-BE49-F238E27FC236}">
                <a16:creationId xmlns:a16="http://schemas.microsoft.com/office/drawing/2014/main" id="{053947D4-4C63-FE48-5D02-C530A7D6FAE7}"/>
              </a:ext>
            </a:extLst>
          </p:cNvPr>
          <p:cNvSpPr>
            <a:spLocks noGrp="1"/>
          </p:cNvSpPr>
          <p:nvPr>
            <p:ph type="title"/>
          </p:nvPr>
        </p:nvSpPr>
        <p:spPr/>
        <p:txBody>
          <a:bodyPr/>
          <a:lstStyle/>
          <a:p>
            <a:r>
              <a:rPr lang="en-US" altLang="ja-JP" dirty="0"/>
              <a:t>GIF</a:t>
            </a:r>
            <a:r>
              <a:rPr lang="ja-JP" altLang="ja-JP" dirty="0"/>
              <a:t>アカデミーについて</a:t>
            </a:r>
            <a:endParaRPr lang="ja-JP" altLang="en-US" dirty="0"/>
          </a:p>
        </p:txBody>
      </p:sp>
      <p:sp>
        <p:nvSpPr>
          <p:cNvPr id="4" name="スライド番号プレースホルダー 3">
            <a:extLst>
              <a:ext uri="{FF2B5EF4-FFF2-40B4-BE49-F238E27FC236}">
                <a16:creationId xmlns:a16="http://schemas.microsoft.com/office/drawing/2014/main" id="{3E394E1C-1E81-A153-7BFF-8AA9CED7A855}"/>
              </a:ext>
            </a:extLst>
          </p:cNvPr>
          <p:cNvSpPr>
            <a:spLocks noGrp="1"/>
          </p:cNvSpPr>
          <p:nvPr>
            <p:ph type="sldNum" sz="quarter" idx="4"/>
          </p:nvPr>
        </p:nvSpPr>
        <p:spPr/>
        <p:txBody>
          <a:bodyPr/>
          <a:lstStyle/>
          <a:p>
            <a:fld id="{DFD4F317-19D0-4848-B5EB-5B174DBE8CF9}" type="slidenum">
              <a:rPr lang="ja-JP" altLang="en-US" smtClean="0"/>
              <a:pPr/>
              <a:t>16</a:t>
            </a:fld>
            <a:endParaRPr lang="ja-JP" altLang="en-US"/>
          </a:p>
        </p:txBody>
      </p:sp>
    </p:spTree>
    <p:extLst>
      <p:ext uri="{BB962C8B-B14F-4D97-AF65-F5344CB8AC3E}">
        <p14:creationId xmlns:p14="http://schemas.microsoft.com/office/powerpoint/2010/main" val="110844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コンテンツ プレースホルダー 8">
            <a:extLst>
              <a:ext uri="{FF2B5EF4-FFF2-40B4-BE49-F238E27FC236}">
                <a16:creationId xmlns:a16="http://schemas.microsoft.com/office/drawing/2014/main" id="{9AA75761-2389-489C-BB8E-50B291037A1B}"/>
              </a:ext>
            </a:extLst>
          </p:cNvPr>
          <p:cNvGraphicFramePr>
            <a:graphicFrameLocks noGrp="1"/>
          </p:cNvGraphicFramePr>
          <p:nvPr>
            <p:ph idx="1"/>
            <p:extLst>
              <p:ext uri="{D42A27DB-BD31-4B8C-83A1-F6EECF244321}">
                <p14:modId xmlns:p14="http://schemas.microsoft.com/office/powerpoint/2010/main" val="3535901329"/>
              </p:ext>
            </p:extLst>
          </p:nvPr>
        </p:nvGraphicFramePr>
        <p:xfrm>
          <a:off x="838200" y="1371242"/>
          <a:ext cx="10515600" cy="30731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タイトル 4">
            <a:extLst>
              <a:ext uri="{FF2B5EF4-FFF2-40B4-BE49-F238E27FC236}">
                <a16:creationId xmlns:a16="http://schemas.microsoft.com/office/drawing/2014/main" id="{4AF46CD9-321F-403E-8994-22DB5CB94EBB}"/>
              </a:ext>
            </a:extLst>
          </p:cNvPr>
          <p:cNvSpPr>
            <a:spLocks noGrp="1"/>
          </p:cNvSpPr>
          <p:nvPr>
            <p:ph type="title"/>
          </p:nvPr>
        </p:nvSpPr>
        <p:spPr/>
        <p:txBody>
          <a:bodyPr/>
          <a:lstStyle/>
          <a:p>
            <a:r>
              <a:rPr lang="ja-JP" altLang="en-US" dirty="0"/>
              <a:t>この教材の学習目標と学習項目</a:t>
            </a:r>
          </a:p>
        </p:txBody>
      </p:sp>
      <p:sp>
        <p:nvSpPr>
          <p:cNvPr id="3" name="スライド番号プレースホルダー 2">
            <a:extLst>
              <a:ext uri="{FF2B5EF4-FFF2-40B4-BE49-F238E27FC236}">
                <a16:creationId xmlns:a16="http://schemas.microsoft.com/office/drawing/2014/main" id="{AAFB41F4-3424-40D7-A94B-1AA70FFA4E9A}"/>
              </a:ext>
            </a:extLst>
          </p:cNvPr>
          <p:cNvSpPr>
            <a:spLocks noGrp="1"/>
          </p:cNvSpPr>
          <p:nvPr>
            <p:ph type="sldNum" sz="quarter" idx="4"/>
          </p:nvPr>
        </p:nvSpPr>
        <p:spPr/>
        <p:txBody>
          <a:bodyPr/>
          <a:lstStyle/>
          <a:p>
            <a:fld id="{DFD4F317-19D0-4848-B5EB-5B174DBE8CF9}" type="slidenum">
              <a:rPr lang="ja-JP" altLang="en-US" smtClean="0"/>
              <a:pPr/>
              <a:t>2</a:t>
            </a:fld>
            <a:endParaRPr lang="ja-JP" altLang="en-US"/>
          </a:p>
        </p:txBody>
      </p:sp>
      <p:sp>
        <p:nvSpPr>
          <p:cNvPr id="8" name="テキスト ボックス 7">
            <a:extLst>
              <a:ext uri="{FF2B5EF4-FFF2-40B4-BE49-F238E27FC236}">
                <a16:creationId xmlns:a16="http://schemas.microsoft.com/office/drawing/2014/main" id="{5110A028-880E-4FED-B87F-EBAE786BF815}"/>
              </a:ext>
            </a:extLst>
          </p:cNvPr>
          <p:cNvSpPr txBox="1"/>
          <p:nvPr/>
        </p:nvSpPr>
        <p:spPr>
          <a:xfrm>
            <a:off x="838200" y="4685663"/>
            <a:ext cx="10685416" cy="923330"/>
          </a:xfrm>
          <a:prstGeom prst="rect">
            <a:avLst/>
          </a:prstGeom>
          <a:noFill/>
        </p:spPr>
        <p:txBody>
          <a:bodyPr wrap="square">
            <a:spAutoFit/>
          </a:bodyPr>
          <a:lstStyle/>
          <a:p>
            <a:r>
              <a:rPr lang="ja-JP" altLang="en-US" u="sng" dirty="0"/>
              <a:t>学習項目</a:t>
            </a:r>
            <a:endParaRPr lang="en-US" altLang="ja-JP" u="sng" dirty="0"/>
          </a:p>
          <a:p>
            <a:pPr marL="285750" indent="-285750">
              <a:buFont typeface="Arial" panose="020B0604020202020204" pitchFamily="34" charset="0"/>
              <a:buChar char="•"/>
            </a:pPr>
            <a:r>
              <a:rPr lang="ja-JP" altLang="en-US" dirty="0"/>
              <a:t>事業活動におけるデータ・デジタル技術の活用事例</a:t>
            </a:r>
          </a:p>
          <a:p>
            <a:pPr marL="742950" lvl="1" indent="-285750">
              <a:buFont typeface="Wingdings" panose="05000000000000000000" pitchFamily="2" charset="2"/>
              <a:buChar char="Ø"/>
            </a:pPr>
            <a:r>
              <a:rPr lang="ja-JP" altLang="en-US" dirty="0"/>
              <a:t>サービス、販売、マーケティング、製造、研究開発、調達、物流</a:t>
            </a:r>
          </a:p>
        </p:txBody>
      </p:sp>
    </p:spTree>
    <p:extLst>
      <p:ext uri="{BB962C8B-B14F-4D97-AF65-F5344CB8AC3E}">
        <p14:creationId xmlns:p14="http://schemas.microsoft.com/office/powerpoint/2010/main" val="314036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A374E1F-11B8-95A6-9844-C51E6A728AD6}"/>
              </a:ext>
            </a:extLst>
          </p:cNvPr>
          <p:cNvSpPr>
            <a:spLocks noGrp="1"/>
          </p:cNvSpPr>
          <p:nvPr>
            <p:ph idx="1"/>
          </p:nvPr>
        </p:nvSpPr>
        <p:spPr>
          <a:xfrm>
            <a:off x="838199" y="1371241"/>
            <a:ext cx="10719391" cy="1223103"/>
          </a:xfrm>
        </p:spPr>
        <p:txBody>
          <a:bodyPr/>
          <a:lstStyle/>
          <a:p>
            <a:r>
              <a:rPr lang="ja-JP" altLang="en-US" dirty="0"/>
              <a:t>同じデータでもデータは様々な用途で活用できます。</a:t>
            </a:r>
            <a:endParaRPr lang="en-US" altLang="ja-JP" dirty="0"/>
          </a:p>
          <a:p>
            <a:r>
              <a:rPr lang="ja-JP" altLang="en-US" dirty="0"/>
              <a:t>データは、コピーしても活用できる価値ある資源です。</a:t>
            </a:r>
            <a:endParaRPr kumimoji="1" lang="en-US" altLang="ja-JP" dirty="0"/>
          </a:p>
        </p:txBody>
      </p:sp>
      <p:sp>
        <p:nvSpPr>
          <p:cNvPr id="3" name="タイトル 2">
            <a:extLst>
              <a:ext uri="{FF2B5EF4-FFF2-40B4-BE49-F238E27FC236}">
                <a16:creationId xmlns:a16="http://schemas.microsoft.com/office/drawing/2014/main" id="{7FCC33E1-A595-CFA4-2A85-6F19F76D67DE}"/>
              </a:ext>
            </a:extLst>
          </p:cNvPr>
          <p:cNvSpPr>
            <a:spLocks noGrp="1"/>
          </p:cNvSpPr>
          <p:nvPr>
            <p:ph type="title"/>
          </p:nvPr>
        </p:nvSpPr>
        <p:spPr/>
        <p:txBody>
          <a:bodyPr/>
          <a:lstStyle/>
          <a:p>
            <a:r>
              <a:rPr kumimoji="1" lang="ja-JP" altLang="en-US" dirty="0"/>
              <a:t>データの価値を理解しましょう</a:t>
            </a:r>
          </a:p>
        </p:txBody>
      </p:sp>
      <p:sp>
        <p:nvSpPr>
          <p:cNvPr id="4" name="スライド番号プレースホルダー 3">
            <a:extLst>
              <a:ext uri="{FF2B5EF4-FFF2-40B4-BE49-F238E27FC236}">
                <a16:creationId xmlns:a16="http://schemas.microsoft.com/office/drawing/2014/main" id="{539ED831-D62D-003F-8C54-75C84447F1B4}"/>
              </a:ext>
            </a:extLst>
          </p:cNvPr>
          <p:cNvSpPr>
            <a:spLocks noGrp="1"/>
          </p:cNvSpPr>
          <p:nvPr>
            <p:ph type="sldNum" sz="quarter" idx="4"/>
          </p:nvPr>
        </p:nvSpPr>
        <p:spPr/>
        <p:txBody>
          <a:bodyPr/>
          <a:lstStyle/>
          <a:p>
            <a:fld id="{DFD4F317-19D0-4848-B5EB-5B174DBE8CF9}" type="slidenum">
              <a:rPr lang="ja-JP" altLang="en-US" smtClean="0"/>
              <a:pPr/>
              <a:t>3</a:t>
            </a:fld>
            <a:endParaRPr lang="ja-JP" altLang="en-US"/>
          </a:p>
        </p:txBody>
      </p:sp>
      <p:graphicFrame>
        <p:nvGraphicFramePr>
          <p:cNvPr id="37" name="図表 36">
            <a:extLst>
              <a:ext uri="{FF2B5EF4-FFF2-40B4-BE49-F238E27FC236}">
                <a16:creationId xmlns:a16="http://schemas.microsoft.com/office/drawing/2014/main" id="{52E7F305-7806-D968-4C51-368EB23BA771}"/>
              </a:ext>
            </a:extLst>
          </p:cNvPr>
          <p:cNvGraphicFramePr/>
          <p:nvPr>
            <p:extLst>
              <p:ext uri="{D42A27DB-BD31-4B8C-83A1-F6EECF244321}">
                <p14:modId xmlns:p14="http://schemas.microsoft.com/office/powerpoint/2010/main" val="87432188"/>
              </p:ext>
            </p:extLst>
          </p:nvPr>
        </p:nvGraphicFramePr>
        <p:xfrm>
          <a:off x="270300" y="2307264"/>
          <a:ext cx="5715828" cy="4527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9" name="テキスト ボックス 38">
            <a:extLst>
              <a:ext uri="{FF2B5EF4-FFF2-40B4-BE49-F238E27FC236}">
                <a16:creationId xmlns:a16="http://schemas.microsoft.com/office/drawing/2014/main" id="{89E8D67E-B6B8-9FA5-884A-AF1AE0B27CEA}"/>
              </a:ext>
            </a:extLst>
          </p:cNvPr>
          <p:cNvSpPr txBox="1"/>
          <p:nvPr/>
        </p:nvSpPr>
        <p:spPr>
          <a:xfrm>
            <a:off x="6197894" y="3278592"/>
            <a:ext cx="5128082" cy="2308324"/>
          </a:xfrm>
          <a:prstGeom prst="rect">
            <a:avLst/>
          </a:prstGeom>
          <a:noFill/>
        </p:spPr>
        <p:txBody>
          <a:bodyPr wrap="square" rtlCol="0">
            <a:spAutoFit/>
          </a:bodyPr>
          <a:lstStyle/>
          <a:p>
            <a:r>
              <a:rPr kumimoji="1" lang="ja-JP" altLang="en-US" b="1" dirty="0"/>
              <a:t>従来の主な活用</a:t>
            </a:r>
            <a:endParaRPr kumimoji="1" lang="en-US" altLang="ja-JP" b="1" dirty="0"/>
          </a:p>
          <a:p>
            <a:pPr algn="l"/>
            <a:r>
              <a:rPr kumimoji="1" lang="ja-JP" altLang="en-US" dirty="0"/>
              <a:t>・自分の健康管理のために活用</a:t>
            </a:r>
            <a:endParaRPr kumimoji="1" lang="en-US" altLang="ja-JP" dirty="0"/>
          </a:p>
          <a:p>
            <a:pPr algn="l"/>
            <a:r>
              <a:rPr lang="ja-JP" altLang="en-US" dirty="0"/>
              <a:t>・疾病予防や治療に関する研究</a:t>
            </a:r>
            <a:endParaRPr lang="en-US" altLang="ja-JP" dirty="0"/>
          </a:p>
          <a:p>
            <a:pPr algn="l"/>
            <a:r>
              <a:rPr lang="ja-JP" altLang="en-US" b="1" dirty="0"/>
              <a:t>活用が始まっている分野</a:t>
            </a:r>
            <a:endParaRPr lang="en-US" altLang="ja-JP" b="1" dirty="0"/>
          </a:p>
          <a:p>
            <a:pPr algn="l"/>
            <a:r>
              <a:rPr kumimoji="1" lang="ja-JP" altLang="en-US" dirty="0"/>
              <a:t>・運動・健康データから街づくり</a:t>
            </a:r>
            <a:endParaRPr kumimoji="1" lang="en-US" altLang="ja-JP" dirty="0"/>
          </a:p>
          <a:p>
            <a:pPr algn="l"/>
            <a:r>
              <a:rPr lang="ja-JP" altLang="en-US" dirty="0"/>
              <a:t>・流行傾向の把握から薬局の品ぞろえの変更</a:t>
            </a:r>
            <a:endParaRPr lang="en-US" altLang="ja-JP" dirty="0"/>
          </a:p>
          <a:p>
            <a:pPr algn="l"/>
            <a:r>
              <a:rPr lang="ja-JP" altLang="en-US" dirty="0"/>
              <a:t>・サービス分野への展開</a:t>
            </a:r>
            <a:endParaRPr lang="en-US" altLang="ja-JP" dirty="0"/>
          </a:p>
          <a:p>
            <a:pPr algn="l"/>
            <a:r>
              <a:rPr lang="ja-JP" altLang="en-US" dirty="0"/>
              <a:t>・　・・・</a:t>
            </a:r>
            <a:endParaRPr lang="en-US" altLang="ja-JP" dirty="0"/>
          </a:p>
        </p:txBody>
      </p:sp>
    </p:spTree>
    <p:extLst>
      <p:ext uri="{BB962C8B-B14F-4D97-AF65-F5344CB8AC3E}">
        <p14:creationId xmlns:p14="http://schemas.microsoft.com/office/powerpoint/2010/main" val="3541542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C296C60-8A4A-499E-B089-8593DC47A087}"/>
              </a:ext>
            </a:extLst>
          </p:cNvPr>
          <p:cNvSpPr>
            <a:spLocks noGrp="1"/>
          </p:cNvSpPr>
          <p:nvPr>
            <p:ph idx="1"/>
          </p:nvPr>
        </p:nvSpPr>
        <p:spPr/>
        <p:txBody>
          <a:bodyPr/>
          <a:lstStyle/>
          <a:p>
            <a:r>
              <a:rPr kumimoji="1" lang="ja-JP" altLang="en-US" dirty="0"/>
              <a:t>同じデータを分析しても年代、性別などによって差異があることがあります。複数の分析軸を持ったクロス分析をすることで、そのニーズを顕在化させることができます。</a:t>
            </a:r>
            <a:endParaRPr kumimoji="1" lang="en-US" altLang="ja-JP" dirty="0"/>
          </a:p>
          <a:p>
            <a:pPr lvl="1"/>
            <a:r>
              <a:rPr lang="ja-JP" altLang="en-US" dirty="0"/>
              <a:t>年齢、性別、地域、職業等</a:t>
            </a:r>
            <a:endParaRPr lang="en-US" altLang="ja-JP" dirty="0"/>
          </a:p>
          <a:p>
            <a:pPr lvl="1"/>
            <a:r>
              <a:rPr kumimoji="1" lang="ja-JP" altLang="en-US" dirty="0"/>
              <a:t>経年データによる分析でトレンドを把握できることもあります</a:t>
            </a:r>
            <a:endParaRPr kumimoji="1" lang="en-US" altLang="ja-JP" dirty="0"/>
          </a:p>
          <a:p>
            <a:r>
              <a:rPr lang="ja-JP" altLang="en-US" dirty="0"/>
              <a:t>これまで使っていなかったデータの活用</a:t>
            </a:r>
            <a:endParaRPr lang="en-US" altLang="ja-JP" dirty="0"/>
          </a:p>
          <a:p>
            <a:pPr lvl="1"/>
            <a:r>
              <a:rPr kumimoji="1" lang="ja-JP" altLang="en-US" dirty="0"/>
              <a:t>各種申込の情報は単に申込登録の内容を情報として使うだけでなく、窓口混雑状況の把握に使うこともできます。</a:t>
            </a:r>
            <a:endParaRPr kumimoji="1" lang="en-US" altLang="ja-JP" dirty="0"/>
          </a:p>
          <a:p>
            <a:pPr lvl="1"/>
            <a:r>
              <a:rPr lang="ja-JP" altLang="en-US" dirty="0"/>
              <a:t>駐車場は空、混雑、満車の情報が使われることが多いですが、満車以降では平均回転時間を提示すると利用者に判断情報を提供することができます。</a:t>
            </a:r>
            <a:endParaRPr kumimoji="1" lang="en-US" altLang="ja-JP" dirty="0"/>
          </a:p>
          <a:p>
            <a:endParaRPr kumimoji="1" lang="en-US" altLang="ja-JP" dirty="0"/>
          </a:p>
          <a:p>
            <a:pPr marL="0" indent="0">
              <a:buNone/>
            </a:pPr>
            <a:endParaRPr kumimoji="1" lang="ja-JP" altLang="en-US" dirty="0"/>
          </a:p>
          <a:p>
            <a:endParaRPr kumimoji="1" lang="ja-JP" altLang="en-US" dirty="0"/>
          </a:p>
        </p:txBody>
      </p:sp>
      <p:sp>
        <p:nvSpPr>
          <p:cNvPr id="3" name="タイトル 2">
            <a:extLst>
              <a:ext uri="{FF2B5EF4-FFF2-40B4-BE49-F238E27FC236}">
                <a16:creationId xmlns:a16="http://schemas.microsoft.com/office/drawing/2014/main" id="{B304BA5A-631D-4749-B4FC-34DC3467632A}"/>
              </a:ext>
            </a:extLst>
          </p:cNvPr>
          <p:cNvSpPr>
            <a:spLocks noGrp="1"/>
          </p:cNvSpPr>
          <p:nvPr>
            <p:ph type="title"/>
          </p:nvPr>
        </p:nvSpPr>
        <p:spPr>
          <a:xfrm>
            <a:off x="838200" y="519497"/>
            <a:ext cx="11353800" cy="591252"/>
          </a:xfrm>
        </p:spPr>
        <p:txBody>
          <a:bodyPr/>
          <a:lstStyle/>
          <a:p>
            <a:r>
              <a:rPr kumimoji="1" lang="ja-JP" altLang="en-US" dirty="0"/>
              <a:t>切り方を変えることでデータの価値が引き出せます</a:t>
            </a:r>
          </a:p>
        </p:txBody>
      </p:sp>
      <p:sp>
        <p:nvSpPr>
          <p:cNvPr id="4" name="スライド番号プレースホルダー 3">
            <a:extLst>
              <a:ext uri="{FF2B5EF4-FFF2-40B4-BE49-F238E27FC236}">
                <a16:creationId xmlns:a16="http://schemas.microsoft.com/office/drawing/2014/main" id="{0F210FF2-F531-49B6-B7BF-F974C5BCB456}"/>
              </a:ext>
            </a:extLst>
          </p:cNvPr>
          <p:cNvSpPr>
            <a:spLocks noGrp="1"/>
          </p:cNvSpPr>
          <p:nvPr>
            <p:ph type="sldNum" sz="quarter" idx="4"/>
          </p:nvPr>
        </p:nvSpPr>
        <p:spPr/>
        <p:txBody>
          <a:bodyPr/>
          <a:lstStyle/>
          <a:p>
            <a:fld id="{DFD4F317-19D0-4848-B5EB-5B174DBE8CF9}" type="slidenum">
              <a:rPr lang="ja-JP" altLang="en-US" smtClean="0"/>
              <a:pPr/>
              <a:t>4</a:t>
            </a:fld>
            <a:endParaRPr lang="ja-JP" altLang="en-US"/>
          </a:p>
        </p:txBody>
      </p:sp>
      <p:sp>
        <p:nvSpPr>
          <p:cNvPr id="5" name="テキスト ボックス 4">
            <a:extLst>
              <a:ext uri="{FF2B5EF4-FFF2-40B4-BE49-F238E27FC236}">
                <a16:creationId xmlns:a16="http://schemas.microsoft.com/office/drawing/2014/main" id="{F336D890-9AD2-A52A-E4C6-6AFE980D319A}"/>
              </a:ext>
            </a:extLst>
          </p:cNvPr>
          <p:cNvSpPr txBox="1"/>
          <p:nvPr/>
        </p:nvSpPr>
        <p:spPr>
          <a:xfrm>
            <a:off x="8823602" y="1847332"/>
            <a:ext cx="2530198" cy="861774"/>
          </a:xfrm>
          <a:prstGeom prst="rect">
            <a:avLst/>
          </a:prstGeom>
          <a:noFill/>
        </p:spPr>
        <p:txBody>
          <a:bodyPr wrap="square" rtlCol="0">
            <a:spAutoFit/>
          </a:bodyPr>
          <a:lstStyle/>
          <a:p>
            <a:pPr algn="l"/>
            <a:r>
              <a:rPr lang="ja-JP" altLang="en-US" sz="1600" dirty="0"/>
              <a:t>・年齢、性別による分析</a:t>
            </a:r>
            <a:endParaRPr lang="en-US" altLang="ja-JP" sz="1600" dirty="0"/>
          </a:p>
          <a:p>
            <a:pPr algn="l"/>
            <a:r>
              <a:rPr lang="ja-JP" altLang="en-US" sz="1600" dirty="0"/>
              <a:t>・経年データによる分析</a:t>
            </a:r>
            <a:endParaRPr lang="en-US" altLang="ja-JP" sz="1600" dirty="0"/>
          </a:p>
          <a:p>
            <a:pPr algn="l"/>
            <a:r>
              <a:rPr lang="ja-JP" altLang="en-US" sz="1600" dirty="0"/>
              <a:t>・地域による分析</a:t>
            </a:r>
            <a:endParaRPr lang="en-US" altLang="ja-JP" sz="1600" dirty="0"/>
          </a:p>
        </p:txBody>
      </p:sp>
    </p:spTree>
    <p:extLst>
      <p:ext uri="{BB962C8B-B14F-4D97-AF65-F5344CB8AC3E}">
        <p14:creationId xmlns:p14="http://schemas.microsoft.com/office/powerpoint/2010/main" val="1040680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A374E1F-11B8-95A6-9844-C51E6A728AD6}"/>
              </a:ext>
            </a:extLst>
          </p:cNvPr>
          <p:cNvSpPr>
            <a:spLocks noGrp="1"/>
          </p:cNvSpPr>
          <p:nvPr>
            <p:ph idx="1"/>
          </p:nvPr>
        </p:nvSpPr>
        <p:spPr>
          <a:xfrm>
            <a:off x="838200" y="1371241"/>
            <a:ext cx="10515600" cy="1223103"/>
          </a:xfrm>
        </p:spPr>
        <p:txBody>
          <a:bodyPr/>
          <a:lstStyle/>
          <a:p>
            <a:r>
              <a:rPr kumimoji="1" lang="ja-JP" altLang="en-US" dirty="0"/>
              <a:t>個々の対象毎に活用していたデータを束ねて、新しい価値を引き出しましょう。</a:t>
            </a:r>
            <a:endParaRPr kumimoji="1" lang="en-US" altLang="ja-JP" dirty="0"/>
          </a:p>
        </p:txBody>
      </p:sp>
      <p:sp>
        <p:nvSpPr>
          <p:cNvPr id="3" name="タイトル 2">
            <a:extLst>
              <a:ext uri="{FF2B5EF4-FFF2-40B4-BE49-F238E27FC236}">
                <a16:creationId xmlns:a16="http://schemas.microsoft.com/office/drawing/2014/main" id="{7FCC33E1-A595-CFA4-2A85-6F19F76D67DE}"/>
              </a:ext>
            </a:extLst>
          </p:cNvPr>
          <p:cNvSpPr>
            <a:spLocks noGrp="1"/>
          </p:cNvSpPr>
          <p:nvPr>
            <p:ph type="title"/>
          </p:nvPr>
        </p:nvSpPr>
        <p:spPr>
          <a:xfrm>
            <a:off x="838199" y="519497"/>
            <a:ext cx="10877463" cy="591252"/>
          </a:xfrm>
        </p:spPr>
        <p:txBody>
          <a:bodyPr/>
          <a:lstStyle/>
          <a:p>
            <a:r>
              <a:rPr kumimoji="1" lang="ja-JP" altLang="en-US" dirty="0"/>
              <a:t>束ねることでデータの価値が引き出せます</a:t>
            </a:r>
          </a:p>
        </p:txBody>
      </p:sp>
      <p:sp>
        <p:nvSpPr>
          <p:cNvPr id="4" name="スライド番号プレースホルダー 3">
            <a:extLst>
              <a:ext uri="{FF2B5EF4-FFF2-40B4-BE49-F238E27FC236}">
                <a16:creationId xmlns:a16="http://schemas.microsoft.com/office/drawing/2014/main" id="{539ED831-D62D-003F-8C54-75C84447F1B4}"/>
              </a:ext>
            </a:extLst>
          </p:cNvPr>
          <p:cNvSpPr>
            <a:spLocks noGrp="1"/>
          </p:cNvSpPr>
          <p:nvPr>
            <p:ph type="sldNum" sz="quarter" idx="4"/>
          </p:nvPr>
        </p:nvSpPr>
        <p:spPr/>
        <p:txBody>
          <a:bodyPr/>
          <a:lstStyle/>
          <a:p>
            <a:fld id="{DFD4F317-19D0-4848-B5EB-5B174DBE8CF9}" type="slidenum">
              <a:rPr lang="ja-JP" altLang="en-US" smtClean="0"/>
              <a:pPr/>
              <a:t>5</a:t>
            </a:fld>
            <a:endParaRPr lang="ja-JP" altLang="en-US"/>
          </a:p>
        </p:txBody>
      </p:sp>
      <p:sp>
        <p:nvSpPr>
          <p:cNvPr id="6" name="テキスト ボックス 5">
            <a:extLst>
              <a:ext uri="{FF2B5EF4-FFF2-40B4-BE49-F238E27FC236}">
                <a16:creationId xmlns:a16="http://schemas.microsoft.com/office/drawing/2014/main" id="{86FBEF73-515D-A60C-28B7-811DA4F1D52A}"/>
              </a:ext>
            </a:extLst>
          </p:cNvPr>
          <p:cNvSpPr txBox="1"/>
          <p:nvPr/>
        </p:nvSpPr>
        <p:spPr>
          <a:xfrm>
            <a:off x="648584" y="2206855"/>
            <a:ext cx="5287927" cy="1754326"/>
          </a:xfrm>
          <a:prstGeom prst="rect">
            <a:avLst/>
          </a:prstGeom>
          <a:noFill/>
        </p:spPr>
        <p:txBody>
          <a:bodyPr wrap="square">
            <a:spAutoFit/>
          </a:bodyPr>
          <a:lstStyle/>
          <a:p>
            <a:r>
              <a:rPr kumimoji="1" lang="ja-JP" altLang="en-US" b="1" dirty="0"/>
              <a:t>個々のデータは、まとめることで価値を生み出します。</a:t>
            </a:r>
            <a:endParaRPr kumimoji="1" lang="en-US" altLang="ja-JP" b="1" dirty="0"/>
          </a:p>
          <a:p>
            <a:endParaRPr kumimoji="1" lang="en-US" altLang="ja-JP" b="1" dirty="0"/>
          </a:p>
          <a:p>
            <a:pPr marL="285750" indent="-285750">
              <a:buFont typeface="Arial" panose="020B0604020202020204" pitchFamily="34" charset="0"/>
              <a:buChar char="•"/>
            </a:pPr>
            <a:r>
              <a:rPr lang="en-US" altLang="ja-JP" dirty="0"/>
              <a:t>1</a:t>
            </a:r>
            <a:r>
              <a:rPr lang="ja-JP" altLang="en-US" dirty="0"/>
              <a:t>つ</a:t>
            </a:r>
            <a:r>
              <a:rPr lang="en-US" altLang="ja-JP" dirty="0"/>
              <a:t>1</a:t>
            </a:r>
            <a:r>
              <a:rPr lang="ja-JP" altLang="en-US" dirty="0"/>
              <a:t>つのデータでは価値がなくても、まとめることで統計的分析やリコメンデーションのような傾向分析ができるようになります。</a:t>
            </a:r>
            <a:endParaRPr lang="en-US" altLang="ja-JP" dirty="0"/>
          </a:p>
        </p:txBody>
      </p:sp>
      <p:sp>
        <p:nvSpPr>
          <p:cNvPr id="7" name="テキスト ボックス 6">
            <a:extLst>
              <a:ext uri="{FF2B5EF4-FFF2-40B4-BE49-F238E27FC236}">
                <a16:creationId xmlns:a16="http://schemas.microsoft.com/office/drawing/2014/main" id="{37FF226E-7522-E64A-AAF7-B707201CBCB1}"/>
              </a:ext>
            </a:extLst>
          </p:cNvPr>
          <p:cNvSpPr txBox="1"/>
          <p:nvPr/>
        </p:nvSpPr>
        <p:spPr>
          <a:xfrm>
            <a:off x="6205868" y="2206855"/>
            <a:ext cx="5287927" cy="1754326"/>
          </a:xfrm>
          <a:prstGeom prst="rect">
            <a:avLst/>
          </a:prstGeom>
          <a:noFill/>
        </p:spPr>
        <p:txBody>
          <a:bodyPr wrap="square">
            <a:spAutoFit/>
          </a:bodyPr>
          <a:lstStyle/>
          <a:p>
            <a:r>
              <a:rPr lang="ja-JP" altLang="en-US" b="1" dirty="0"/>
              <a:t>まとまったデータは、別の視点で分析することで新たな価値が生み出せることがあります。</a:t>
            </a:r>
            <a:endParaRPr lang="en-US" altLang="ja-JP" b="1" dirty="0"/>
          </a:p>
          <a:p>
            <a:endParaRPr lang="en-US" altLang="ja-JP" dirty="0"/>
          </a:p>
          <a:p>
            <a:pPr marL="285750" indent="-285750">
              <a:buFont typeface="Arial" panose="020B0604020202020204" pitchFamily="34" charset="0"/>
              <a:buChar char="•"/>
            </a:pPr>
            <a:r>
              <a:rPr lang="ja-JP" altLang="en-US" dirty="0"/>
              <a:t>目的によって、抽出・分析の方法をすることで事実関係が明確化されます。</a:t>
            </a:r>
            <a:endParaRPr lang="en-US" altLang="ja-JP" dirty="0"/>
          </a:p>
          <a:p>
            <a:r>
              <a:rPr lang="en-US" altLang="ja-JP" dirty="0"/>
              <a:t>	</a:t>
            </a:r>
          </a:p>
        </p:txBody>
      </p:sp>
      <p:sp>
        <p:nvSpPr>
          <p:cNvPr id="8" name="正方形/長方形 7">
            <a:extLst>
              <a:ext uri="{FF2B5EF4-FFF2-40B4-BE49-F238E27FC236}">
                <a16:creationId xmlns:a16="http://schemas.microsoft.com/office/drawing/2014/main" id="{D443185C-F829-5CD5-740C-1D5B9B927EDA}"/>
              </a:ext>
            </a:extLst>
          </p:cNvPr>
          <p:cNvSpPr/>
          <p:nvPr/>
        </p:nvSpPr>
        <p:spPr>
          <a:xfrm>
            <a:off x="1297171" y="4444771"/>
            <a:ext cx="1584252" cy="7560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急ブレーキデータ</a:t>
            </a:r>
          </a:p>
        </p:txBody>
      </p:sp>
      <p:sp>
        <p:nvSpPr>
          <p:cNvPr id="9" name="正方形/長方形 8">
            <a:extLst>
              <a:ext uri="{FF2B5EF4-FFF2-40B4-BE49-F238E27FC236}">
                <a16:creationId xmlns:a16="http://schemas.microsoft.com/office/drawing/2014/main" id="{7464FD77-4F31-679B-4D3F-571352E973AB}"/>
              </a:ext>
            </a:extLst>
          </p:cNvPr>
          <p:cNvSpPr/>
          <p:nvPr/>
        </p:nvSpPr>
        <p:spPr>
          <a:xfrm>
            <a:off x="3384696" y="4444771"/>
            <a:ext cx="1584252" cy="7560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急ブレーキデータ</a:t>
            </a:r>
          </a:p>
        </p:txBody>
      </p:sp>
      <p:sp>
        <p:nvSpPr>
          <p:cNvPr id="10" name="正方形/長方形 9">
            <a:extLst>
              <a:ext uri="{FF2B5EF4-FFF2-40B4-BE49-F238E27FC236}">
                <a16:creationId xmlns:a16="http://schemas.microsoft.com/office/drawing/2014/main" id="{0EF2FF8A-D518-D029-F610-DCD4E5ED4823}"/>
              </a:ext>
            </a:extLst>
          </p:cNvPr>
          <p:cNvSpPr/>
          <p:nvPr/>
        </p:nvSpPr>
        <p:spPr>
          <a:xfrm>
            <a:off x="1297171" y="5519022"/>
            <a:ext cx="1584252" cy="9015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運転技術</a:t>
            </a:r>
            <a:endParaRPr kumimoji="1" lang="en-US" altLang="ja-JP" dirty="0">
              <a:solidFill>
                <a:schemeClr val="tx1"/>
              </a:solidFill>
            </a:endParaRPr>
          </a:p>
          <a:p>
            <a:pPr algn="ctr"/>
            <a:r>
              <a:rPr kumimoji="1" lang="ja-JP" altLang="en-US" dirty="0">
                <a:solidFill>
                  <a:schemeClr val="tx1"/>
                </a:solidFill>
              </a:rPr>
              <a:t>の評価</a:t>
            </a:r>
          </a:p>
        </p:txBody>
      </p:sp>
      <p:sp>
        <p:nvSpPr>
          <p:cNvPr id="11" name="正方形/長方形 10">
            <a:extLst>
              <a:ext uri="{FF2B5EF4-FFF2-40B4-BE49-F238E27FC236}">
                <a16:creationId xmlns:a16="http://schemas.microsoft.com/office/drawing/2014/main" id="{2F9DBFFA-2870-826D-8C6B-1644DFCC8AED}"/>
              </a:ext>
            </a:extLst>
          </p:cNvPr>
          <p:cNvSpPr/>
          <p:nvPr/>
        </p:nvSpPr>
        <p:spPr>
          <a:xfrm>
            <a:off x="3384696" y="5519022"/>
            <a:ext cx="1584252" cy="9015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危険個所の</a:t>
            </a:r>
            <a:endParaRPr kumimoji="1" lang="en-US" altLang="ja-JP" dirty="0">
              <a:solidFill>
                <a:schemeClr val="tx1"/>
              </a:solidFill>
            </a:endParaRPr>
          </a:p>
          <a:p>
            <a:pPr algn="ctr"/>
            <a:r>
              <a:rPr kumimoji="1" lang="ja-JP" altLang="en-US" dirty="0">
                <a:solidFill>
                  <a:schemeClr val="tx1"/>
                </a:solidFill>
              </a:rPr>
              <a:t>特定</a:t>
            </a:r>
          </a:p>
        </p:txBody>
      </p:sp>
      <p:sp>
        <p:nvSpPr>
          <p:cNvPr id="12" name="正方形/長方形 11">
            <a:extLst>
              <a:ext uri="{FF2B5EF4-FFF2-40B4-BE49-F238E27FC236}">
                <a16:creationId xmlns:a16="http://schemas.microsoft.com/office/drawing/2014/main" id="{2E4D3FC1-843A-4B74-AB38-FE34856A1FF6}"/>
              </a:ext>
            </a:extLst>
          </p:cNvPr>
          <p:cNvSpPr/>
          <p:nvPr/>
        </p:nvSpPr>
        <p:spPr>
          <a:xfrm>
            <a:off x="6904074" y="4444771"/>
            <a:ext cx="1584252" cy="7560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タクシーの</a:t>
            </a:r>
            <a:endParaRPr lang="en-US" altLang="ja-JP" dirty="0">
              <a:solidFill>
                <a:schemeClr val="tx1"/>
              </a:solidFill>
            </a:endParaRPr>
          </a:p>
          <a:p>
            <a:pPr algn="ctr"/>
            <a:r>
              <a:rPr lang="ja-JP" altLang="en-US" dirty="0">
                <a:solidFill>
                  <a:schemeClr val="tx1"/>
                </a:solidFill>
              </a:rPr>
              <a:t>走行</a:t>
            </a:r>
            <a:r>
              <a:rPr kumimoji="1" lang="ja-JP" altLang="en-US" dirty="0">
                <a:solidFill>
                  <a:schemeClr val="tx1"/>
                </a:solidFill>
              </a:rPr>
              <a:t>データ</a:t>
            </a:r>
          </a:p>
        </p:txBody>
      </p:sp>
      <p:sp>
        <p:nvSpPr>
          <p:cNvPr id="13" name="正方形/長方形 12">
            <a:extLst>
              <a:ext uri="{FF2B5EF4-FFF2-40B4-BE49-F238E27FC236}">
                <a16:creationId xmlns:a16="http://schemas.microsoft.com/office/drawing/2014/main" id="{A1BEC8A4-6843-A5DE-3BE6-7800D70CFA0D}"/>
              </a:ext>
            </a:extLst>
          </p:cNvPr>
          <p:cNvSpPr/>
          <p:nvPr/>
        </p:nvSpPr>
        <p:spPr>
          <a:xfrm>
            <a:off x="8991599" y="4444771"/>
            <a:ext cx="1584252" cy="7560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タクシーの</a:t>
            </a:r>
            <a:endParaRPr kumimoji="1" lang="en-US" altLang="ja-JP" dirty="0">
              <a:solidFill>
                <a:schemeClr val="tx1"/>
              </a:solidFill>
            </a:endParaRPr>
          </a:p>
          <a:p>
            <a:pPr algn="ctr"/>
            <a:r>
              <a:rPr kumimoji="1" lang="ja-JP" altLang="en-US" dirty="0">
                <a:solidFill>
                  <a:schemeClr val="tx1"/>
                </a:solidFill>
              </a:rPr>
              <a:t>走行データ</a:t>
            </a:r>
          </a:p>
        </p:txBody>
      </p:sp>
      <p:sp>
        <p:nvSpPr>
          <p:cNvPr id="14" name="正方形/長方形 13">
            <a:extLst>
              <a:ext uri="{FF2B5EF4-FFF2-40B4-BE49-F238E27FC236}">
                <a16:creationId xmlns:a16="http://schemas.microsoft.com/office/drawing/2014/main" id="{BC444AB7-8796-ADBF-0A2A-04B2389695B0}"/>
              </a:ext>
            </a:extLst>
          </p:cNvPr>
          <p:cNvSpPr/>
          <p:nvPr/>
        </p:nvSpPr>
        <p:spPr>
          <a:xfrm>
            <a:off x="6904074" y="5519022"/>
            <a:ext cx="1584252" cy="9015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（目的）</a:t>
            </a:r>
            <a:endParaRPr kumimoji="1" lang="en-US" altLang="ja-JP" dirty="0">
              <a:solidFill>
                <a:schemeClr val="tx1"/>
              </a:solidFill>
            </a:endParaRPr>
          </a:p>
          <a:p>
            <a:pPr algn="ctr"/>
            <a:r>
              <a:rPr kumimoji="1" lang="ja-JP" altLang="en-US" dirty="0">
                <a:solidFill>
                  <a:schemeClr val="tx1"/>
                </a:solidFill>
              </a:rPr>
              <a:t>運転手の評価</a:t>
            </a:r>
          </a:p>
        </p:txBody>
      </p:sp>
      <p:sp>
        <p:nvSpPr>
          <p:cNvPr id="15" name="正方形/長方形 14">
            <a:extLst>
              <a:ext uri="{FF2B5EF4-FFF2-40B4-BE49-F238E27FC236}">
                <a16:creationId xmlns:a16="http://schemas.microsoft.com/office/drawing/2014/main" id="{250A972D-4209-CF39-767B-32610D8FAEE7}"/>
              </a:ext>
            </a:extLst>
          </p:cNvPr>
          <p:cNvSpPr/>
          <p:nvPr/>
        </p:nvSpPr>
        <p:spPr>
          <a:xfrm>
            <a:off x="8991599" y="5519022"/>
            <a:ext cx="1584252" cy="9015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（目的）</a:t>
            </a:r>
            <a:endParaRPr kumimoji="1" lang="en-US" altLang="ja-JP" dirty="0">
              <a:solidFill>
                <a:schemeClr val="tx1"/>
              </a:solidFill>
            </a:endParaRPr>
          </a:p>
          <a:p>
            <a:pPr algn="ctr"/>
            <a:r>
              <a:rPr kumimoji="1" lang="ja-JP" altLang="en-US" dirty="0">
                <a:solidFill>
                  <a:schemeClr val="tx1"/>
                </a:solidFill>
              </a:rPr>
              <a:t>渋滞箇所の</a:t>
            </a:r>
            <a:endParaRPr kumimoji="1" lang="en-US" altLang="ja-JP" dirty="0">
              <a:solidFill>
                <a:schemeClr val="tx1"/>
              </a:solidFill>
            </a:endParaRPr>
          </a:p>
          <a:p>
            <a:pPr algn="ctr"/>
            <a:r>
              <a:rPr kumimoji="1" lang="ja-JP" altLang="en-US" dirty="0">
                <a:solidFill>
                  <a:schemeClr val="tx1"/>
                </a:solidFill>
              </a:rPr>
              <a:t>明確化</a:t>
            </a:r>
          </a:p>
        </p:txBody>
      </p:sp>
      <p:cxnSp>
        <p:nvCxnSpPr>
          <p:cNvPr id="17" name="直線矢印コネクタ 16">
            <a:extLst>
              <a:ext uri="{FF2B5EF4-FFF2-40B4-BE49-F238E27FC236}">
                <a16:creationId xmlns:a16="http://schemas.microsoft.com/office/drawing/2014/main" id="{DF6C889C-CBE1-1E34-417F-FA5CCEA77F8B}"/>
              </a:ext>
            </a:extLst>
          </p:cNvPr>
          <p:cNvCxnSpPr>
            <a:cxnSpLocks/>
            <a:stCxn id="8" idx="2"/>
            <a:endCxn id="10" idx="0"/>
          </p:cNvCxnSpPr>
          <p:nvPr/>
        </p:nvCxnSpPr>
        <p:spPr>
          <a:xfrm>
            <a:off x="2089297" y="5200841"/>
            <a:ext cx="0" cy="318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30299B80-37F1-E86C-7697-2A6DB7E62C2A}"/>
              </a:ext>
            </a:extLst>
          </p:cNvPr>
          <p:cNvCxnSpPr>
            <a:cxnSpLocks/>
            <a:stCxn id="9" idx="2"/>
            <a:endCxn id="11" idx="0"/>
          </p:cNvCxnSpPr>
          <p:nvPr/>
        </p:nvCxnSpPr>
        <p:spPr>
          <a:xfrm>
            <a:off x="4176822" y="5200841"/>
            <a:ext cx="0" cy="318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8EF14DA9-3018-7426-7066-502A893A8BD1}"/>
              </a:ext>
            </a:extLst>
          </p:cNvPr>
          <p:cNvCxnSpPr>
            <a:cxnSpLocks/>
            <a:stCxn id="12" idx="2"/>
            <a:endCxn id="14" idx="0"/>
          </p:cNvCxnSpPr>
          <p:nvPr/>
        </p:nvCxnSpPr>
        <p:spPr>
          <a:xfrm>
            <a:off x="7696200" y="5200841"/>
            <a:ext cx="0" cy="318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9A76D539-D719-D0A1-2DD4-3CA83549BCD6}"/>
              </a:ext>
            </a:extLst>
          </p:cNvPr>
          <p:cNvCxnSpPr>
            <a:cxnSpLocks/>
            <a:stCxn id="13" idx="2"/>
            <a:endCxn id="15" idx="0"/>
          </p:cNvCxnSpPr>
          <p:nvPr/>
        </p:nvCxnSpPr>
        <p:spPr>
          <a:xfrm>
            <a:off x="9783725" y="5200841"/>
            <a:ext cx="0" cy="318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E0138C3C-17EA-4BF0-36AA-A114A07E6805}"/>
              </a:ext>
            </a:extLst>
          </p:cNvPr>
          <p:cNvSpPr txBox="1"/>
          <p:nvPr/>
        </p:nvSpPr>
        <p:spPr>
          <a:xfrm>
            <a:off x="1419883" y="4075439"/>
            <a:ext cx="1338828" cy="369332"/>
          </a:xfrm>
          <a:prstGeom prst="rect">
            <a:avLst/>
          </a:prstGeom>
          <a:noFill/>
        </p:spPr>
        <p:txBody>
          <a:bodyPr wrap="none" rtlCol="0">
            <a:spAutoFit/>
          </a:bodyPr>
          <a:lstStyle/>
          <a:p>
            <a:pPr algn="l"/>
            <a:r>
              <a:rPr kumimoji="1" lang="ja-JP" altLang="en-US" dirty="0"/>
              <a:t>個々の利用</a:t>
            </a:r>
          </a:p>
        </p:txBody>
      </p:sp>
      <p:sp>
        <p:nvSpPr>
          <p:cNvPr id="30" name="テキスト ボックス 29">
            <a:extLst>
              <a:ext uri="{FF2B5EF4-FFF2-40B4-BE49-F238E27FC236}">
                <a16:creationId xmlns:a16="http://schemas.microsoft.com/office/drawing/2014/main" id="{C08D6784-D322-1BBF-9077-728556B8530A}"/>
              </a:ext>
            </a:extLst>
          </p:cNvPr>
          <p:cNvSpPr txBox="1"/>
          <p:nvPr/>
        </p:nvSpPr>
        <p:spPr>
          <a:xfrm>
            <a:off x="3390445" y="4075439"/>
            <a:ext cx="1569660" cy="369332"/>
          </a:xfrm>
          <a:prstGeom prst="rect">
            <a:avLst/>
          </a:prstGeom>
          <a:noFill/>
        </p:spPr>
        <p:txBody>
          <a:bodyPr wrap="none" rtlCol="0">
            <a:spAutoFit/>
          </a:bodyPr>
          <a:lstStyle/>
          <a:p>
            <a:pPr algn="l"/>
            <a:r>
              <a:rPr kumimoji="1" lang="ja-JP" altLang="en-US" dirty="0"/>
              <a:t>まとめて利用</a:t>
            </a:r>
          </a:p>
        </p:txBody>
      </p:sp>
      <p:sp>
        <p:nvSpPr>
          <p:cNvPr id="31" name="テキスト ボックス 30">
            <a:extLst>
              <a:ext uri="{FF2B5EF4-FFF2-40B4-BE49-F238E27FC236}">
                <a16:creationId xmlns:a16="http://schemas.microsoft.com/office/drawing/2014/main" id="{B4175DFE-57DB-FC9F-070D-FF4561A9B62D}"/>
              </a:ext>
            </a:extLst>
          </p:cNvPr>
          <p:cNvSpPr txBox="1"/>
          <p:nvPr/>
        </p:nvSpPr>
        <p:spPr>
          <a:xfrm>
            <a:off x="6549615" y="4101014"/>
            <a:ext cx="2262158" cy="369332"/>
          </a:xfrm>
          <a:prstGeom prst="rect">
            <a:avLst/>
          </a:prstGeom>
          <a:noFill/>
        </p:spPr>
        <p:txBody>
          <a:bodyPr wrap="none" rtlCol="0">
            <a:spAutoFit/>
          </a:bodyPr>
          <a:lstStyle/>
          <a:p>
            <a:pPr algn="l"/>
            <a:r>
              <a:rPr kumimoji="1" lang="ja-JP" altLang="en-US" dirty="0"/>
              <a:t>タクシー会社の利用</a:t>
            </a:r>
          </a:p>
        </p:txBody>
      </p:sp>
      <p:sp>
        <p:nvSpPr>
          <p:cNvPr id="32" name="テキスト ボックス 31">
            <a:extLst>
              <a:ext uri="{FF2B5EF4-FFF2-40B4-BE49-F238E27FC236}">
                <a16:creationId xmlns:a16="http://schemas.microsoft.com/office/drawing/2014/main" id="{C813E11C-E876-82C6-1D4B-378083BAB864}"/>
              </a:ext>
            </a:extLst>
          </p:cNvPr>
          <p:cNvSpPr txBox="1"/>
          <p:nvPr/>
        </p:nvSpPr>
        <p:spPr>
          <a:xfrm>
            <a:off x="9009279" y="4101014"/>
            <a:ext cx="1569660" cy="369332"/>
          </a:xfrm>
          <a:prstGeom prst="rect">
            <a:avLst/>
          </a:prstGeom>
          <a:noFill/>
        </p:spPr>
        <p:txBody>
          <a:bodyPr wrap="none" rtlCol="0">
            <a:spAutoFit/>
          </a:bodyPr>
          <a:lstStyle/>
          <a:p>
            <a:pPr algn="l"/>
            <a:r>
              <a:rPr lang="ja-JP" altLang="en-US" dirty="0"/>
              <a:t>地域での活用</a:t>
            </a:r>
            <a:endParaRPr kumimoji="1" lang="ja-JP" altLang="en-US" dirty="0"/>
          </a:p>
        </p:txBody>
      </p:sp>
    </p:spTree>
    <p:extLst>
      <p:ext uri="{BB962C8B-B14F-4D97-AF65-F5344CB8AC3E}">
        <p14:creationId xmlns:p14="http://schemas.microsoft.com/office/powerpoint/2010/main" val="30834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26050ED-0887-1F47-E195-D8F9E6C4E9F4}"/>
              </a:ext>
            </a:extLst>
          </p:cNvPr>
          <p:cNvSpPr>
            <a:spLocks noGrp="1"/>
          </p:cNvSpPr>
          <p:nvPr>
            <p:ph idx="1"/>
          </p:nvPr>
        </p:nvSpPr>
        <p:spPr>
          <a:xfrm>
            <a:off x="838201" y="1308008"/>
            <a:ext cx="11111378" cy="4815996"/>
          </a:xfrm>
        </p:spPr>
        <p:txBody>
          <a:bodyPr/>
          <a:lstStyle/>
          <a:p>
            <a:r>
              <a:rPr kumimoji="1" lang="ja-JP" altLang="en-US" dirty="0"/>
              <a:t>データを活用したサービスを安定的に行うために、良質なデータの安定的な供給源を確保する必要があります。</a:t>
            </a:r>
            <a:endParaRPr kumimoji="1" lang="en-US" altLang="ja-JP" dirty="0"/>
          </a:p>
          <a:p>
            <a:pPr lvl="1"/>
            <a:r>
              <a:rPr lang="ja-JP" altLang="en-US" dirty="0"/>
              <a:t>道路、公共交通が維持され、水道、電気、ガスなどが</a:t>
            </a:r>
            <a:r>
              <a:rPr kumimoji="1" lang="ja-JP" altLang="en-US" dirty="0"/>
              <a:t>安定して</a:t>
            </a:r>
            <a:r>
              <a:rPr lang="ja-JP" altLang="en-US" dirty="0"/>
              <a:t>供給される等の基礎サービスがあるからこそ、良い都市サービスが生まれてきます。</a:t>
            </a:r>
            <a:endParaRPr lang="en-US" altLang="ja-JP" dirty="0"/>
          </a:p>
          <a:p>
            <a:pPr lvl="1"/>
            <a:r>
              <a:rPr lang="ja-JP" altLang="en-US" dirty="0"/>
              <a:t>基礎サービスはコスト安く提供されることも重要です。</a:t>
            </a:r>
            <a:endParaRPr lang="en-US" altLang="ja-JP" dirty="0"/>
          </a:p>
          <a:p>
            <a:endParaRPr lang="en-US" altLang="ja-JP" dirty="0"/>
          </a:p>
          <a:p>
            <a:r>
              <a:rPr lang="ja-JP" altLang="en-US" dirty="0"/>
              <a:t>日本では、流行する技術を使う技術実証が盛んに行われますが、データ供給ができない、もしくは、コストが見合わないため、継続できない場合が多く見られます。</a:t>
            </a:r>
            <a:endParaRPr lang="en-US" altLang="ja-JP" dirty="0"/>
          </a:p>
          <a:p>
            <a:pPr lvl="1"/>
            <a:r>
              <a:rPr lang="ja-JP" altLang="en-US" dirty="0"/>
              <a:t>データの安定供給が見込めるかの事前確認が重要になります。</a:t>
            </a:r>
            <a:endParaRPr lang="en-US" altLang="ja-JP" dirty="0"/>
          </a:p>
          <a:p>
            <a:endParaRPr lang="en-US" altLang="ja-JP" dirty="0"/>
          </a:p>
          <a:p>
            <a:endParaRPr lang="en-US" altLang="ja-JP" dirty="0"/>
          </a:p>
        </p:txBody>
      </p:sp>
      <p:sp>
        <p:nvSpPr>
          <p:cNvPr id="3" name="タイトル 2">
            <a:extLst>
              <a:ext uri="{FF2B5EF4-FFF2-40B4-BE49-F238E27FC236}">
                <a16:creationId xmlns:a16="http://schemas.microsoft.com/office/drawing/2014/main" id="{2D1F988E-9615-AF6A-8940-AEEA604F168C}"/>
              </a:ext>
            </a:extLst>
          </p:cNvPr>
          <p:cNvSpPr>
            <a:spLocks noGrp="1"/>
          </p:cNvSpPr>
          <p:nvPr>
            <p:ph type="title"/>
          </p:nvPr>
        </p:nvSpPr>
        <p:spPr/>
        <p:txBody>
          <a:bodyPr/>
          <a:lstStyle/>
          <a:p>
            <a:r>
              <a:rPr kumimoji="1" lang="ja-JP" altLang="en-US" dirty="0"/>
              <a:t>安定して活用するための基盤を考えましょう</a:t>
            </a:r>
          </a:p>
        </p:txBody>
      </p:sp>
      <p:sp>
        <p:nvSpPr>
          <p:cNvPr id="4" name="スライド番号プレースホルダー 3">
            <a:extLst>
              <a:ext uri="{FF2B5EF4-FFF2-40B4-BE49-F238E27FC236}">
                <a16:creationId xmlns:a16="http://schemas.microsoft.com/office/drawing/2014/main" id="{2C52F9FD-125F-2E68-C780-301939FE50C6}"/>
              </a:ext>
            </a:extLst>
          </p:cNvPr>
          <p:cNvSpPr>
            <a:spLocks noGrp="1"/>
          </p:cNvSpPr>
          <p:nvPr>
            <p:ph type="sldNum" sz="quarter" idx="4"/>
          </p:nvPr>
        </p:nvSpPr>
        <p:spPr/>
        <p:txBody>
          <a:bodyPr/>
          <a:lstStyle/>
          <a:p>
            <a:fld id="{DFD4F317-19D0-4848-B5EB-5B174DBE8CF9}" type="slidenum">
              <a:rPr lang="ja-JP" altLang="en-US" smtClean="0"/>
              <a:pPr/>
              <a:t>6</a:t>
            </a:fld>
            <a:endParaRPr lang="ja-JP" altLang="en-US"/>
          </a:p>
        </p:txBody>
      </p:sp>
    </p:spTree>
    <p:extLst>
      <p:ext uri="{BB962C8B-B14F-4D97-AF65-F5344CB8AC3E}">
        <p14:creationId xmlns:p14="http://schemas.microsoft.com/office/powerpoint/2010/main" val="4094005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C296C60-8A4A-499E-B089-8593DC47A087}"/>
              </a:ext>
            </a:extLst>
          </p:cNvPr>
          <p:cNvSpPr>
            <a:spLocks noGrp="1"/>
          </p:cNvSpPr>
          <p:nvPr>
            <p:ph idx="1"/>
          </p:nvPr>
        </p:nvSpPr>
        <p:spPr>
          <a:xfrm>
            <a:off x="838199" y="1371241"/>
            <a:ext cx="11197857" cy="2552173"/>
          </a:xfrm>
        </p:spPr>
        <p:txBody>
          <a:bodyPr/>
          <a:lstStyle/>
          <a:p>
            <a:r>
              <a:rPr kumimoji="1" lang="ja-JP" altLang="en-US" dirty="0"/>
              <a:t>データが新たなビジネスになる事例が増えたことから、自社の保有するデータで新事業ができないかという経営層の悩みがあります。</a:t>
            </a:r>
            <a:endParaRPr kumimoji="1" lang="en-US" altLang="ja-JP" dirty="0"/>
          </a:p>
          <a:p>
            <a:pPr lvl="1"/>
            <a:r>
              <a:rPr lang="ja-JP" altLang="en-US" dirty="0"/>
              <a:t>データ保有</a:t>
            </a:r>
            <a:r>
              <a:rPr kumimoji="1" lang="ja-JP" altLang="en-US" dirty="0"/>
              <a:t>部門に聞いても、なかなかアイデアは出てきません。</a:t>
            </a:r>
            <a:endParaRPr kumimoji="1" lang="en-US" altLang="ja-JP" dirty="0"/>
          </a:p>
          <a:p>
            <a:pPr lvl="2"/>
            <a:r>
              <a:rPr lang="ja-JP" altLang="en-US" dirty="0"/>
              <a:t>その業務の専門家以外が一緒に議論することで、アイデアが生まれやすくなります。</a:t>
            </a:r>
            <a:endParaRPr lang="en-US" altLang="ja-JP" dirty="0"/>
          </a:p>
          <a:p>
            <a:pPr lvl="1"/>
            <a:r>
              <a:rPr kumimoji="1" lang="ja-JP" altLang="en-US" dirty="0"/>
              <a:t>他分野の活用事例からヒントやひらめきが生じることがあります。</a:t>
            </a:r>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B304BA5A-631D-4749-B4FC-34DC3467632A}"/>
              </a:ext>
            </a:extLst>
          </p:cNvPr>
          <p:cNvSpPr>
            <a:spLocks noGrp="1"/>
          </p:cNvSpPr>
          <p:nvPr>
            <p:ph type="title"/>
          </p:nvPr>
        </p:nvSpPr>
        <p:spPr>
          <a:xfrm>
            <a:off x="838200" y="519497"/>
            <a:ext cx="11353800" cy="591252"/>
          </a:xfrm>
        </p:spPr>
        <p:txBody>
          <a:bodyPr/>
          <a:lstStyle/>
          <a:p>
            <a:r>
              <a:rPr kumimoji="1" lang="ja-JP" altLang="en-US" dirty="0"/>
              <a:t>データをもとにした事業開発</a:t>
            </a:r>
          </a:p>
        </p:txBody>
      </p:sp>
      <p:sp>
        <p:nvSpPr>
          <p:cNvPr id="4" name="スライド番号プレースホルダー 3">
            <a:extLst>
              <a:ext uri="{FF2B5EF4-FFF2-40B4-BE49-F238E27FC236}">
                <a16:creationId xmlns:a16="http://schemas.microsoft.com/office/drawing/2014/main" id="{0F210FF2-F531-49B6-B7BF-F974C5BCB456}"/>
              </a:ext>
            </a:extLst>
          </p:cNvPr>
          <p:cNvSpPr>
            <a:spLocks noGrp="1"/>
          </p:cNvSpPr>
          <p:nvPr>
            <p:ph type="sldNum" sz="quarter" idx="4"/>
          </p:nvPr>
        </p:nvSpPr>
        <p:spPr/>
        <p:txBody>
          <a:bodyPr/>
          <a:lstStyle/>
          <a:p>
            <a:fld id="{DFD4F317-19D0-4848-B5EB-5B174DBE8CF9}" type="slidenum">
              <a:rPr lang="ja-JP" altLang="en-US" smtClean="0"/>
              <a:pPr/>
              <a:t>7</a:t>
            </a:fld>
            <a:endParaRPr lang="ja-JP" altLang="en-US"/>
          </a:p>
        </p:txBody>
      </p:sp>
      <p:graphicFrame>
        <p:nvGraphicFramePr>
          <p:cNvPr id="5" name="図表 4">
            <a:extLst>
              <a:ext uri="{FF2B5EF4-FFF2-40B4-BE49-F238E27FC236}">
                <a16:creationId xmlns:a16="http://schemas.microsoft.com/office/drawing/2014/main" id="{AC157B33-FB25-7201-05F5-E2B39D12E675}"/>
              </a:ext>
            </a:extLst>
          </p:cNvPr>
          <p:cNvGraphicFramePr/>
          <p:nvPr>
            <p:extLst>
              <p:ext uri="{D42A27DB-BD31-4B8C-83A1-F6EECF244321}">
                <p14:modId xmlns:p14="http://schemas.microsoft.com/office/powerpoint/2010/main" val="2947706442"/>
              </p:ext>
            </p:extLst>
          </p:nvPr>
        </p:nvGraphicFramePr>
        <p:xfrm>
          <a:off x="3042092" y="3423684"/>
          <a:ext cx="5144977"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a:extLst>
              <a:ext uri="{FF2B5EF4-FFF2-40B4-BE49-F238E27FC236}">
                <a16:creationId xmlns:a16="http://schemas.microsoft.com/office/drawing/2014/main" id="{145A5734-D97E-1530-48C4-B1801DB611E1}"/>
              </a:ext>
            </a:extLst>
          </p:cNvPr>
          <p:cNvSpPr txBox="1"/>
          <p:nvPr/>
        </p:nvSpPr>
        <p:spPr>
          <a:xfrm>
            <a:off x="6096000" y="3635533"/>
            <a:ext cx="5397631" cy="584775"/>
          </a:xfrm>
          <a:prstGeom prst="rect">
            <a:avLst/>
          </a:prstGeom>
          <a:noFill/>
        </p:spPr>
        <p:txBody>
          <a:bodyPr wrap="none" rtlCol="0">
            <a:spAutoFit/>
          </a:bodyPr>
          <a:lstStyle/>
          <a:p>
            <a:pPr marL="285750" indent="-285750" algn="l">
              <a:buFont typeface="Arial" panose="020B0604020202020204" pitchFamily="34" charset="0"/>
              <a:buChar char="•"/>
            </a:pPr>
            <a:r>
              <a:rPr kumimoji="1" lang="ja-JP" altLang="en-US" sz="1600" dirty="0"/>
              <a:t>時間や地域等の同じ軸を持ったデータとの組み合わせ</a:t>
            </a:r>
            <a:endParaRPr kumimoji="1" lang="en-US" altLang="ja-JP" sz="1600" dirty="0"/>
          </a:p>
          <a:p>
            <a:pPr marL="285750" indent="-285750" algn="l">
              <a:buFont typeface="Arial" panose="020B0604020202020204" pitchFamily="34" charset="0"/>
              <a:buChar char="•"/>
            </a:pPr>
            <a:r>
              <a:rPr lang="ja-JP" altLang="en-US" sz="1600" dirty="0"/>
              <a:t>データ対象が同じデータの組み合わせ</a:t>
            </a:r>
            <a:endParaRPr kumimoji="1" lang="ja-JP" altLang="en-US" sz="1600" dirty="0"/>
          </a:p>
        </p:txBody>
      </p:sp>
      <p:sp>
        <p:nvSpPr>
          <p:cNvPr id="7" name="テキスト ボックス 6">
            <a:extLst>
              <a:ext uri="{FF2B5EF4-FFF2-40B4-BE49-F238E27FC236}">
                <a16:creationId xmlns:a16="http://schemas.microsoft.com/office/drawing/2014/main" id="{50681FD4-70DD-F9D2-9A3C-14757666B9AC}"/>
              </a:ext>
            </a:extLst>
          </p:cNvPr>
          <p:cNvSpPr txBox="1"/>
          <p:nvPr/>
        </p:nvSpPr>
        <p:spPr>
          <a:xfrm>
            <a:off x="7239528" y="4815017"/>
            <a:ext cx="4952471" cy="1077218"/>
          </a:xfrm>
          <a:prstGeom prst="rect">
            <a:avLst/>
          </a:prstGeom>
          <a:noFill/>
        </p:spPr>
        <p:txBody>
          <a:bodyPr wrap="square" rtlCol="0">
            <a:spAutoFit/>
          </a:bodyPr>
          <a:lstStyle/>
          <a:p>
            <a:pPr marL="285750" indent="-285750" algn="l">
              <a:buFont typeface="Arial" panose="020B0604020202020204" pitchFamily="34" charset="0"/>
              <a:buChar char="•"/>
            </a:pPr>
            <a:r>
              <a:rPr kumimoji="1" lang="ja-JP" altLang="en-US" sz="1600" dirty="0"/>
              <a:t>新技術などを使った例を、保有データに適用できないか考える</a:t>
            </a:r>
            <a:endParaRPr kumimoji="1" lang="en-US" altLang="ja-JP" sz="1600" dirty="0"/>
          </a:p>
          <a:p>
            <a:pPr marL="285750" indent="-285750" algn="l">
              <a:buFont typeface="Arial" panose="020B0604020202020204" pitchFamily="34" charset="0"/>
              <a:buChar char="•"/>
            </a:pPr>
            <a:r>
              <a:rPr lang="ja-JP" altLang="en-US" sz="1600" dirty="0"/>
              <a:t>データ組み合わせの事例からヒントを得る</a:t>
            </a:r>
            <a:endParaRPr kumimoji="1" lang="en-US" altLang="ja-JP" sz="1600" dirty="0"/>
          </a:p>
          <a:p>
            <a:pPr marL="285750" indent="-285750" algn="l">
              <a:buFont typeface="Arial" panose="020B0604020202020204" pitchFamily="34" charset="0"/>
              <a:buChar char="•"/>
            </a:pPr>
            <a:endParaRPr kumimoji="1" lang="ja-JP" altLang="en-US" sz="1600" dirty="0"/>
          </a:p>
        </p:txBody>
      </p:sp>
      <p:sp>
        <p:nvSpPr>
          <p:cNvPr id="8" name="テキスト ボックス 7">
            <a:extLst>
              <a:ext uri="{FF2B5EF4-FFF2-40B4-BE49-F238E27FC236}">
                <a16:creationId xmlns:a16="http://schemas.microsoft.com/office/drawing/2014/main" id="{2C15AB7A-B69D-AAD3-C035-EDDD37710ADE}"/>
              </a:ext>
            </a:extLst>
          </p:cNvPr>
          <p:cNvSpPr txBox="1"/>
          <p:nvPr/>
        </p:nvSpPr>
        <p:spPr>
          <a:xfrm>
            <a:off x="6111505" y="6033905"/>
            <a:ext cx="4952471" cy="338554"/>
          </a:xfrm>
          <a:prstGeom prst="rect">
            <a:avLst/>
          </a:prstGeom>
          <a:noFill/>
        </p:spPr>
        <p:txBody>
          <a:bodyPr wrap="square" rtlCol="0">
            <a:spAutoFit/>
          </a:bodyPr>
          <a:lstStyle/>
          <a:p>
            <a:pPr marL="285750" indent="-285750" algn="l">
              <a:buFont typeface="Arial" panose="020B0604020202020204" pitchFamily="34" charset="0"/>
              <a:buChar char="•"/>
            </a:pPr>
            <a:r>
              <a:rPr kumimoji="1" lang="ja-JP" altLang="en-US" sz="1600" dirty="0"/>
              <a:t>組織内や外部にアイデアを出してもらう</a:t>
            </a:r>
          </a:p>
        </p:txBody>
      </p:sp>
      <p:sp>
        <p:nvSpPr>
          <p:cNvPr id="9" name="テキスト ボックス 8">
            <a:extLst>
              <a:ext uri="{FF2B5EF4-FFF2-40B4-BE49-F238E27FC236}">
                <a16:creationId xmlns:a16="http://schemas.microsoft.com/office/drawing/2014/main" id="{0DD33D92-8CD4-7145-CB35-833FBA795A4A}"/>
              </a:ext>
            </a:extLst>
          </p:cNvPr>
          <p:cNvSpPr txBox="1"/>
          <p:nvPr/>
        </p:nvSpPr>
        <p:spPr>
          <a:xfrm>
            <a:off x="1871330" y="4076828"/>
            <a:ext cx="3269480" cy="584775"/>
          </a:xfrm>
          <a:prstGeom prst="rect">
            <a:avLst/>
          </a:prstGeom>
          <a:noFill/>
        </p:spPr>
        <p:txBody>
          <a:bodyPr wrap="square" rtlCol="0">
            <a:spAutoFit/>
          </a:bodyPr>
          <a:lstStyle/>
          <a:p>
            <a:pPr marL="285750" indent="-285750" algn="l">
              <a:buFont typeface="Arial" panose="020B0604020202020204" pitchFamily="34" charset="0"/>
              <a:buChar char="•"/>
            </a:pPr>
            <a:r>
              <a:rPr kumimoji="1" lang="ja-JP" altLang="en-US" sz="1600" dirty="0"/>
              <a:t>組み合わせて価値を出しそうなデータを自ら収集する</a:t>
            </a:r>
          </a:p>
        </p:txBody>
      </p:sp>
    </p:spTree>
    <p:extLst>
      <p:ext uri="{BB962C8B-B14F-4D97-AF65-F5344CB8AC3E}">
        <p14:creationId xmlns:p14="http://schemas.microsoft.com/office/powerpoint/2010/main" val="3743000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C296C60-8A4A-499E-B089-8593DC47A087}"/>
              </a:ext>
            </a:extLst>
          </p:cNvPr>
          <p:cNvSpPr>
            <a:spLocks noGrp="1"/>
          </p:cNvSpPr>
          <p:nvPr>
            <p:ph idx="1"/>
          </p:nvPr>
        </p:nvSpPr>
        <p:spPr>
          <a:xfrm>
            <a:off x="0" y="1371241"/>
            <a:ext cx="12192000" cy="2647866"/>
          </a:xfrm>
        </p:spPr>
        <p:txBody>
          <a:bodyPr/>
          <a:lstStyle/>
          <a:p>
            <a:r>
              <a:rPr kumimoji="1" lang="ja-JP" altLang="en-US" dirty="0"/>
              <a:t>自組織のビジョン、目的や利用者ニーズをもとにデータ活用を考えます。</a:t>
            </a:r>
            <a:endParaRPr kumimoji="1" lang="en-US" altLang="ja-JP" dirty="0"/>
          </a:p>
          <a:p>
            <a:pPr lvl="1"/>
            <a:r>
              <a:rPr lang="ja-JP" altLang="en-US" dirty="0"/>
              <a:t>ニーズを明確にするため関連データを集めます。</a:t>
            </a:r>
            <a:endParaRPr lang="en-US" altLang="ja-JP" dirty="0"/>
          </a:p>
          <a:p>
            <a:pPr lvl="1"/>
            <a:r>
              <a:rPr lang="ja-JP" altLang="en-US" dirty="0"/>
              <a:t>ターゲットとサービスを考えます</a:t>
            </a:r>
            <a:endParaRPr lang="en-US" altLang="ja-JP" dirty="0"/>
          </a:p>
          <a:p>
            <a:pPr lvl="2"/>
            <a:r>
              <a:rPr kumimoji="1" lang="ja-JP" altLang="en-US" dirty="0"/>
              <a:t>年代、性別などクロス分析</a:t>
            </a:r>
            <a:endParaRPr kumimoji="1" lang="en-US" altLang="ja-JP" dirty="0"/>
          </a:p>
          <a:p>
            <a:pPr lvl="1"/>
            <a:r>
              <a:rPr kumimoji="1" lang="ja-JP" altLang="en-US" dirty="0"/>
              <a:t>目指すサービスを機能分析し、必要データを洗い出します。</a:t>
            </a:r>
            <a:endParaRPr kumimoji="1" lang="en-US" altLang="ja-JP" dirty="0"/>
          </a:p>
          <a:p>
            <a:pPr lvl="2"/>
            <a:r>
              <a:rPr lang="ja-JP" altLang="en-US" dirty="0"/>
              <a:t>技術から考えるのではなく、現実的かつコスト的にも成り立つサステイナブルなサービスを考えます</a:t>
            </a:r>
            <a:endParaRPr kumimoji="1" lang="ja-JP" altLang="en-US" dirty="0"/>
          </a:p>
          <a:p>
            <a:endParaRPr kumimoji="1" lang="ja-JP" altLang="en-US" dirty="0"/>
          </a:p>
        </p:txBody>
      </p:sp>
      <p:sp>
        <p:nvSpPr>
          <p:cNvPr id="3" name="タイトル 2">
            <a:extLst>
              <a:ext uri="{FF2B5EF4-FFF2-40B4-BE49-F238E27FC236}">
                <a16:creationId xmlns:a16="http://schemas.microsoft.com/office/drawing/2014/main" id="{B304BA5A-631D-4749-B4FC-34DC3467632A}"/>
              </a:ext>
            </a:extLst>
          </p:cNvPr>
          <p:cNvSpPr>
            <a:spLocks noGrp="1"/>
          </p:cNvSpPr>
          <p:nvPr>
            <p:ph type="title"/>
          </p:nvPr>
        </p:nvSpPr>
        <p:spPr>
          <a:xfrm>
            <a:off x="838200" y="519497"/>
            <a:ext cx="11353800" cy="591252"/>
          </a:xfrm>
        </p:spPr>
        <p:txBody>
          <a:bodyPr/>
          <a:lstStyle/>
          <a:p>
            <a:r>
              <a:rPr kumimoji="1" lang="ja-JP" altLang="en-US" dirty="0"/>
              <a:t>ニーズをもとにしたデータ関連事業開発</a:t>
            </a:r>
          </a:p>
        </p:txBody>
      </p:sp>
      <p:sp>
        <p:nvSpPr>
          <p:cNvPr id="4" name="スライド番号プレースホルダー 3">
            <a:extLst>
              <a:ext uri="{FF2B5EF4-FFF2-40B4-BE49-F238E27FC236}">
                <a16:creationId xmlns:a16="http://schemas.microsoft.com/office/drawing/2014/main" id="{0F210FF2-F531-49B6-B7BF-F974C5BCB456}"/>
              </a:ext>
            </a:extLst>
          </p:cNvPr>
          <p:cNvSpPr>
            <a:spLocks noGrp="1"/>
          </p:cNvSpPr>
          <p:nvPr>
            <p:ph type="sldNum" sz="quarter" idx="4"/>
          </p:nvPr>
        </p:nvSpPr>
        <p:spPr/>
        <p:txBody>
          <a:bodyPr/>
          <a:lstStyle/>
          <a:p>
            <a:fld id="{DFD4F317-19D0-4848-B5EB-5B174DBE8CF9}" type="slidenum">
              <a:rPr lang="ja-JP" altLang="en-US" smtClean="0"/>
              <a:pPr/>
              <a:t>8</a:t>
            </a:fld>
            <a:endParaRPr lang="ja-JP" altLang="en-US"/>
          </a:p>
        </p:txBody>
      </p:sp>
      <p:sp>
        <p:nvSpPr>
          <p:cNvPr id="5" name="正方形/長方形 4">
            <a:extLst>
              <a:ext uri="{FF2B5EF4-FFF2-40B4-BE49-F238E27FC236}">
                <a16:creationId xmlns:a16="http://schemas.microsoft.com/office/drawing/2014/main" id="{BFE322CB-0C8E-1455-0095-B077DB8788AD}"/>
              </a:ext>
            </a:extLst>
          </p:cNvPr>
          <p:cNvSpPr/>
          <p:nvPr/>
        </p:nvSpPr>
        <p:spPr>
          <a:xfrm>
            <a:off x="1210335" y="5295373"/>
            <a:ext cx="1649819" cy="691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河川の水位を知りたい</a:t>
            </a:r>
          </a:p>
        </p:txBody>
      </p:sp>
      <p:sp>
        <p:nvSpPr>
          <p:cNvPr id="6" name="正方形/長方形 5">
            <a:extLst>
              <a:ext uri="{FF2B5EF4-FFF2-40B4-BE49-F238E27FC236}">
                <a16:creationId xmlns:a16="http://schemas.microsoft.com/office/drawing/2014/main" id="{5D9C1D2D-260E-1CE9-0486-D6D5DD1531AD}"/>
              </a:ext>
            </a:extLst>
          </p:cNvPr>
          <p:cNvSpPr/>
          <p:nvPr/>
        </p:nvSpPr>
        <p:spPr>
          <a:xfrm>
            <a:off x="3223432" y="4814771"/>
            <a:ext cx="2390555" cy="691116"/>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監視カメラの</a:t>
            </a:r>
            <a:endParaRPr lang="en-US" altLang="ja-JP" sz="1600" dirty="0"/>
          </a:p>
          <a:p>
            <a:pPr algn="ctr"/>
            <a:r>
              <a:rPr lang="en-US" altLang="ja-JP" sz="1600" dirty="0"/>
              <a:t>AI</a:t>
            </a:r>
            <a:r>
              <a:rPr lang="ja-JP" altLang="en-US" sz="1600" dirty="0"/>
              <a:t>画像解析</a:t>
            </a:r>
            <a:endParaRPr kumimoji="1" lang="ja-JP" altLang="en-US" sz="1600" dirty="0"/>
          </a:p>
        </p:txBody>
      </p:sp>
      <p:sp>
        <p:nvSpPr>
          <p:cNvPr id="7" name="正方形/長方形 6">
            <a:extLst>
              <a:ext uri="{FF2B5EF4-FFF2-40B4-BE49-F238E27FC236}">
                <a16:creationId xmlns:a16="http://schemas.microsoft.com/office/drawing/2014/main" id="{E0C21A29-89EF-0C94-5F1C-958DD8DECDBA}"/>
              </a:ext>
            </a:extLst>
          </p:cNvPr>
          <p:cNvSpPr/>
          <p:nvPr/>
        </p:nvSpPr>
        <p:spPr>
          <a:xfrm>
            <a:off x="3223431" y="5794744"/>
            <a:ext cx="2390555" cy="691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安価なセンサーを低速ネットで接続</a:t>
            </a:r>
          </a:p>
        </p:txBody>
      </p:sp>
      <p:cxnSp>
        <p:nvCxnSpPr>
          <p:cNvPr id="9" name="直線矢印コネクタ 8">
            <a:extLst>
              <a:ext uri="{FF2B5EF4-FFF2-40B4-BE49-F238E27FC236}">
                <a16:creationId xmlns:a16="http://schemas.microsoft.com/office/drawing/2014/main" id="{05884EA8-8522-4B5D-AB07-CCF359DB3E2E}"/>
              </a:ext>
            </a:extLst>
          </p:cNvPr>
          <p:cNvCxnSpPr>
            <a:cxnSpLocks/>
            <a:stCxn id="5" idx="3"/>
            <a:endCxn id="6" idx="1"/>
          </p:cNvCxnSpPr>
          <p:nvPr/>
        </p:nvCxnSpPr>
        <p:spPr>
          <a:xfrm flipV="1">
            <a:off x="2860154" y="5160329"/>
            <a:ext cx="363278" cy="4806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50021611-5A19-6E48-7463-9410ECD7FE66}"/>
              </a:ext>
            </a:extLst>
          </p:cNvPr>
          <p:cNvCxnSpPr>
            <a:cxnSpLocks/>
            <a:stCxn id="5" idx="3"/>
            <a:endCxn id="7" idx="1"/>
          </p:cNvCxnSpPr>
          <p:nvPr/>
        </p:nvCxnSpPr>
        <p:spPr>
          <a:xfrm>
            <a:off x="2860154" y="5640931"/>
            <a:ext cx="363277" cy="499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B5155CDB-B904-8853-47D7-2A4114F688E3}"/>
              </a:ext>
            </a:extLst>
          </p:cNvPr>
          <p:cNvSpPr/>
          <p:nvPr/>
        </p:nvSpPr>
        <p:spPr>
          <a:xfrm>
            <a:off x="6593956" y="5259222"/>
            <a:ext cx="1649819" cy="691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避難所の避難人数を知りたい</a:t>
            </a:r>
          </a:p>
        </p:txBody>
      </p:sp>
      <p:sp>
        <p:nvSpPr>
          <p:cNvPr id="20" name="正方形/長方形 19">
            <a:extLst>
              <a:ext uri="{FF2B5EF4-FFF2-40B4-BE49-F238E27FC236}">
                <a16:creationId xmlns:a16="http://schemas.microsoft.com/office/drawing/2014/main" id="{F573485F-03C2-A6B7-535F-D79AA40AA945}"/>
              </a:ext>
            </a:extLst>
          </p:cNvPr>
          <p:cNvSpPr/>
          <p:nvPr/>
        </p:nvSpPr>
        <p:spPr>
          <a:xfrm>
            <a:off x="8607051" y="4490836"/>
            <a:ext cx="2390555" cy="691116"/>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体育館カメラの</a:t>
            </a:r>
            <a:endParaRPr lang="en-US" altLang="ja-JP" sz="1600" dirty="0"/>
          </a:p>
          <a:p>
            <a:pPr algn="ctr"/>
            <a:r>
              <a:rPr lang="en-US" altLang="ja-JP" sz="1600" dirty="0"/>
              <a:t>AI</a:t>
            </a:r>
            <a:r>
              <a:rPr lang="ja-JP" altLang="en-US" sz="1600" dirty="0"/>
              <a:t>画像解析</a:t>
            </a:r>
            <a:endParaRPr kumimoji="1" lang="ja-JP" altLang="en-US" sz="1600" dirty="0"/>
          </a:p>
        </p:txBody>
      </p:sp>
      <p:sp>
        <p:nvSpPr>
          <p:cNvPr id="21" name="正方形/長方形 20">
            <a:extLst>
              <a:ext uri="{FF2B5EF4-FFF2-40B4-BE49-F238E27FC236}">
                <a16:creationId xmlns:a16="http://schemas.microsoft.com/office/drawing/2014/main" id="{7F9736BA-A544-22CB-B13F-584593B07E07}"/>
              </a:ext>
            </a:extLst>
          </p:cNvPr>
          <p:cNvSpPr/>
          <p:nvPr/>
        </p:nvSpPr>
        <p:spPr>
          <a:xfrm>
            <a:off x="8607052" y="5258858"/>
            <a:ext cx="2390555" cy="691116"/>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避難者に</a:t>
            </a:r>
            <a:r>
              <a:rPr kumimoji="1" lang="en-US" altLang="ja-JP" sz="1600" dirty="0"/>
              <a:t>IC</a:t>
            </a:r>
            <a:r>
              <a:rPr kumimoji="1" lang="ja-JP" altLang="en-US" sz="1600" dirty="0"/>
              <a:t>タグ</a:t>
            </a:r>
          </a:p>
        </p:txBody>
      </p:sp>
      <p:cxnSp>
        <p:nvCxnSpPr>
          <p:cNvPr id="22" name="直線矢印コネクタ 21">
            <a:extLst>
              <a:ext uri="{FF2B5EF4-FFF2-40B4-BE49-F238E27FC236}">
                <a16:creationId xmlns:a16="http://schemas.microsoft.com/office/drawing/2014/main" id="{02B8020E-E802-2C71-F9BD-0BBD4889C414}"/>
              </a:ext>
            </a:extLst>
          </p:cNvPr>
          <p:cNvCxnSpPr>
            <a:cxnSpLocks/>
            <a:stCxn id="19" idx="3"/>
            <a:endCxn id="20" idx="1"/>
          </p:cNvCxnSpPr>
          <p:nvPr/>
        </p:nvCxnSpPr>
        <p:spPr>
          <a:xfrm flipV="1">
            <a:off x="8243775" y="4836394"/>
            <a:ext cx="363276" cy="76838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D9F3457B-FC02-14D6-6150-C34FDBE53077}"/>
              </a:ext>
            </a:extLst>
          </p:cNvPr>
          <p:cNvCxnSpPr>
            <a:cxnSpLocks/>
            <a:stCxn id="19" idx="3"/>
            <a:endCxn id="21" idx="1"/>
          </p:cNvCxnSpPr>
          <p:nvPr/>
        </p:nvCxnSpPr>
        <p:spPr>
          <a:xfrm flipV="1">
            <a:off x="8243775" y="5604416"/>
            <a:ext cx="363277" cy="36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194C6C6D-513C-FE67-5B81-2D8E3D248744}"/>
              </a:ext>
            </a:extLst>
          </p:cNvPr>
          <p:cNvSpPr/>
          <p:nvPr/>
        </p:nvSpPr>
        <p:spPr>
          <a:xfrm>
            <a:off x="8607052" y="6074385"/>
            <a:ext cx="2390555" cy="691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スマホで登録し</a:t>
            </a:r>
            <a:endParaRPr kumimoji="1" lang="en-US" altLang="ja-JP" sz="1600" dirty="0"/>
          </a:p>
          <a:p>
            <a:pPr algn="ctr"/>
            <a:r>
              <a:rPr kumimoji="1" lang="ja-JP" altLang="en-US" sz="1600" dirty="0"/>
              <a:t>メールで確認</a:t>
            </a:r>
          </a:p>
        </p:txBody>
      </p:sp>
      <p:cxnSp>
        <p:nvCxnSpPr>
          <p:cNvPr id="25" name="直線矢印コネクタ 24">
            <a:extLst>
              <a:ext uri="{FF2B5EF4-FFF2-40B4-BE49-F238E27FC236}">
                <a16:creationId xmlns:a16="http://schemas.microsoft.com/office/drawing/2014/main" id="{8AE9E70E-062E-FFB7-F0A7-0940D6051774}"/>
              </a:ext>
            </a:extLst>
          </p:cNvPr>
          <p:cNvCxnSpPr>
            <a:cxnSpLocks/>
            <a:stCxn id="19" idx="3"/>
            <a:endCxn id="24" idx="1"/>
          </p:cNvCxnSpPr>
          <p:nvPr/>
        </p:nvCxnSpPr>
        <p:spPr>
          <a:xfrm>
            <a:off x="8243775" y="5604780"/>
            <a:ext cx="363277" cy="815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401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D2521195-324A-4181-9C3A-72A85361AE97}"/>
              </a:ext>
            </a:extLst>
          </p:cNvPr>
          <p:cNvSpPr txBox="1"/>
          <p:nvPr/>
        </p:nvSpPr>
        <p:spPr>
          <a:xfrm>
            <a:off x="1443111" y="3550698"/>
            <a:ext cx="3679874" cy="369332"/>
          </a:xfrm>
          <a:prstGeom prst="rect">
            <a:avLst/>
          </a:prstGeom>
          <a:noFill/>
        </p:spPr>
        <p:txBody>
          <a:bodyPr wrap="square">
            <a:spAutoFit/>
          </a:bodyPr>
          <a:lstStyle/>
          <a:p>
            <a:r>
              <a:rPr kumimoji="1" lang="ja-JP" altLang="en-US" dirty="0"/>
              <a:t>渋滞をシミュレーション</a:t>
            </a:r>
            <a:endParaRPr kumimoji="1" lang="en-US" altLang="ja-JP" dirty="0"/>
          </a:p>
        </p:txBody>
      </p:sp>
      <p:sp>
        <p:nvSpPr>
          <p:cNvPr id="2" name="コンテンツ プレースホルダー 1">
            <a:extLst>
              <a:ext uri="{FF2B5EF4-FFF2-40B4-BE49-F238E27FC236}">
                <a16:creationId xmlns:a16="http://schemas.microsoft.com/office/drawing/2014/main" id="{75338E05-55FF-5047-2092-FFBFD4D97431}"/>
              </a:ext>
            </a:extLst>
          </p:cNvPr>
          <p:cNvSpPr>
            <a:spLocks noGrp="1"/>
          </p:cNvSpPr>
          <p:nvPr>
            <p:ph idx="1"/>
          </p:nvPr>
        </p:nvSpPr>
        <p:spPr>
          <a:xfrm>
            <a:off x="838199" y="1371241"/>
            <a:ext cx="10877463" cy="1667381"/>
          </a:xfrm>
        </p:spPr>
        <p:txBody>
          <a:bodyPr/>
          <a:lstStyle/>
          <a:p>
            <a:r>
              <a:rPr lang="ja-JP" altLang="en-US" dirty="0"/>
              <a:t>新たなサービスをデータに基づき行う場合には、仮説に基づくシミュレーションができる場合が多いです。</a:t>
            </a:r>
            <a:endParaRPr lang="en-US" altLang="ja-JP" dirty="0"/>
          </a:p>
          <a:p>
            <a:pPr lvl="1"/>
            <a:r>
              <a:rPr kumimoji="1" lang="ja-JP" altLang="en-US" dirty="0"/>
              <a:t>表計算ソフトでシミュレーションを行うことも可能ですが、モデリングツールでパラメータを設定してシミュレーションをすることも可能です。</a:t>
            </a:r>
            <a:endParaRPr kumimoji="1" lang="en-US" altLang="ja-JP" dirty="0"/>
          </a:p>
          <a:p>
            <a:endParaRPr lang="en-US" altLang="ja-JP" dirty="0"/>
          </a:p>
        </p:txBody>
      </p:sp>
      <p:sp>
        <p:nvSpPr>
          <p:cNvPr id="3" name="タイトル 2">
            <a:extLst>
              <a:ext uri="{FF2B5EF4-FFF2-40B4-BE49-F238E27FC236}">
                <a16:creationId xmlns:a16="http://schemas.microsoft.com/office/drawing/2014/main" id="{0EAA321E-B242-6325-4127-38098771C491}"/>
              </a:ext>
            </a:extLst>
          </p:cNvPr>
          <p:cNvSpPr>
            <a:spLocks noGrp="1"/>
          </p:cNvSpPr>
          <p:nvPr>
            <p:ph type="title"/>
          </p:nvPr>
        </p:nvSpPr>
        <p:spPr/>
        <p:txBody>
          <a:bodyPr/>
          <a:lstStyle/>
          <a:p>
            <a:r>
              <a:rPr kumimoji="1" lang="ja-JP" altLang="en-US" dirty="0"/>
              <a:t>シミュレーションで検証しましょう</a:t>
            </a:r>
          </a:p>
        </p:txBody>
      </p:sp>
      <p:sp>
        <p:nvSpPr>
          <p:cNvPr id="4" name="スライド番号プレースホルダー 3">
            <a:extLst>
              <a:ext uri="{FF2B5EF4-FFF2-40B4-BE49-F238E27FC236}">
                <a16:creationId xmlns:a16="http://schemas.microsoft.com/office/drawing/2014/main" id="{4E1C4A48-5E38-975B-AFE9-591CA6D735E2}"/>
              </a:ext>
            </a:extLst>
          </p:cNvPr>
          <p:cNvSpPr>
            <a:spLocks noGrp="1"/>
          </p:cNvSpPr>
          <p:nvPr>
            <p:ph type="sldNum" sz="quarter" idx="4"/>
          </p:nvPr>
        </p:nvSpPr>
        <p:spPr/>
        <p:txBody>
          <a:bodyPr/>
          <a:lstStyle/>
          <a:p>
            <a:fld id="{DFD4F317-19D0-4848-B5EB-5B174DBE8CF9}" type="slidenum">
              <a:rPr lang="ja-JP" altLang="en-US" smtClean="0"/>
              <a:pPr/>
              <a:t>9</a:t>
            </a:fld>
            <a:endParaRPr lang="ja-JP" altLang="en-US"/>
          </a:p>
        </p:txBody>
      </p:sp>
      <p:sp>
        <p:nvSpPr>
          <p:cNvPr id="7" name="テキスト ボックス 6">
            <a:extLst>
              <a:ext uri="{FF2B5EF4-FFF2-40B4-BE49-F238E27FC236}">
                <a16:creationId xmlns:a16="http://schemas.microsoft.com/office/drawing/2014/main" id="{61E31086-193A-4412-BE82-BB2ABEAD3FD0}"/>
              </a:ext>
            </a:extLst>
          </p:cNvPr>
          <p:cNvSpPr txBox="1"/>
          <p:nvPr/>
        </p:nvSpPr>
        <p:spPr>
          <a:xfrm>
            <a:off x="6392594" y="3550698"/>
            <a:ext cx="3679874" cy="369332"/>
          </a:xfrm>
          <a:prstGeom prst="rect">
            <a:avLst/>
          </a:prstGeom>
          <a:noFill/>
        </p:spPr>
        <p:txBody>
          <a:bodyPr wrap="square">
            <a:spAutoFit/>
          </a:bodyPr>
          <a:lstStyle/>
          <a:p>
            <a:r>
              <a:rPr kumimoji="1" lang="ja-JP" altLang="en-US" dirty="0"/>
              <a:t>制度の改善案をシミュレーション</a:t>
            </a:r>
            <a:endParaRPr kumimoji="1" lang="en-US" altLang="ja-JP" dirty="0"/>
          </a:p>
        </p:txBody>
      </p:sp>
      <p:sp>
        <p:nvSpPr>
          <p:cNvPr id="8" name="テキスト ボックス 7">
            <a:extLst>
              <a:ext uri="{FF2B5EF4-FFF2-40B4-BE49-F238E27FC236}">
                <a16:creationId xmlns:a16="http://schemas.microsoft.com/office/drawing/2014/main" id="{BFB12E53-FAFB-498D-8C0D-B0F7CEAA693F}"/>
              </a:ext>
            </a:extLst>
          </p:cNvPr>
          <p:cNvSpPr txBox="1"/>
          <p:nvPr/>
        </p:nvSpPr>
        <p:spPr>
          <a:xfrm>
            <a:off x="6672482" y="3970441"/>
            <a:ext cx="3948625" cy="923330"/>
          </a:xfrm>
          <a:prstGeom prst="rect">
            <a:avLst/>
          </a:prstGeom>
          <a:noFill/>
          <a:ln>
            <a:solidFill>
              <a:schemeClr val="tx1"/>
            </a:solidFill>
          </a:ln>
        </p:spPr>
        <p:txBody>
          <a:bodyPr wrap="square">
            <a:spAutoFit/>
          </a:bodyPr>
          <a:lstStyle/>
          <a:p>
            <a:pPr algn="ctr"/>
            <a:r>
              <a:rPr kumimoji="1" lang="ja-JP" altLang="en-US" dirty="0"/>
              <a:t>モデル世帯による例示</a:t>
            </a:r>
            <a:endParaRPr kumimoji="1" lang="en-US" altLang="ja-JP" dirty="0"/>
          </a:p>
          <a:p>
            <a:pPr algn="ctr"/>
            <a:r>
              <a:rPr kumimoji="1" lang="ja-JP" altLang="en-US" dirty="0"/>
              <a:t>↓</a:t>
            </a:r>
            <a:endParaRPr kumimoji="1" lang="en-US" altLang="ja-JP" dirty="0"/>
          </a:p>
          <a:p>
            <a:pPr algn="ctr"/>
            <a:r>
              <a:rPr lang="ja-JP" altLang="en-US" dirty="0"/>
              <a:t>収入に応じた効果の提示</a:t>
            </a:r>
            <a:endParaRPr kumimoji="1" lang="en-US" altLang="ja-JP" dirty="0"/>
          </a:p>
        </p:txBody>
      </p:sp>
      <p:sp>
        <p:nvSpPr>
          <p:cNvPr id="9" name="テキスト ボックス 8">
            <a:extLst>
              <a:ext uri="{FF2B5EF4-FFF2-40B4-BE49-F238E27FC236}">
                <a16:creationId xmlns:a16="http://schemas.microsoft.com/office/drawing/2014/main" id="{750168EA-24E0-473C-AD5A-BA7429CF7EE1}"/>
              </a:ext>
            </a:extLst>
          </p:cNvPr>
          <p:cNvSpPr txBox="1"/>
          <p:nvPr/>
        </p:nvSpPr>
        <p:spPr>
          <a:xfrm>
            <a:off x="6672483" y="5004791"/>
            <a:ext cx="4428584" cy="646331"/>
          </a:xfrm>
          <a:prstGeom prst="rect">
            <a:avLst/>
          </a:prstGeom>
          <a:noFill/>
        </p:spPr>
        <p:txBody>
          <a:bodyPr wrap="square">
            <a:spAutoFit/>
          </a:bodyPr>
          <a:lstStyle/>
          <a:p>
            <a:pPr marL="285750" indent="-285750">
              <a:buFont typeface="Arial" panose="020B0604020202020204" pitchFamily="34" charset="0"/>
              <a:buChar char="•"/>
            </a:pPr>
            <a:r>
              <a:rPr kumimoji="1" lang="ja-JP" altLang="en-US" dirty="0"/>
              <a:t>全体効果の計算</a:t>
            </a:r>
            <a:endParaRPr kumimoji="1" lang="en-US" altLang="ja-JP" dirty="0"/>
          </a:p>
          <a:p>
            <a:pPr marL="285750" indent="-285750">
              <a:buFont typeface="Arial" panose="020B0604020202020204" pitchFamily="34" charset="0"/>
              <a:buChar char="•"/>
            </a:pPr>
            <a:r>
              <a:rPr lang="ja-JP" altLang="en-US" dirty="0"/>
              <a:t>パーソナライズした計算結果の提示</a:t>
            </a:r>
            <a:endParaRPr kumimoji="1" lang="en-US" altLang="ja-JP" dirty="0"/>
          </a:p>
        </p:txBody>
      </p:sp>
      <p:sp>
        <p:nvSpPr>
          <p:cNvPr id="11" name="テキスト ボックス 10">
            <a:extLst>
              <a:ext uri="{FF2B5EF4-FFF2-40B4-BE49-F238E27FC236}">
                <a16:creationId xmlns:a16="http://schemas.microsoft.com/office/drawing/2014/main" id="{A4C3B68C-F92C-40D5-9BC6-98C16FA6276A}"/>
              </a:ext>
            </a:extLst>
          </p:cNvPr>
          <p:cNvSpPr txBox="1"/>
          <p:nvPr/>
        </p:nvSpPr>
        <p:spPr>
          <a:xfrm>
            <a:off x="1722999" y="3970441"/>
            <a:ext cx="3948625" cy="923330"/>
          </a:xfrm>
          <a:prstGeom prst="rect">
            <a:avLst/>
          </a:prstGeom>
          <a:noFill/>
          <a:ln>
            <a:solidFill>
              <a:schemeClr val="tx1"/>
            </a:solidFill>
          </a:ln>
        </p:spPr>
        <p:txBody>
          <a:bodyPr wrap="square">
            <a:spAutoFit/>
          </a:bodyPr>
          <a:lstStyle/>
          <a:p>
            <a:pPr algn="ctr"/>
            <a:r>
              <a:rPr kumimoji="1" lang="ja-JP" altLang="en-US" dirty="0"/>
              <a:t>仮説による計算</a:t>
            </a:r>
            <a:endParaRPr kumimoji="1" lang="en-US" altLang="ja-JP" dirty="0"/>
          </a:p>
          <a:p>
            <a:pPr algn="ctr"/>
            <a:r>
              <a:rPr kumimoji="1" lang="ja-JP" altLang="en-US" dirty="0"/>
              <a:t>↓</a:t>
            </a:r>
            <a:endParaRPr kumimoji="1" lang="en-US" altLang="ja-JP" dirty="0"/>
          </a:p>
          <a:p>
            <a:pPr algn="ctr"/>
            <a:r>
              <a:rPr lang="ja-JP" altLang="en-US" dirty="0"/>
              <a:t>数理シミュレータによる効果の提示</a:t>
            </a:r>
            <a:endParaRPr kumimoji="1" lang="en-US" altLang="ja-JP" dirty="0"/>
          </a:p>
        </p:txBody>
      </p:sp>
      <p:sp>
        <p:nvSpPr>
          <p:cNvPr id="12" name="テキスト ボックス 11">
            <a:extLst>
              <a:ext uri="{FF2B5EF4-FFF2-40B4-BE49-F238E27FC236}">
                <a16:creationId xmlns:a16="http://schemas.microsoft.com/office/drawing/2014/main" id="{855A3B0E-E685-4126-88EA-C82FD35E15AB}"/>
              </a:ext>
            </a:extLst>
          </p:cNvPr>
          <p:cNvSpPr txBox="1"/>
          <p:nvPr/>
        </p:nvSpPr>
        <p:spPr>
          <a:xfrm>
            <a:off x="1723000" y="5004791"/>
            <a:ext cx="4428584" cy="369332"/>
          </a:xfrm>
          <a:prstGeom prst="rect">
            <a:avLst/>
          </a:prstGeom>
          <a:noFill/>
        </p:spPr>
        <p:txBody>
          <a:bodyPr wrap="square">
            <a:spAutoFit/>
          </a:bodyPr>
          <a:lstStyle/>
          <a:p>
            <a:pPr marL="285750" indent="-285750">
              <a:buFont typeface="Arial" panose="020B0604020202020204" pitchFamily="34" charset="0"/>
              <a:buChar char="•"/>
            </a:pPr>
            <a:r>
              <a:rPr kumimoji="1" lang="ja-JP" altLang="en-US" dirty="0"/>
              <a:t>全体効果の計算</a:t>
            </a:r>
            <a:endParaRPr kumimoji="1" lang="en-US" altLang="ja-JP" dirty="0"/>
          </a:p>
        </p:txBody>
      </p:sp>
    </p:spTree>
    <p:extLst>
      <p:ext uri="{BB962C8B-B14F-4D97-AF65-F5344CB8AC3E}">
        <p14:creationId xmlns:p14="http://schemas.microsoft.com/office/powerpoint/2010/main" val="3956125944"/>
      </p:ext>
    </p:extLst>
  </p:cSld>
  <p:clrMapOvr>
    <a:masterClrMapping/>
  </p:clrMapOvr>
</p:sld>
</file>

<file path=ppt/theme/theme1.xml><?xml version="1.0" encoding="utf-8"?>
<a:theme xmlns:a="http://schemas.openxmlformats.org/drawingml/2006/main" name="デジタル庁_2021090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gitalAgencyCustomized">
      <a:majorFont>
        <a:latin typeface="Roboto"/>
        <a:ea typeface="游ゴシック Medium"/>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kumimoji="1" dirty="0"/>
        </a:defPPr>
      </a:lstStyle>
    </a:txDef>
  </a:objectDefaults>
  <a:extraClrSchemeLst/>
  <a:extLst>
    <a:ext uri="{05A4C25C-085E-4340-85A3-A5531E510DB2}">
      <thm15:themeFamily xmlns:thm15="http://schemas.microsoft.com/office/thememl/2012/main" name="プレゼンテーション3" id="{C6914FBA-6474-4A5C-8CD0-2ACA739B9CC4}" vid="{6F26058F-DA50-4DF5-B67E-AA321BCCC86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a753eb55-ace7-47fe-8293-79a8dad7846a" xsi:nil="true"/>
    <lcf76f155ced4ddcb4097134ff3c332f xmlns="8c3438c2-774e-4b56-8e53-485ea73e7025">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605DF11039F5D478FE5EDAFD3B87737" ma:contentTypeVersion="17" ma:contentTypeDescription="新しいドキュメントを作成します。" ma:contentTypeScope="" ma:versionID="e82c22d9b9d1c9d5f15e730a94f0054a">
  <xsd:schema xmlns:xsd="http://www.w3.org/2001/XMLSchema" xmlns:xs="http://www.w3.org/2001/XMLSchema" xmlns:p="http://schemas.microsoft.com/office/2006/metadata/properties" xmlns:ns1="http://schemas.microsoft.com/sharepoint/v3" xmlns:ns2="8c3438c2-774e-4b56-8e53-485ea73e7025" xmlns:ns3="a753eb55-ace7-47fe-8293-79a8dad7846a" targetNamespace="http://schemas.microsoft.com/office/2006/metadata/properties" ma:root="true" ma:fieldsID="f219453cf2bb4a031458c95bf6b08bf0" ns1:_="" ns2:_="" ns3:_="">
    <xsd:import namespace="http://schemas.microsoft.com/sharepoint/v3"/>
    <xsd:import namespace="8c3438c2-774e-4b56-8e53-485ea73e7025"/>
    <xsd:import namespace="a753eb55-ace7-47fe-8293-79a8dad7846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1:_ip_UnifiedCompliancePolicyProperties" minOccurs="0"/>
                <xsd:element ref="ns1:_ip_UnifiedCompliancePolicyUIActio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統合コンプライアンス ポリシーのプロパティ" ma:hidden="true" ma:internalName="_ip_UnifiedCompliancePolicyProperties">
      <xsd:simpleType>
        <xsd:restriction base="dms:Note"/>
      </xsd:simpleType>
    </xsd:element>
    <xsd:element name="_ip_UnifiedCompliancePolicyUIAction" ma:index="15" nillable="true" ma:displayName="統合コンプライアンス ポリシーの UI アクション"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3438c2-774e-4b56-8e53-485ea73e7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lcf76f155ced4ddcb4097134ff3c332f" ma:index="23" nillable="true" ma:taxonomy="true" ma:internalName="lcf76f155ced4ddcb4097134ff3c332f" ma:taxonomyFieldName="MediaServiceImageTags" ma:displayName="画像タグ" ma:readOnly="false" ma:fieldId="{5cf76f15-5ced-4ddc-b409-7134ff3c332f}" ma:taxonomyMulti="true" ma:sspId="1e1c6816-2a4f-4461-93c7-8dd281d6228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753eb55-ace7-47fe-8293-79a8dad7846a"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24" nillable="true" ma:displayName="Taxonomy Catch All Column" ma:hidden="true" ma:list="{88513228-1833-43bb-9239-8ece679cdd95}" ma:internalName="TaxCatchAll" ma:showField="CatchAllData" ma:web="a753eb55-ace7-47fe-8293-79a8dad784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1F684C-D87D-4379-8174-7840238CE5FE}">
  <ds:schemaRefs>
    <ds:schemaRef ds:uri="http://purl.org/dc/dcmitype/"/>
    <ds:schemaRef ds:uri="a753eb55-ace7-47fe-8293-79a8dad7846a"/>
    <ds:schemaRef ds:uri="http://schemas.openxmlformats.org/package/2006/metadata/core-properties"/>
    <ds:schemaRef ds:uri="http://purl.org/dc/elements/1.1/"/>
    <ds:schemaRef ds:uri="http://schemas.microsoft.com/sharepoint/v3"/>
    <ds:schemaRef ds:uri="http://www.w3.org/XML/1998/namespace"/>
    <ds:schemaRef ds:uri="http://purl.org/dc/terms/"/>
    <ds:schemaRef ds:uri="http://schemas.microsoft.com/office/2006/documentManagement/types"/>
    <ds:schemaRef ds:uri="http://schemas.microsoft.com/office/infopath/2007/PartnerControls"/>
    <ds:schemaRef ds:uri="8c3438c2-774e-4b56-8e53-485ea73e7025"/>
    <ds:schemaRef ds:uri="http://schemas.microsoft.com/office/2006/metadata/properties"/>
  </ds:schemaRefs>
</ds:datastoreItem>
</file>

<file path=customXml/itemProps2.xml><?xml version="1.0" encoding="utf-8"?>
<ds:datastoreItem xmlns:ds="http://schemas.openxmlformats.org/officeDocument/2006/customXml" ds:itemID="{7DFA099C-6C5B-4F0A-8ACE-B1B5A699B536}">
  <ds:schemaRefs>
    <ds:schemaRef ds:uri="http://schemas.microsoft.com/sharepoint/v3/contenttype/forms"/>
  </ds:schemaRefs>
</ds:datastoreItem>
</file>

<file path=customXml/itemProps3.xml><?xml version="1.0" encoding="utf-8"?>
<ds:datastoreItem xmlns:ds="http://schemas.openxmlformats.org/officeDocument/2006/customXml" ds:itemID="{79065F14-0E06-4475-87FF-75B9186019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c3438c2-774e-4b56-8e53-485ea73e7025"/>
    <ds:schemaRef ds:uri="a753eb55-ace7-47fe-8293-79a8dad784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GIFacademy</Template>
  <TotalTime>9139</TotalTime>
  <Words>1743</Words>
  <Application>Microsoft Office PowerPoint</Application>
  <PresentationFormat>Widescreen</PresentationFormat>
  <Paragraphs>210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デジタル庁_20210907</vt:lpstr>
      <vt:lpstr>データを活用する </vt:lpstr>
      <vt:lpstr>この教材の学習目標と学習項目</vt:lpstr>
      <vt:lpstr>データの価値を理解しましょう</vt:lpstr>
      <vt:lpstr>切り方を変えることでデータの価値が引き出せます</vt:lpstr>
      <vt:lpstr>束ねることでデータの価値が引き出せます</vt:lpstr>
      <vt:lpstr>安定して活用するための基盤を考えましょう</vt:lpstr>
      <vt:lpstr>データをもとにした事業開発</vt:lpstr>
      <vt:lpstr>ニーズをもとにしたデータ関連事業開発</vt:lpstr>
      <vt:lpstr>シミュレーションで検証しましょう</vt:lpstr>
      <vt:lpstr>データをもとにした内部改革</vt:lpstr>
      <vt:lpstr>データをもとにしたサプライチェーン改革</vt:lpstr>
      <vt:lpstr>データの活用事例</vt:lpstr>
      <vt:lpstr>データの活用事例</vt:lpstr>
      <vt:lpstr>データの活用事例</vt:lpstr>
      <vt:lpstr>まとめ</vt:lpstr>
      <vt:lpstr>GIFアカデミーについて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社会におけるデータ</dc:title>
  <dc:creator>平本 健二(HIRAMOTO Kenji)</dc:creator>
  <cp:keywords>プレゼン, プレゼンテーション, テンプレート</cp:keywords>
  <cp:lastModifiedBy>平本 健二(HIRAMOTO Kenji)</cp:lastModifiedBy>
  <cp:revision>15</cp:revision>
  <cp:lastPrinted>2023-01-18T10:03:22Z</cp:lastPrinted>
  <dcterms:created xsi:type="dcterms:W3CDTF">2022-12-24T02:07:09Z</dcterms:created>
  <dcterms:modified xsi:type="dcterms:W3CDTF">2023-03-29T03:02:51Z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0x0101009605DF11039F5D478FE5EDAFD3B87737</vt:lpwstr>
  </property>
  <property fmtid="{D5CDD505-2E9C-101B-9397-08002B2CF9AE}" pid="3" name="_dlc_DocIdItemGuid">
    <vt:lpwstr>ac1dc56b-3201-4a11-a3b8-ac95b58aef26</vt:lpwstr>
  </property>
  <property fmtid="{D5CDD505-2E9C-101B-9397-08002B2CF9AE}" pid="4" name="Order">
    <vt:r8>308554100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_dlc_DocId">
    <vt:lpwstr>DIGI-808455956-3085547</vt:lpwstr>
  </property>
  <property fmtid="{D5CDD505-2E9C-101B-9397-08002B2CF9AE}" pid="11" name="_dlc_DocIdPersistId">
    <vt:bool>false</vt:bool>
  </property>
  <property fmtid="{D5CDD505-2E9C-101B-9397-08002B2CF9AE}" pid="12" name="_dlc_DocIdUrl">
    <vt:lpwstr>https://digitalgojp.sharepoint.com/sites/digi_portal/_layouts/15/DocIdRedir.aspx?ID=DIGI-808455956-3085547, DIGI-808455956-3085547</vt:lpwstr>
  </property>
  <property fmtid="{D5CDD505-2E9C-101B-9397-08002B2CF9AE}" pid="13" name="MediaServiceImageTags">
    <vt:lpwstr/>
  </property>
</Properties>
</file>