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58B62-6D24-4DA5-A357-7CE9EB977797}" v="6" dt="2022-05-09T01:26:29.637"/>
    <p1510:client id="{8DB9C9BB-45B4-45D3-960B-8FEEB8AE8444}" v="7" dt="2022-05-09T00:14:31.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114" d="100"/>
          <a:sy n="114" d="100"/>
        </p:scale>
        <p:origin x="4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2022/5/8</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2022/5/8</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32.png"/><Relationship Id="rId17" Type="http://schemas.openxmlformats.org/officeDocument/2006/relationships/image" Target="../media/image45.png"/><Relationship Id="rId2" Type="http://schemas.openxmlformats.org/officeDocument/2006/relationships/slideLayout" Target="../slideLayouts/slideLayout3.xml"/><Relationship Id="rId16" Type="http://schemas.openxmlformats.org/officeDocument/2006/relationships/image" Target="../media/image44.png"/><Relationship Id="rId1" Type="http://schemas.openxmlformats.org/officeDocument/2006/relationships/vmlDrawing" Target="../drawings/vmlDrawing1.vml"/><Relationship Id="rId6" Type="http://schemas.openxmlformats.org/officeDocument/2006/relationships/image" Target="../media/image36.png"/><Relationship Id="rId11" Type="http://schemas.openxmlformats.org/officeDocument/2006/relationships/oleObject" Target="../embeddings/oleObject1.bin"/><Relationship Id="rId5" Type="http://schemas.openxmlformats.org/officeDocument/2006/relationships/image" Target="../media/image35.png"/><Relationship Id="rId15" Type="http://schemas.openxmlformats.org/officeDocument/2006/relationships/image" Target="../media/image43.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10">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spid="_x0000_s35844" name="ビットマップ イメージ" r:id="rId11" imgW="1219370" imgH="619211" progId="Paint.Picture">
                  <p:embed/>
                </p:oleObj>
              </mc:Choice>
              <mc:Fallback>
                <p:oleObj name="ビットマップ イメージ" r:id="rId11"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8">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dirty="0"/>
              <a:t>コアデータパーツは、日付、アドレスなど、どのデータにも共通的に活用されるデータ項目を定義しています。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51155"/>
            <a:ext cx="11954493" cy="591252"/>
          </a:xfrm>
        </p:spPr>
        <p:txBody>
          <a:bodyPr vert="horz" lIns="91440" tIns="45720" rIns="91440" bIns="45720" rtlCol="0" anchor="t">
            <a:noAutofit/>
          </a:bodyPr>
          <a:lstStyle/>
          <a:p>
            <a:r>
              <a:rPr kumimoji="1" lang="ja-JP" altLang="en-US">
                <a:solidFill>
                  <a:srgbClr val="FF0000"/>
                </a:solidFill>
              </a:rPr>
              <a:t>コア</a:t>
            </a:r>
            <a:r>
              <a:rPr lang="ja-JP" altLang="en-US">
                <a:solidFill>
                  <a:srgbClr val="FF0000"/>
                </a:solidFill>
              </a:rPr>
              <a:t>・</a:t>
            </a:r>
            <a:r>
              <a:rPr kumimoji="1" lang="ja-JP" altLang="en-US">
                <a:solidFill>
                  <a:srgbClr val="FF0000"/>
                </a:solidFill>
              </a:rPr>
              <a:t>データ</a:t>
            </a:r>
            <a:r>
              <a:rPr lang="ja-JP" altLang="en-US">
                <a:solidFill>
                  <a:srgbClr val="FF0000"/>
                </a:solidFill>
              </a:rPr>
              <a:t>・</a:t>
            </a:r>
            <a:r>
              <a:rPr kumimoji="1" lang="ja-JP" altLang="en-US">
                <a:solidFill>
                  <a:srgbClr val="FF0000"/>
                </a:solidFill>
              </a:rPr>
              <a:t>モデル</a:t>
            </a:r>
            <a:r>
              <a:rPr kumimoji="1" lang="ja-JP" altLang="en-US"/>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270198"/>
            <a:ext cx="11091041" cy="1089850"/>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4303179"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4" ma:contentTypeDescription="新しいドキュメントを作成します。" ma:contentTypeScope="" ma:versionID="5cff38341164ef1488fc0a24456c290c">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13cea36877208107684981ea0154bad"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FAD4EEB-58DE-4A69-8B71-FC5FA2334F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43CD7A-955B-44A0-AEC6-55142CB8037F}">
  <ds:schemaRefs>
    <ds:schemaRef ds:uri="http://schemas.microsoft.com/sharepoint/v3/contenttype/forms"/>
  </ds:schemaRefs>
</ds:datastoreItem>
</file>

<file path=customXml/itemProps3.xml><?xml version="1.0" encoding="utf-8"?>
<ds:datastoreItem xmlns:ds="http://schemas.openxmlformats.org/officeDocument/2006/customXml" ds:itemID="{7C4853D1-DB46-45C8-8BEA-312D64EDE71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7878</Words>
  <Application>Microsoft Office PowerPoint</Application>
  <PresentationFormat>ワイド画面</PresentationFormat>
  <Paragraphs>1259</Paragraphs>
  <Slides>65</Slides>
  <Notes>2</Notes>
  <HiddenSlides>0</HiddenSlides>
  <MMClips>0</MMClips>
  <ScaleCrop>false</ScaleCrop>
  <HeadingPairs>
    <vt:vector size="4" baseType="variant">
      <vt:variant>
        <vt:lpstr>テーマ</vt:lpstr>
      </vt:variant>
      <vt:variant>
        <vt:i4>1</vt:i4>
      </vt:variant>
      <vt:variant>
        <vt:lpstr>スライド タイトル</vt:lpstr>
      </vt:variant>
      <vt:variant>
        <vt:i4>65</vt:i4>
      </vt:variant>
    </vt:vector>
  </HeadingPairs>
  <TitlesOfParts>
    <vt:vector size="66" baseType="lpstr">
      <vt:lpstr>デジタル庁_20210907</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5</cp:revision>
  <dcterms:created xsi:type="dcterms:W3CDTF">2022-05-09T00:14:16Z</dcterms:created>
  <dcterms:modified xsi:type="dcterms:W3CDTF">2022-05-09T01:26:36Z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ies>
</file>