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57" r:id="rId6"/>
    <p:sldId id="2147376624" r:id="rId7"/>
    <p:sldId id="2147376625" r:id="rId8"/>
    <p:sldId id="2147376635" r:id="rId9"/>
    <p:sldId id="2147376626" r:id="rId10"/>
    <p:sldId id="2147376627" r:id="rId11"/>
    <p:sldId id="2147376629" r:id="rId12"/>
    <p:sldId id="2147376630" r:id="rId13"/>
    <p:sldId id="2147376637" r:id="rId14"/>
    <p:sldId id="2147376640" r:id="rId15"/>
    <p:sldId id="2147376632" r:id="rId16"/>
    <p:sldId id="2147376641" r:id="rId17"/>
    <p:sldId id="2147376651" r:id="rId18"/>
    <p:sldId id="2147376645" r:id="rId19"/>
    <p:sldId id="2147376631" r:id="rId20"/>
    <p:sldId id="2147376642" r:id="rId21"/>
    <p:sldId id="2147376644" r:id="rId22"/>
    <p:sldId id="2147376647" r:id="rId23"/>
    <p:sldId id="2147376648" r:id="rId24"/>
    <p:sldId id="2147376646" r:id="rId25"/>
    <p:sldId id="2147376628" r:id="rId26"/>
    <p:sldId id="2147376643" r:id="rId27"/>
    <p:sldId id="2147376633" r:id="rId28"/>
    <p:sldId id="2147376650" r:id="rId29"/>
    <p:sldId id="2147376649" r:id="rId30"/>
    <p:sldId id="2147376623" r:id="rId31"/>
    <p:sldId id="2147376634" r:id="rId32"/>
  </p:sldIdLst>
  <p:sldSz cx="12192000" cy="6858000"/>
  <p:notesSz cx="6858000" cy="98742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11AC51"/>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35A36-A6C6-66D6-0CEC-C94A7941215C}" v="9" dt="2023-03-27T08:17:47.389"/>
    <p1510:client id="{581509B3-89CD-4820-8732-DEEF1AE3193E}" v="5" dt="2023-03-27T08:14:45.506"/>
    <p1510:client id="{6A55698B-3373-2F3E-4032-C672847400E1}" v="2" dt="2023-03-29T03:01:22.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5"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9832"/>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平本 健二(HIRAMOTO Kenji)" userId="1cdd4c0a-bc67-4828-9613-90b0dd3d1914" providerId="ADAL" clId="{581509B3-89CD-4820-8732-DEEF1AE3193E}"/>
    <pc:docChg chg="addSld modSld">
      <pc:chgData name="平本 健二(HIRAMOTO Kenji)" userId="1cdd4c0a-bc67-4828-9613-90b0dd3d1914" providerId="ADAL" clId="{581509B3-89CD-4820-8732-DEEF1AE3193E}" dt="2023-03-27T08:14:55.915" v="40" actId="1038"/>
      <pc:docMkLst>
        <pc:docMk/>
      </pc:docMkLst>
      <pc:sldChg chg="modSp mod">
        <pc:chgData name="平本 健二(HIRAMOTO Kenji)" userId="1cdd4c0a-bc67-4828-9613-90b0dd3d1914" providerId="ADAL" clId="{581509B3-89CD-4820-8732-DEEF1AE3193E}" dt="2023-03-27T08:14:55.915" v="40" actId="1038"/>
        <pc:sldMkLst>
          <pc:docMk/>
          <pc:sldMk cId="2657047674" sldId="256"/>
        </pc:sldMkLst>
        <pc:spChg chg="mod">
          <ac:chgData name="平本 健二(HIRAMOTO Kenji)" userId="1cdd4c0a-bc67-4828-9613-90b0dd3d1914" providerId="ADAL" clId="{581509B3-89CD-4820-8732-DEEF1AE3193E}" dt="2023-03-27T08:14:55.915" v="40" actId="1038"/>
          <ac:spMkLst>
            <pc:docMk/>
            <pc:sldMk cId="2657047674" sldId="256"/>
            <ac:spMk id="9" creationId="{12591A90-49E5-41AD-BFD4-9DD0FDFB3482}"/>
          </ac:spMkLst>
        </pc:spChg>
      </pc:sldChg>
      <pc:sldChg chg="add">
        <pc:chgData name="平本 健二(HIRAMOTO Kenji)" userId="1cdd4c0a-bc67-4828-9613-90b0dd3d1914" providerId="ADAL" clId="{581509B3-89CD-4820-8732-DEEF1AE3193E}" dt="2023-03-27T08:14:26.756" v="0"/>
        <pc:sldMkLst>
          <pc:docMk/>
          <pc:sldMk cId="110844781" sldId="2147376634"/>
        </pc:sldMkLst>
      </pc:sldChg>
    </pc:docChg>
  </pc:docChgLst>
  <pc:docChgLst>
    <pc:chgData name="高岡 雄仁(TAKAOKA Yujin)" userId="S::yujtakaok@digital.go.jp::8fd53c88-bd02-40cf-97aa-c601fe21dc36" providerId="AD" clId="Web-{6A55698B-3373-2F3E-4032-C672847400E1}"/>
    <pc:docChg chg="modSld">
      <pc:chgData name="高岡 雄仁(TAKAOKA Yujin)" userId="S::yujtakaok@digital.go.jp::8fd53c88-bd02-40cf-97aa-c601fe21dc36" providerId="AD" clId="Web-{6A55698B-3373-2F3E-4032-C672847400E1}" dt="2023-03-29T03:01:22.623" v="1" actId="20577"/>
      <pc:docMkLst>
        <pc:docMk/>
      </pc:docMkLst>
      <pc:sldChg chg="modSp">
        <pc:chgData name="高岡 雄仁(TAKAOKA Yujin)" userId="S::yujtakaok@digital.go.jp::8fd53c88-bd02-40cf-97aa-c601fe21dc36" providerId="AD" clId="Web-{6A55698B-3373-2F3E-4032-C672847400E1}" dt="2023-03-29T03:01:22.623" v="1" actId="20577"/>
        <pc:sldMkLst>
          <pc:docMk/>
          <pc:sldMk cId="110844781" sldId="2147376634"/>
        </pc:sldMkLst>
        <pc:spChg chg="mod">
          <ac:chgData name="高岡 雄仁(TAKAOKA Yujin)" userId="S::yujtakaok@digital.go.jp::8fd53c88-bd02-40cf-97aa-c601fe21dc36" providerId="AD" clId="Web-{6A55698B-3373-2F3E-4032-C672847400E1}" dt="2023-03-29T03:01:22.623" v="1" actId="20577"/>
          <ac:spMkLst>
            <pc:docMk/>
            <pc:sldMk cId="110844781" sldId="2147376634"/>
            <ac:spMk id="2" creationId="{B80F7E8F-40E1-A260-E299-1F3AFE657E01}"/>
          </ac:spMkLst>
        </pc:spChg>
      </pc:sldChg>
    </pc:docChg>
  </pc:docChgLst>
  <pc:docChgLst>
    <pc:chgData name="平本 健二(HIRAMOTO Kenji)" userId="1cdd4c0a-bc67-4828-9613-90b0dd3d1914" providerId="ADAL" clId="{B3DE32C1-EE68-495A-AE6B-16387E73E327}"/>
    <pc:docChg chg="undo custSel addSld delSld modSld">
      <pc:chgData name="平本 健二(HIRAMOTO Kenji)" userId="1cdd4c0a-bc67-4828-9613-90b0dd3d1914" providerId="ADAL" clId="{B3DE32C1-EE68-495A-AE6B-16387E73E327}" dt="2023-01-23T09:37:27.614" v="6241" actId="20577"/>
      <pc:docMkLst>
        <pc:docMk/>
      </pc:docMkLst>
      <pc:sldChg chg="modSp mod">
        <pc:chgData name="平本 健二(HIRAMOTO Kenji)" userId="1cdd4c0a-bc67-4828-9613-90b0dd3d1914" providerId="ADAL" clId="{B3DE32C1-EE68-495A-AE6B-16387E73E327}" dt="2023-01-23T09:37:27.614" v="6241" actId="20577"/>
        <pc:sldMkLst>
          <pc:docMk/>
          <pc:sldMk cId="2657047674" sldId="256"/>
        </pc:sldMkLst>
        <pc:spChg chg="mod">
          <ac:chgData name="平本 健二(HIRAMOTO Kenji)" userId="1cdd4c0a-bc67-4828-9613-90b0dd3d1914" providerId="ADAL" clId="{B3DE32C1-EE68-495A-AE6B-16387E73E327}" dt="2023-01-23T09:37:27.614" v="6241" actId="20577"/>
          <ac:spMkLst>
            <pc:docMk/>
            <pc:sldMk cId="2657047674" sldId="256"/>
            <ac:spMk id="9" creationId="{12591A90-49E5-41AD-BFD4-9DD0FDFB3482}"/>
          </ac:spMkLst>
        </pc:spChg>
        <pc:spChg chg="mod">
          <ac:chgData name="平本 健二(HIRAMOTO Kenji)" userId="1cdd4c0a-bc67-4828-9613-90b0dd3d1914" providerId="ADAL" clId="{B3DE32C1-EE68-495A-AE6B-16387E73E327}" dt="2022-12-27T07:48:58.310" v="21" actId="1036"/>
          <ac:spMkLst>
            <pc:docMk/>
            <pc:sldMk cId="2657047674" sldId="256"/>
            <ac:spMk id="15" creationId="{0D715099-7E47-4F41-AFB2-FDF8C42A6FB1}"/>
          </ac:spMkLst>
        </pc:spChg>
      </pc:sldChg>
      <pc:sldChg chg="addSp delSp modSp mod">
        <pc:chgData name="平本 健二(HIRAMOTO Kenji)" userId="1cdd4c0a-bc67-4828-9613-90b0dd3d1914" providerId="ADAL" clId="{B3DE32C1-EE68-495A-AE6B-16387E73E327}" dt="2023-01-19T00:18:03.361" v="6229"/>
        <pc:sldMkLst>
          <pc:docMk/>
          <pc:sldMk cId="3140369818" sldId="257"/>
        </pc:sldMkLst>
        <pc:spChg chg="add del mod">
          <ac:chgData name="平本 健二(HIRAMOTO Kenji)" userId="1cdd4c0a-bc67-4828-9613-90b0dd3d1914" providerId="ADAL" clId="{B3DE32C1-EE68-495A-AE6B-16387E73E327}" dt="2023-01-19T00:15:17.892" v="6223" actId="14100"/>
          <ac:spMkLst>
            <pc:docMk/>
            <pc:sldMk cId="3140369818" sldId="257"/>
            <ac:spMk id="6" creationId="{59C3FCF1-7F25-488C-8A47-6DE57CBC68AD}"/>
          </ac:spMkLst>
        </pc:spChg>
        <pc:spChg chg="mod">
          <ac:chgData name="平本 健二(HIRAMOTO Kenji)" userId="1cdd4c0a-bc67-4828-9613-90b0dd3d1914" providerId="ADAL" clId="{B3DE32C1-EE68-495A-AE6B-16387E73E327}" dt="2023-01-19T00:18:03.361" v="6229"/>
          <ac:spMkLst>
            <pc:docMk/>
            <pc:sldMk cId="3140369818" sldId="257"/>
            <ac:spMk id="8" creationId="{5110A028-880E-4FED-B87F-EBAE786BF815}"/>
          </ac:spMkLst>
        </pc:spChg>
        <pc:graphicFrameChg chg="mod">
          <ac:chgData name="平本 健二(HIRAMOTO Kenji)" userId="1cdd4c0a-bc67-4828-9613-90b0dd3d1914" providerId="ADAL" clId="{B3DE32C1-EE68-495A-AE6B-16387E73E327}" dt="2022-12-27T07:51:21.100" v="48" actId="20577"/>
          <ac:graphicFrameMkLst>
            <pc:docMk/>
            <pc:sldMk cId="3140369818" sldId="257"/>
            <ac:graphicFrameMk id="9" creationId="{9AA75761-2389-489C-BB8E-50B291037A1B}"/>
          </ac:graphicFrameMkLst>
        </pc:graphicFrameChg>
      </pc:sldChg>
      <pc:sldChg chg="del">
        <pc:chgData name="平本 健二(HIRAMOTO Kenji)" userId="1cdd4c0a-bc67-4828-9613-90b0dd3d1914" providerId="ADAL" clId="{B3DE32C1-EE68-495A-AE6B-16387E73E327}" dt="2022-12-27T07:57:26.157" v="190" actId="47"/>
        <pc:sldMkLst>
          <pc:docMk/>
          <pc:sldMk cId="4188455516" sldId="259"/>
        </pc:sldMkLst>
      </pc:sldChg>
      <pc:sldChg chg="del">
        <pc:chgData name="平本 健二(HIRAMOTO Kenji)" userId="1cdd4c0a-bc67-4828-9613-90b0dd3d1914" providerId="ADAL" clId="{B3DE32C1-EE68-495A-AE6B-16387E73E327}" dt="2022-12-27T07:57:26.157" v="190" actId="47"/>
        <pc:sldMkLst>
          <pc:docMk/>
          <pc:sldMk cId="3242972552" sldId="2458"/>
        </pc:sldMkLst>
      </pc:sldChg>
      <pc:sldChg chg="del">
        <pc:chgData name="平本 健二(HIRAMOTO Kenji)" userId="1cdd4c0a-bc67-4828-9613-90b0dd3d1914" providerId="ADAL" clId="{B3DE32C1-EE68-495A-AE6B-16387E73E327}" dt="2022-12-27T07:57:26.157" v="190" actId="47"/>
        <pc:sldMkLst>
          <pc:docMk/>
          <pc:sldMk cId="2303051351" sldId="2876"/>
        </pc:sldMkLst>
      </pc:sldChg>
      <pc:sldChg chg="del">
        <pc:chgData name="平本 健二(HIRAMOTO Kenji)" userId="1cdd4c0a-bc67-4828-9613-90b0dd3d1914" providerId="ADAL" clId="{B3DE32C1-EE68-495A-AE6B-16387E73E327}" dt="2022-12-27T07:57:26.157" v="190" actId="47"/>
        <pc:sldMkLst>
          <pc:docMk/>
          <pc:sldMk cId="4009516485" sldId="2147376553"/>
        </pc:sldMkLst>
      </pc:sldChg>
      <pc:sldChg chg="del">
        <pc:chgData name="平本 健二(HIRAMOTO Kenji)" userId="1cdd4c0a-bc67-4828-9613-90b0dd3d1914" providerId="ADAL" clId="{B3DE32C1-EE68-495A-AE6B-16387E73E327}" dt="2022-12-27T07:57:26.157" v="190" actId="47"/>
        <pc:sldMkLst>
          <pc:docMk/>
          <pc:sldMk cId="560779832" sldId="2147376554"/>
        </pc:sldMkLst>
      </pc:sldChg>
      <pc:sldChg chg="del">
        <pc:chgData name="平本 健二(HIRAMOTO Kenji)" userId="1cdd4c0a-bc67-4828-9613-90b0dd3d1914" providerId="ADAL" clId="{B3DE32C1-EE68-495A-AE6B-16387E73E327}" dt="2022-12-27T07:57:26.157" v="190" actId="47"/>
        <pc:sldMkLst>
          <pc:docMk/>
          <pc:sldMk cId="3058898989" sldId="2147376555"/>
        </pc:sldMkLst>
      </pc:sldChg>
      <pc:sldChg chg="del">
        <pc:chgData name="平本 健二(HIRAMOTO Kenji)" userId="1cdd4c0a-bc67-4828-9613-90b0dd3d1914" providerId="ADAL" clId="{B3DE32C1-EE68-495A-AE6B-16387E73E327}" dt="2022-12-27T07:57:26.157" v="190" actId="47"/>
        <pc:sldMkLst>
          <pc:docMk/>
          <pc:sldMk cId="1935625367" sldId="2147376556"/>
        </pc:sldMkLst>
      </pc:sldChg>
      <pc:sldChg chg="del">
        <pc:chgData name="平本 健二(HIRAMOTO Kenji)" userId="1cdd4c0a-bc67-4828-9613-90b0dd3d1914" providerId="ADAL" clId="{B3DE32C1-EE68-495A-AE6B-16387E73E327}" dt="2022-12-27T07:57:26.157" v="190" actId="47"/>
        <pc:sldMkLst>
          <pc:docMk/>
          <pc:sldMk cId="922639439" sldId="2147376558"/>
        </pc:sldMkLst>
      </pc:sldChg>
      <pc:sldChg chg="del">
        <pc:chgData name="平本 健二(HIRAMOTO Kenji)" userId="1cdd4c0a-bc67-4828-9613-90b0dd3d1914" providerId="ADAL" clId="{B3DE32C1-EE68-495A-AE6B-16387E73E327}" dt="2022-12-27T07:57:26.157" v="190" actId="47"/>
        <pc:sldMkLst>
          <pc:docMk/>
          <pc:sldMk cId="1315238214" sldId="2147376618"/>
        </pc:sldMkLst>
      </pc:sldChg>
      <pc:sldChg chg="del">
        <pc:chgData name="平本 健二(HIRAMOTO Kenji)" userId="1cdd4c0a-bc67-4828-9613-90b0dd3d1914" providerId="ADAL" clId="{B3DE32C1-EE68-495A-AE6B-16387E73E327}" dt="2022-12-27T07:57:26.157" v="190" actId="47"/>
        <pc:sldMkLst>
          <pc:docMk/>
          <pc:sldMk cId="1927367741" sldId="2147376619"/>
        </pc:sldMkLst>
      </pc:sldChg>
      <pc:sldChg chg="del">
        <pc:chgData name="平本 健二(HIRAMOTO Kenji)" userId="1cdd4c0a-bc67-4828-9613-90b0dd3d1914" providerId="ADAL" clId="{B3DE32C1-EE68-495A-AE6B-16387E73E327}" dt="2022-12-27T07:57:26.157" v="190" actId="47"/>
        <pc:sldMkLst>
          <pc:docMk/>
          <pc:sldMk cId="1722758579" sldId="2147376620"/>
        </pc:sldMkLst>
      </pc:sldChg>
      <pc:sldChg chg="del">
        <pc:chgData name="平本 健二(HIRAMOTO Kenji)" userId="1cdd4c0a-bc67-4828-9613-90b0dd3d1914" providerId="ADAL" clId="{B3DE32C1-EE68-495A-AE6B-16387E73E327}" dt="2022-12-27T07:57:26.157" v="190" actId="47"/>
        <pc:sldMkLst>
          <pc:docMk/>
          <pc:sldMk cId="2750366358" sldId="2147376621"/>
        </pc:sldMkLst>
      </pc:sldChg>
      <pc:sldChg chg="del">
        <pc:chgData name="平本 健二(HIRAMOTO Kenji)" userId="1cdd4c0a-bc67-4828-9613-90b0dd3d1914" providerId="ADAL" clId="{B3DE32C1-EE68-495A-AE6B-16387E73E327}" dt="2022-12-27T07:57:26.157" v="190" actId="47"/>
        <pc:sldMkLst>
          <pc:docMk/>
          <pc:sldMk cId="3542052711" sldId="2147376622"/>
        </pc:sldMkLst>
      </pc:sldChg>
      <pc:sldChg chg="del">
        <pc:chgData name="平本 健二(HIRAMOTO Kenji)" userId="1cdd4c0a-bc67-4828-9613-90b0dd3d1914" providerId="ADAL" clId="{B3DE32C1-EE68-495A-AE6B-16387E73E327}" dt="2022-12-27T07:57:26.157" v="190" actId="47"/>
        <pc:sldMkLst>
          <pc:docMk/>
          <pc:sldMk cId="2790101715" sldId="2147376624"/>
        </pc:sldMkLst>
      </pc:sldChg>
      <pc:sldChg chg="modSp new mod">
        <pc:chgData name="平本 健二(HIRAMOTO Kenji)" userId="1cdd4c0a-bc67-4828-9613-90b0dd3d1914" providerId="ADAL" clId="{B3DE32C1-EE68-495A-AE6B-16387E73E327}" dt="2023-01-14T04:22:20.506" v="2373" actId="20577"/>
        <pc:sldMkLst>
          <pc:docMk/>
          <pc:sldMk cId="3743000139" sldId="2147376624"/>
        </pc:sldMkLst>
        <pc:spChg chg="mod">
          <ac:chgData name="平本 健二(HIRAMOTO Kenji)" userId="1cdd4c0a-bc67-4828-9613-90b0dd3d1914" providerId="ADAL" clId="{B3DE32C1-EE68-495A-AE6B-16387E73E327}" dt="2023-01-14T04:22:20.506" v="2373" actId="20577"/>
          <ac:spMkLst>
            <pc:docMk/>
            <pc:sldMk cId="3743000139" sldId="2147376624"/>
            <ac:spMk id="2" creationId="{9C296C60-8A4A-499E-B089-8593DC47A087}"/>
          </ac:spMkLst>
        </pc:spChg>
        <pc:spChg chg="mod">
          <ac:chgData name="平本 健二(HIRAMOTO Kenji)" userId="1cdd4c0a-bc67-4828-9613-90b0dd3d1914" providerId="ADAL" clId="{B3DE32C1-EE68-495A-AE6B-16387E73E327}" dt="2022-12-28T01:36:36.598" v="2348"/>
          <ac:spMkLst>
            <pc:docMk/>
            <pc:sldMk cId="3743000139" sldId="2147376624"/>
            <ac:spMk id="3" creationId="{B304BA5A-631D-4749-B4FC-34DC3467632A}"/>
          </ac:spMkLst>
        </pc:spChg>
      </pc:sldChg>
      <pc:sldChg chg="modSp new mod">
        <pc:chgData name="平本 健二(HIRAMOTO Kenji)" userId="1cdd4c0a-bc67-4828-9613-90b0dd3d1914" providerId="ADAL" clId="{B3DE32C1-EE68-495A-AE6B-16387E73E327}" dt="2022-12-28T01:34:30.467" v="2336"/>
        <pc:sldMkLst>
          <pc:docMk/>
          <pc:sldMk cId="259420469" sldId="2147376625"/>
        </pc:sldMkLst>
        <pc:spChg chg="mod">
          <ac:chgData name="平本 健二(HIRAMOTO Kenji)" userId="1cdd4c0a-bc67-4828-9613-90b0dd3d1914" providerId="ADAL" clId="{B3DE32C1-EE68-495A-AE6B-16387E73E327}" dt="2022-12-27T08:04:11.092" v="711"/>
          <ac:spMkLst>
            <pc:docMk/>
            <pc:sldMk cId="259420469" sldId="2147376625"/>
            <ac:spMk id="2" creationId="{7CD2FF43-9CCD-47D8-95BD-579B1C38678E}"/>
          </ac:spMkLst>
        </pc:spChg>
        <pc:spChg chg="mod">
          <ac:chgData name="平本 健二(HIRAMOTO Kenji)" userId="1cdd4c0a-bc67-4828-9613-90b0dd3d1914" providerId="ADAL" clId="{B3DE32C1-EE68-495A-AE6B-16387E73E327}" dt="2022-12-28T01:34:30.467" v="2336"/>
          <ac:spMkLst>
            <pc:docMk/>
            <pc:sldMk cId="259420469" sldId="2147376625"/>
            <ac:spMk id="3" creationId="{530078D7-56FA-4606-A222-B0358CA43A68}"/>
          </ac:spMkLst>
        </pc:spChg>
      </pc:sldChg>
      <pc:sldChg chg="del">
        <pc:chgData name="平本 健二(HIRAMOTO Kenji)" userId="1cdd4c0a-bc67-4828-9613-90b0dd3d1914" providerId="ADAL" clId="{B3DE32C1-EE68-495A-AE6B-16387E73E327}" dt="2022-12-27T07:57:26.157" v="190" actId="47"/>
        <pc:sldMkLst>
          <pc:docMk/>
          <pc:sldMk cId="4200572792" sldId="2147376625"/>
        </pc:sldMkLst>
      </pc:sldChg>
      <pc:sldChg chg="modSp new mod">
        <pc:chgData name="平本 健二(HIRAMOTO Kenji)" userId="1cdd4c0a-bc67-4828-9613-90b0dd3d1914" providerId="ADAL" clId="{B3DE32C1-EE68-495A-AE6B-16387E73E327}" dt="2023-01-14T04:26:08.477" v="2614" actId="113"/>
        <pc:sldMkLst>
          <pc:docMk/>
          <pc:sldMk cId="3102963897" sldId="2147376626"/>
        </pc:sldMkLst>
        <pc:spChg chg="mod">
          <ac:chgData name="平本 健二(HIRAMOTO Kenji)" userId="1cdd4c0a-bc67-4828-9613-90b0dd3d1914" providerId="ADAL" clId="{B3DE32C1-EE68-495A-AE6B-16387E73E327}" dt="2022-12-27T08:20:57.368" v="907" actId="14100"/>
          <ac:spMkLst>
            <pc:docMk/>
            <pc:sldMk cId="3102963897" sldId="2147376626"/>
            <ac:spMk id="3" creationId="{D75797E4-CA9C-4EB1-9E11-6C74AE044319}"/>
          </ac:spMkLst>
        </pc:spChg>
        <pc:spChg chg="mod">
          <ac:chgData name="平本 健二(HIRAMOTO Kenji)" userId="1cdd4c0a-bc67-4828-9613-90b0dd3d1914" providerId="ADAL" clId="{B3DE32C1-EE68-495A-AE6B-16387E73E327}" dt="2023-01-14T04:26:08.477" v="2614" actId="113"/>
          <ac:spMkLst>
            <pc:docMk/>
            <pc:sldMk cId="3102963897" sldId="2147376626"/>
            <ac:spMk id="9" creationId="{58EA0983-52CF-DCFE-73B5-86607EE5E87A}"/>
          </ac:spMkLst>
        </pc:spChg>
      </pc:sldChg>
      <pc:sldChg chg="del">
        <pc:chgData name="平本 健二(HIRAMOTO Kenji)" userId="1cdd4c0a-bc67-4828-9613-90b0dd3d1914" providerId="ADAL" clId="{B3DE32C1-EE68-495A-AE6B-16387E73E327}" dt="2022-12-27T07:57:26.157" v="190" actId="47"/>
        <pc:sldMkLst>
          <pc:docMk/>
          <pc:sldMk cId="3434975002" sldId="2147376626"/>
        </pc:sldMkLst>
      </pc:sldChg>
      <pc:sldChg chg="modSp new mod">
        <pc:chgData name="平本 健二(HIRAMOTO Kenji)" userId="1cdd4c0a-bc67-4828-9613-90b0dd3d1914" providerId="ADAL" clId="{B3DE32C1-EE68-495A-AE6B-16387E73E327}" dt="2023-01-14T04:27:51.503" v="2658"/>
        <pc:sldMkLst>
          <pc:docMk/>
          <pc:sldMk cId="2419876037" sldId="2147376627"/>
        </pc:sldMkLst>
        <pc:spChg chg="mod">
          <ac:chgData name="平本 健二(HIRAMOTO Kenji)" userId="1cdd4c0a-bc67-4828-9613-90b0dd3d1914" providerId="ADAL" clId="{B3DE32C1-EE68-495A-AE6B-16387E73E327}" dt="2023-01-14T04:27:51.503" v="2658"/>
          <ac:spMkLst>
            <pc:docMk/>
            <pc:sldMk cId="2419876037" sldId="2147376627"/>
            <ac:spMk id="2" creationId="{C46A6BFE-D177-487A-BC31-8882C14E1EC5}"/>
          </ac:spMkLst>
        </pc:spChg>
        <pc:spChg chg="mod">
          <ac:chgData name="平本 健二(HIRAMOTO Kenji)" userId="1cdd4c0a-bc67-4828-9613-90b0dd3d1914" providerId="ADAL" clId="{B3DE32C1-EE68-495A-AE6B-16387E73E327}" dt="2022-12-27T08:22:20.971" v="1022" actId="14100"/>
          <ac:spMkLst>
            <pc:docMk/>
            <pc:sldMk cId="2419876037" sldId="2147376627"/>
            <ac:spMk id="3" creationId="{3E7F635C-5746-4A96-AECC-1A3648B2B3BE}"/>
          </ac:spMkLst>
        </pc:spChg>
      </pc:sldChg>
      <pc:sldChg chg="del">
        <pc:chgData name="平本 健二(HIRAMOTO Kenji)" userId="1cdd4c0a-bc67-4828-9613-90b0dd3d1914" providerId="ADAL" clId="{B3DE32C1-EE68-495A-AE6B-16387E73E327}" dt="2022-12-27T07:57:26.157" v="190" actId="47"/>
        <pc:sldMkLst>
          <pc:docMk/>
          <pc:sldMk cId="4263277916" sldId="2147376627"/>
        </pc:sldMkLst>
      </pc:sldChg>
      <pc:sldChg chg="del">
        <pc:chgData name="平本 健二(HIRAMOTO Kenji)" userId="1cdd4c0a-bc67-4828-9613-90b0dd3d1914" providerId="ADAL" clId="{B3DE32C1-EE68-495A-AE6B-16387E73E327}" dt="2022-12-27T07:57:26.157" v="190" actId="47"/>
        <pc:sldMkLst>
          <pc:docMk/>
          <pc:sldMk cId="1739791602" sldId="2147376628"/>
        </pc:sldMkLst>
      </pc:sldChg>
      <pc:sldChg chg="addSp delSp modSp new mod chgLayout">
        <pc:chgData name="平本 健二(HIRAMOTO Kenji)" userId="1cdd4c0a-bc67-4828-9613-90b0dd3d1914" providerId="ADAL" clId="{B3DE32C1-EE68-495A-AE6B-16387E73E327}" dt="2022-12-27T08:23:47.969" v="1083"/>
        <pc:sldMkLst>
          <pc:docMk/>
          <pc:sldMk cId="4197488580" sldId="2147376628"/>
        </pc:sldMkLst>
        <pc:spChg chg="del mod ord">
          <ac:chgData name="平本 健二(HIRAMOTO Kenji)" userId="1cdd4c0a-bc67-4828-9613-90b0dd3d1914" providerId="ADAL" clId="{B3DE32C1-EE68-495A-AE6B-16387E73E327}" dt="2022-12-27T08:23:01.015" v="1024" actId="700"/>
          <ac:spMkLst>
            <pc:docMk/>
            <pc:sldMk cId="4197488580" sldId="2147376628"/>
            <ac:spMk id="2" creationId="{ED359118-38A7-45B5-8436-6469D0AADF86}"/>
          </ac:spMkLst>
        </pc:spChg>
        <pc:spChg chg="del mod ord">
          <ac:chgData name="平本 健二(HIRAMOTO Kenji)" userId="1cdd4c0a-bc67-4828-9613-90b0dd3d1914" providerId="ADAL" clId="{B3DE32C1-EE68-495A-AE6B-16387E73E327}" dt="2022-12-27T08:23:01.015" v="1024" actId="700"/>
          <ac:spMkLst>
            <pc:docMk/>
            <pc:sldMk cId="4197488580" sldId="2147376628"/>
            <ac:spMk id="3" creationId="{1865CE7B-AAA6-4CDE-A0A1-F779902FEF3E}"/>
          </ac:spMkLst>
        </pc:spChg>
        <pc:spChg chg="mod ord">
          <ac:chgData name="平本 健二(HIRAMOTO Kenji)" userId="1cdd4c0a-bc67-4828-9613-90b0dd3d1914" providerId="ADAL" clId="{B3DE32C1-EE68-495A-AE6B-16387E73E327}" dt="2022-12-27T08:23:01.015" v="1024" actId="700"/>
          <ac:spMkLst>
            <pc:docMk/>
            <pc:sldMk cId="4197488580" sldId="2147376628"/>
            <ac:spMk id="4" creationId="{2319B9AF-F079-41EE-B094-BFB272A9CBD8}"/>
          </ac:spMkLst>
        </pc:spChg>
        <pc:spChg chg="add mod ord">
          <ac:chgData name="平本 健二(HIRAMOTO Kenji)" userId="1cdd4c0a-bc67-4828-9613-90b0dd3d1914" providerId="ADAL" clId="{B3DE32C1-EE68-495A-AE6B-16387E73E327}" dt="2022-12-27T08:23:47.969" v="1083"/>
          <ac:spMkLst>
            <pc:docMk/>
            <pc:sldMk cId="4197488580" sldId="2147376628"/>
            <ac:spMk id="5" creationId="{293C2348-0D58-4D4A-8BE2-89EC3E02C378}"/>
          </ac:spMkLst>
        </pc:spChg>
        <pc:spChg chg="add mod ord">
          <ac:chgData name="平本 健二(HIRAMOTO Kenji)" userId="1cdd4c0a-bc67-4828-9613-90b0dd3d1914" providerId="ADAL" clId="{B3DE32C1-EE68-495A-AE6B-16387E73E327}" dt="2022-12-27T08:23:01.015" v="1024" actId="700"/>
          <ac:spMkLst>
            <pc:docMk/>
            <pc:sldMk cId="4197488580" sldId="2147376628"/>
            <ac:spMk id="6" creationId="{F230B95F-E475-44EE-AE39-A2CCB56E7133}"/>
          </ac:spMkLst>
        </pc:spChg>
      </pc:sldChg>
      <pc:sldChg chg="modSp add mod">
        <pc:chgData name="平本 健二(HIRAMOTO Kenji)" userId="1cdd4c0a-bc67-4828-9613-90b0dd3d1914" providerId="ADAL" clId="{B3DE32C1-EE68-495A-AE6B-16387E73E327}" dt="2022-12-27T08:24:03.514" v="1109"/>
        <pc:sldMkLst>
          <pc:docMk/>
          <pc:sldMk cId="4035807990" sldId="2147376629"/>
        </pc:sldMkLst>
        <pc:spChg chg="mod">
          <ac:chgData name="平本 健二(HIRAMOTO Kenji)" userId="1cdd4c0a-bc67-4828-9613-90b0dd3d1914" providerId="ADAL" clId="{B3DE32C1-EE68-495A-AE6B-16387E73E327}" dt="2022-12-27T08:24:03.514" v="1109"/>
          <ac:spMkLst>
            <pc:docMk/>
            <pc:sldMk cId="4035807990" sldId="2147376629"/>
            <ac:spMk id="5" creationId="{293C2348-0D58-4D4A-8BE2-89EC3E02C378}"/>
          </ac:spMkLst>
        </pc:spChg>
      </pc:sldChg>
      <pc:sldChg chg="del">
        <pc:chgData name="平本 健二(HIRAMOTO Kenji)" userId="1cdd4c0a-bc67-4828-9613-90b0dd3d1914" providerId="ADAL" clId="{B3DE32C1-EE68-495A-AE6B-16387E73E327}" dt="2022-12-27T07:57:26.157" v="190" actId="47"/>
        <pc:sldMkLst>
          <pc:docMk/>
          <pc:sldMk cId="4207475833" sldId="2147376629"/>
        </pc:sldMkLst>
      </pc:sldChg>
      <pc:sldChg chg="del">
        <pc:chgData name="平本 健二(HIRAMOTO Kenji)" userId="1cdd4c0a-bc67-4828-9613-90b0dd3d1914" providerId="ADAL" clId="{B3DE32C1-EE68-495A-AE6B-16387E73E327}" dt="2022-12-27T07:57:26.157" v="190" actId="47"/>
        <pc:sldMkLst>
          <pc:docMk/>
          <pc:sldMk cId="235662449" sldId="2147376630"/>
        </pc:sldMkLst>
      </pc:sldChg>
      <pc:sldChg chg="addSp delSp modSp new mod chgLayout">
        <pc:chgData name="平本 健二(HIRAMOTO Kenji)" userId="1cdd4c0a-bc67-4828-9613-90b0dd3d1914" providerId="ADAL" clId="{B3DE32C1-EE68-495A-AE6B-16387E73E327}" dt="2022-12-27T09:06:01.687" v="2161"/>
        <pc:sldMkLst>
          <pc:docMk/>
          <pc:sldMk cId="2621982983" sldId="2147376630"/>
        </pc:sldMkLst>
        <pc:spChg chg="del mod ord">
          <ac:chgData name="平本 健二(HIRAMOTO Kenji)" userId="1cdd4c0a-bc67-4828-9613-90b0dd3d1914" providerId="ADAL" clId="{B3DE32C1-EE68-495A-AE6B-16387E73E327}" dt="2022-12-27T08:24:15.462" v="1111" actId="700"/>
          <ac:spMkLst>
            <pc:docMk/>
            <pc:sldMk cId="2621982983" sldId="2147376630"/>
            <ac:spMk id="2" creationId="{16EDB75A-1713-425D-A787-E5776FA17D61}"/>
          </ac:spMkLst>
        </pc:spChg>
        <pc:spChg chg="mod ord">
          <ac:chgData name="平本 健二(HIRAMOTO Kenji)" userId="1cdd4c0a-bc67-4828-9613-90b0dd3d1914" providerId="ADAL" clId="{B3DE32C1-EE68-495A-AE6B-16387E73E327}" dt="2022-12-27T08:24:15.462" v="1111" actId="700"/>
          <ac:spMkLst>
            <pc:docMk/>
            <pc:sldMk cId="2621982983" sldId="2147376630"/>
            <ac:spMk id="3" creationId="{A358036E-89B5-4B7D-B8FF-94980CB1006D}"/>
          </ac:spMkLst>
        </pc:spChg>
        <pc:spChg chg="del mod ord">
          <ac:chgData name="平本 健二(HIRAMOTO Kenji)" userId="1cdd4c0a-bc67-4828-9613-90b0dd3d1914" providerId="ADAL" clId="{B3DE32C1-EE68-495A-AE6B-16387E73E327}" dt="2022-12-27T08:24:15.462" v="1111" actId="700"/>
          <ac:spMkLst>
            <pc:docMk/>
            <pc:sldMk cId="2621982983" sldId="2147376630"/>
            <ac:spMk id="4" creationId="{29F79D25-2452-4D29-A130-7EE15BB09FF2}"/>
          </ac:spMkLst>
        </pc:spChg>
        <pc:spChg chg="add mod ord">
          <ac:chgData name="平本 健二(HIRAMOTO Kenji)" userId="1cdd4c0a-bc67-4828-9613-90b0dd3d1914" providerId="ADAL" clId="{B3DE32C1-EE68-495A-AE6B-16387E73E327}" dt="2022-12-27T08:32:27.150" v="1171"/>
          <ac:spMkLst>
            <pc:docMk/>
            <pc:sldMk cId="2621982983" sldId="2147376630"/>
            <ac:spMk id="5" creationId="{E30F5EB9-0BDC-4689-BDFC-73731D2815D4}"/>
          </ac:spMkLst>
        </pc:spChg>
        <pc:spChg chg="add del mod ord">
          <ac:chgData name="平本 健二(HIRAMOTO Kenji)" userId="1cdd4c0a-bc67-4828-9613-90b0dd3d1914" providerId="ADAL" clId="{B3DE32C1-EE68-495A-AE6B-16387E73E327}" dt="2022-12-27T09:06:01.687" v="2161"/>
          <ac:spMkLst>
            <pc:docMk/>
            <pc:sldMk cId="2621982983" sldId="2147376630"/>
            <ac:spMk id="6" creationId="{4DC3D3CD-30DC-4AD8-9386-CD0B8906EBE7}"/>
          </ac:spMkLst>
        </pc:spChg>
        <pc:spChg chg="add mod">
          <ac:chgData name="平本 健二(HIRAMOTO Kenji)" userId="1cdd4c0a-bc67-4828-9613-90b0dd3d1914" providerId="ADAL" clId="{B3DE32C1-EE68-495A-AE6B-16387E73E327}" dt="2022-12-27T09:04:58.061" v="2047" actId="1035"/>
          <ac:spMkLst>
            <pc:docMk/>
            <pc:sldMk cId="2621982983" sldId="2147376630"/>
            <ac:spMk id="9" creationId="{5E619EFC-EF27-4A84-974F-1A3B1E753E55}"/>
          </ac:spMkLst>
        </pc:spChg>
        <pc:spChg chg="add mod">
          <ac:chgData name="平本 健二(HIRAMOTO Kenji)" userId="1cdd4c0a-bc67-4828-9613-90b0dd3d1914" providerId="ADAL" clId="{B3DE32C1-EE68-495A-AE6B-16387E73E327}" dt="2022-12-27T09:04:58.061" v="2047" actId="1035"/>
          <ac:spMkLst>
            <pc:docMk/>
            <pc:sldMk cId="2621982983" sldId="2147376630"/>
            <ac:spMk id="10" creationId="{84109A36-D0FA-4394-8229-1CF5B0A8A70C}"/>
          </ac:spMkLst>
        </pc:spChg>
        <pc:spChg chg="add mod">
          <ac:chgData name="平本 健二(HIRAMOTO Kenji)" userId="1cdd4c0a-bc67-4828-9613-90b0dd3d1914" providerId="ADAL" clId="{B3DE32C1-EE68-495A-AE6B-16387E73E327}" dt="2022-12-27T09:04:58.061" v="2047" actId="1035"/>
          <ac:spMkLst>
            <pc:docMk/>
            <pc:sldMk cId="2621982983" sldId="2147376630"/>
            <ac:spMk id="11" creationId="{C1456160-7DBE-4427-A698-EF0A9452D4DE}"/>
          </ac:spMkLst>
        </pc:spChg>
        <pc:spChg chg="add mod">
          <ac:chgData name="平本 健二(HIRAMOTO Kenji)" userId="1cdd4c0a-bc67-4828-9613-90b0dd3d1914" providerId="ADAL" clId="{B3DE32C1-EE68-495A-AE6B-16387E73E327}" dt="2022-12-27T09:04:58.061" v="2047" actId="1035"/>
          <ac:spMkLst>
            <pc:docMk/>
            <pc:sldMk cId="2621982983" sldId="2147376630"/>
            <ac:spMk id="12" creationId="{53AFB194-072D-4EC2-B494-D40A75D8DDD7}"/>
          </ac:spMkLst>
        </pc:spChg>
        <pc:spChg chg="add mod">
          <ac:chgData name="平本 健二(HIRAMOTO Kenji)" userId="1cdd4c0a-bc67-4828-9613-90b0dd3d1914" providerId="ADAL" clId="{B3DE32C1-EE68-495A-AE6B-16387E73E327}" dt="2022-12-27T09:04:58.061" v="2047" actId="1035"/>
          <ac:spMkLst>
            <pc:docMk/>
            <pc:sldMk cId="2621982983" sldId="2147376630"/>
            <ac:spMk id="13" creationId="{19D48451-E626-41CB-B3D9-B4A8C1C9BB09}"/>
          </ac:spMkLst>
        </pc:spChg>
        <pc:spChg chg="add mod">
          <ac:chgData name="平本 健二(HIRAMOTO Kenji)" userId="1cdd4c0a-bc67-4828-9613-90b0dd3d1914" providerId="ADAL" clId="{B3DE32C1-EE68-495A-AE6B-16387E73E327}" dt="2022-12-27T09:04:58.061" v="2047" actId="1035"/>
          <ac:spMkLst>
            <pc:docMk/>
            <pc:sldMk cId="2621982983" sldId="2147376630"/>
            <ac:spMk id="14" creationId="{DB48356C-2496-4C4D-AD7C-0FDEAF1EAE40}"/>
          </ac:spMkLst>
        </pc:spChg>
        <pc:graphicFrameChg chg="add del mod">
          <ac:chgData name="平本 健二(HIRAMOTO Kenji)" userId="1cdd4c0a-bc67-4828-9613-90b0dd3d1914" providerId="ADAL" clId="{B3DE32C1-EE68-495A-AE6B-16387E73E327}" dt="2022-12-27T08:32:48.222" v="1174" actId="12084"/>
          <ac:graphicFrameMkLst>
            <pc:docMk/>
            <pc:sldMk cId="2621982983" sldId="2147376630"/>
            <ac:graphicFrameMk id="7" creationId="{A8B39A0D-D3C9-4142-A1DF-BC86F1EC8129}"/>
          </ac:graphicFrameMkLst>
        </pc:graphicFrameChg>
        <pc:graphicFrameChg chg="add mod modGraphic">
          <ac:chgData name="平本 健二(HIRAMOTO Kenji)" userId="1cdd4c0a-bc67-4828-9613-90b0dd3d1914" providerId="ADAL" clId="{B3DE32C1-EE68-495A-AE6B-16387E73E327}" dt="2022-12-27T09:04:58.061" v="2047" actId="1035"/>
          <ac:graphicFrameMkLst>
            <pc:docMk/>
            <pc:sldMk cId="2621982983" sldId="2147376630"/>
            <ac:graphicFrameMk id="8" creationId="{360C0F7F-FB63-4829-981A-53A64BE2EE2F}"/>
          </ac:graphicFrameMkLst>
        </pc:graphicFrameChg>
      </pc:sldChg>
      <pc:sldChg chg="del">
        <pc:chgData name="平本 健二(HIRAMOTO Kenji)" userId="1cdd4c0a-bc67-4828-9613-90b0dd3d1914" providerId="ADAL" clId="{B3DE32C1-EE68-495A-AE6B-16387E73E327}" dt="2022-12-27T07:57:26.157" v="190" actId="47"/>
        <pc:sldMkLst>
          <pc:docMk/>
          <pc:sldMk cId="907443737" sldId="2147376631"/>
        </pc:sldMkLst>
      </pc:sldChg>
      <pc:sldChg chg="modSp new mod">
        <pc:chgData name="平本 健二(HIRAMOTO Kenji)" userId="1cdd4c0a-bc67-4828-9613-90b0dd3d1914" providerId="ADAL" clId="{B3DE32C1-EE68-495A-AE6B-16387E73E327}" dt="2022-12-27T09:06:41.415" v="2179"/>
        <pc:sldMkLst>
          <pc:docMk/>
          <pc:sldMk cId="2227963129" sldId="2147376631"/>
        </pc:sldMkLst>
        <pc:spChg chg="mod">
          <ac:chgData name="平本 健二(HIRAMOTO Kenji)" userId="1cdd4c0a-bc67-4828-9613-90b0dd3d1914" providerId="ADAL" clId="{B3DE32C1-EE68-495A-AE6B-16387E73E327}" dt="2022-12-27T09:06:41.415" v="2179"/>
          <ac:spMkLst>
            <pc:docMk/>
            <pc:sldMk cId="2227963129" sldId="2147376631"/>
            <ac:spMk id="3" creationId="{2AF65746-B2AC-4E13-9A23-7AA13790CE1B}"/>
          </ac:spMkLst>
        </pc:spChg>
      </pc:sldChg>
      <pc:sldChg chg="modSp new mod">
        <pc:chgData name="平本 健二(HIRAMOTO Kenji)" userId="1cdd4c0a-bc67-4828-9613-90b0dd3d1914" providerId="ADAL" clId="{B3DE32C1-EE68-495A-AE6B-16387E73E327}" dt="2023-01-14T04:33:26.717" v="3011"/>
        <pc:sldMkLst>
          <pc:docMk/>
          <pc:sldMk cId="1010933853" sldId="2147376632"/>
        </pc:sldMkLst>
        <pc:spChg chg="mod">
          <ac:chgData name="平本 健二(HIRAMOTO Kenji)" userId="1cdd4c0a-bc67-4828-9613-90b0dd3d1914" providerId="ADAL" clId="{B3DE32C1-EE68-495A-AE6B-16387E73E327}" dt="2023-01-14T04:33:26.717" v="3011"/>
          <ac:spMkLst>
            <pc:docMk/>
            <pc:sldMk cId="1010933853" sldId="2147376632"/>
            <ac:spMk id="2" creationId="{478BC6C9-0D77-4A80-85FA-8E03D31DF2A1}"/>
          </ac:spMkLst>
        </pc:spChg>
        <pc:spChg chg="mod">
          <ac:chgData name="平本 健二(HIRAMOTO Kenji)" userId="1cdd4c0a-bc67-4828-9613-90b0dd3d1914" providerId="ADAL" clId="{B3DE32C1-EE68-495A-AE6B-16387E73E327}" dt="2022-12-27T09:07:15.674" v="2242"/>
          <ac:spMkLst>
            <pc:docMk/>
            <pc:sldMk cId="1010933853" sldId="2147376632"/>
            <ac:spMk id="3" creationId="{E6BDCA20-46DA-433E-9F47-90DC78B9774B}"/>
          </ac:spMkLst>
        </pc:spChg>
        <pc:spChg chg="mod">
          <ac:chgData name="平本 健二(HIRAMOTO Kenji)" userId="1cdd4c0a-bc67-4828-9613-90b0dd3d1914" providerId="ADAL" clId="{B3DE32C1-EE68-495A-AE6B-16387E73E327}" dt="2023-01-14T04:33:09.244" v="2983" actId="1076"/>
          <ac:spMkLst>
            <pc:docMk/>
            <pc:sldMk cId="1010933853" sldId="2147376632"/>
            <ac:spMk id="4" creationId="{6518126F-01F2-4EBF-859B-19E4B025DB46}"/>
          </ac:spMkLst>
        </pc:spChg>
        <pc:spChg chg="mod">
          <ac:chgData name="平本 健二(HIRAMOTO Kenji)" userId="1cdd4c0a-bc67-4828-9613-90b0dd3d1914" providerId="ADAL" clId="{B3DE32C1-EE68-495A-AE6B-16387E73E327}" dt="2023-01-14T04:33:16.514" v="3000" actId="1036"/>
          <ac:spMkLst>
            <pc:docMk/>
            <pc:sldMk cId="1010933853" sldId="2147376632"/>
            <ac:spMk id="9" creationId="{089E7742-23DC-F25B-5A32-7806D2008FCD}"/>
          </ac:spMkLst>
        </pc:spChg>
        <pc:spChg chg="mod">
          <ac:chgData name="平本 健二(HIRAMOTO Kenji)" userId="1cdd4c0a-bc67-4828-9613-90b0dd3d1914" providerId="ADAL" clId="{B3DE32C1-EE68-495A-AE6B-16387E73E327}" dt="2023-01-14T04:33:16.514" v="3000" actId="1036"/>
          <ac:spMkLst>
            <pc:docMk/>
            <pc:sldMk cId="1010933853" sldId="2147376632"/>
            <ac:spMk id="11" creationId="{B2D4916C-E92D-8D94-BBDD-9498EB910280}"/>
          </ac:spMkLst>
        </pc:spChg>
        <pc:picChg chg="mod">
          <ac:chgData name="平本 健二(HIRAMOTO Kenji)" userId="1cdd4c0a-bc67-4828-9613-90b0dd3d1914" providerId="ADAL" clId="{B3DE32C1-EE68-495A-AE6B-16387E73E327}" dt="2023-01-14T04:33:16.514" v="3000" actId="1036"/>
          <ac:picMkLst>
            <pc:docMk/>
            <pc:sldMk cId="1010933853" sldId="2147376632"/>
            <ac:picMk id="8" creationId="{99FD25E2-E107-EDE1-E71E-03E51A93BFF4}"/>
          </ac:picMkLst>
        </pc:picChg>
        <pc:picChg chg="mod">
          <ac:chgData name="平本 健二(HIRAMOTO Kenji)" userId="1cdd4c0a-bc67-4828-9613-90b0dd3d1914" providerId="ADAL" clId="{B3DE32C1-EE68-495A-AE6B-16387E73E327}" dt="2023-01-14T04:33:16.514" v="3000" actId="1036"/>
          <ac:picMkLst>
            <pc:docMk/>
            <pc:sldMk cId="1010933853" sldId="2147376632"/>
            <ac:picMk id="10" creationId="{E98C3181-F64F-9329-7FC5-A88C52412F6E}"/>
          </ac:picMkLst>
        </pc:picChg>
      </pc:sldChg>
      <pc:sldChg chg="del">
        <pc:chgData name="平本 健二(HIRAMOTO Kenji)" userId="1cdd4c0a-bc67-4828-9613-90b0dd3d1914" providerId="ADAL" clId="{B3DE32C1-EE68-495A-AE6B-16387E73E327}" dt="2022-12-27T07:57:26.157" v="190" actId="47"/>
        <pc:sldMkLst>
          <pc:docMk/>
          <pc:sldMk cId="2585837994" sldId="2147376632"/>
        </pc:sldMkLst>
      </pc:sldChg>
      <pc:sldChg chg="addSp delSp modSp new mod chgLayout">
        <pc:chgData name="平本 健二(HIRAMOTO Kenji)" userId="1cdd4c0a-bc67-4828-9613-90b0dd3d1914" providerId="ADAL" clId="{B3DE32C1-EE68-495A-AE6B-16387E73E327}" dt="2023-01-14T05:00:33.154" v="4790"/>
        <pc:sldMkLst>
          <pc:docMk/>
          <pc:sldMk cId="3541937511" sldId="2147376633"/>
        </pc:sldMkLst>
        <pc:spChg chg="del mod ord">
          <ac:chgData name="平本 健二(HIRAMOTO Kenji)" userId="1cdd4c0a-bc67-4828-9613-90b0dd3d1914" providerId="ADAL" clId="{B3DE32C1-EE68-495A-AE6B-16387E73E327}" dt="2022-12-27T09:35:00.103" v="2245" actId="700"/>
          <ac:spMkLst>
            <pc:docMk/>
            <pc:sldMk cId="3541937511" sldId="2147376633"/>
            <ac:spMk id="2" creationId="{4F4627F2-BDC4-4BB5-83BE-932B95E52D89}"/>
          </ac:spMkLst>
        </pc:spChg>
        <pc:spChg chg="mod ord">
          <ac:chgData name="平本 健二(HIRAMOTO Kenji)" userId="1cdd4c0a-bc67-4828-9613-90b0dd3d1914" providerId="ADAL" clId="{B3DE32C1-EE68-495A-AE6B-16387E73E327}" dt="2022-12-27T09:35:00.103" v="2245" actId="700"/>
          <ac:spMkLst>
            <pc:docMk/>
            <pc:sldMk cId="3541937511" sldId="2147376633"/>
            <ac:spMk id="3" creationId="{95B89080-C621-4ED1-A683-3BFD7FCFD903}"/>
          </ac:spMkLst>
        </pc:spChg>
        <pc:spChg chg="del mod ord">
          <ac:chgData name="平本 健二(HIRAMOTO Kenji)" userId="1cdd4c0a-bc67-4828-9613-90b0dd3d1914" providerId="ADAL" clId="{B3DE32C1-EE68-495A-AE6B-16387E73E327}" dt="2022-12-27T09:35:00.103" v="2245" actId="700"/>
          <ac:spMkLst>
            <pc:docMk/>
            <pc:sldMk cId="3541937511" sldId="2147376633"/>
            <ac:spMk id="4" creationId="{486530B1-1909-4CF6-83F4-C7A28C10BE19}"/>
          </ac:spMkLst>
        </pc:spChg>
        <pc:spChg chg="add mod ord">
          <ac:chgData name="平本 健二(HIRAMOTO Kenji)" userId="1cdd4c0a-bc67-4828-9613-90b0dd3d1914" providerId="ADAL" clId="{B3DE32C1-EE68-495A-AE6B-16387E73E327}" dt="2022-12-27T09:35:00.103" v="2245" actId="700"/>
          <ac:spMkLst>
            <pc:docMk/>
            <pc:sldMk cId="3541937511" sldId="2147376633"/>
            <ac:spMk id="5" creationId="{1FD9EBD3-7DB3-4221-9E39-096DA0D42B93}"/>
          </ac:spMkLst>
        </pc:spChg>
        <pc:spChg chg="add mod ord">
          <ac:chgData name="平本 健二(HIRAMOTO Kenji)" userId="1cdd4c0a-bc67-4828-9613-90b0dd3d1914" providerId="ADAL" clId="{B3DE32C1-EE68-495A-AE6B-16387E73E327}" dt="2023-01-14T05:00:33.154" v="4790"/>
          <ac:spMkLst>
            <pc:docMk/>
            <pc:sldMk cId="3541937511" sldId="2147376633"/>
            <ac:spMk id="6" creationId="{532C0638-4D51-4E92-BFE2-32B26B98BD21}"/>
          </ac:spMkLst>
        </pc:spChg>
      </pc:sldChg>
      <pc:sldChg chg="modSp add mod">
        <pc:chgData name="平本 健二(HIRAMOTO Kenji)" userId="1cdd4c0a-bc67-4828-9613-90b0dd3d1914" providerId="ADAL" clId="{B3DE32C1-EE68-495A-AE6B-16387E73E327}" dt="2022-12-28T01:41:54.133" v="2371"/>
        <pc:sldMkLst>
          <pc:docMk/>
          <pc:sldMk cId="2028401716" sldId="2147376634"/>
        </pc:sldMkLst>
        <pc:spChg chg="mod">
          <ac:chgData name="平本 健二(HIRAMOTO Kenji)" userId="1cdd4c0a-bc67-4828-9613-90b0dd3d1914" providerId="ADAL" clId="{B3DE32C1-EE68-495A-AE6B-16387E73E327}" dt="2022-12-28T01:41:54.133" v="2371"/>
          <ac:spMkLst>
            <pc:docMk/>
            <pc:sldMk cId="2028401716" sldId="2147376634"/>
            <ac:spMk id="2" creationId="{9C296C60-8A4A-499E-B089-8593DC47A087}"/>
          </ac:spMkLst>
        </pc:spChg>
        <pc:spChg chg="mod">
          <ac:chgData name="平本 健二(HIRAMOTO Kenji)" userId="1cdd4c0a-bc67-4828-9613-90b0dd3d1914" providerId="ADAL" clId="{B3DE32C1-EE68-495A-AE6B-16387E73E327}" dt="2022-12-28T01:38:39.089" v="2368"/>
          <ac:spMkLst>
            <pc:docMk/>
            <pc:sldMk cId="2028401716" sldId="2147376634"/>
            <ac:spMk id="3" creationId="{B304BA5A-631D-4749-B4FC-34DC3467632A}"/>
          </ac:spMkLst>
        </pc:spChg>
      </pc:sldChg>
      <pc:sldChg chg="modSp mod">
        <pc:chgData name="平本 健二(HIRAMOTO Kenji)" userId="1cdd4c0a-bc67-4828-9613-90b0dd3d1914" providerId="ADAL" clId="{B3DE32C1-EE68-495A-AE6B-16387E73E327}" dt="2023-01-14T04:25:26.827" v="2613" actId="1076"/>
        <pc:sldMkLst>
          <pc:docMk/>
          <pc:sldMk cId="1794237373" sldId="2147376635"/>
        </pc:sldMkLst>
        <pc:spChg chg="mod">
          <ac:chgData name="平本 健二(HIRAMOTO Kenji)" userId="1cdd4c0a-bc67-4828-9613-90b0dd3d1914" providerId="ADAL" clId="{B3DE32C1-EE68-495A-AE6B-16387E73E327}" dt="2023-01-14T04:25:20.346" v="2612"/>
          <ac:spMkLst>
            <pc:docMk/>
            <pc:sldMk cId="1794237373" sldId="2147376635"/>
            <ac:spMk id="2" creationId="{5545013B-D1C3-2418-948D-35051033D212}"/>
          </ac:spMkLst>
        </pc:spChg>
        <pc:spChg chg="mod">
          <ac:chgData name="平本 健二(HIRAMOTO Kenji)" userId="1cdd4c0a-bc67-4828-9613-90b0dd3d1914" providerId="ADAL" clId="{B3DE32C1-EE68-495A-AE6B-16387E73E327}" dt="2023-01-14T04:25:26.827" v="2613" actId="1076"/>
          <ac:spMkLst>
            <pc:docMk/>
            <pc:sldMk cId="1794237373" sldId="2147376635"/>
            <ac:spMk id="7" creationId="{0B067A83-ADA2-4DEB-1017-CF2D46EDAC55}"/>
          </ac:spMkLst>
        </pc:spChg>
        <pc:spChg chg="mod">
          <ac:chgData name="平本 健二(HIRAMOTO Kenji)" userId="1cdd4c0a-bc67-4828-9613-90b0dd3d1914" providerId="ADAL" clId="{B3DE32C1-EE68-495A-AE6B-16387E73E327}" dt="2023-01-14T04:25:26.827" v="2613" actId="1076"/>
          <ac:spMkLst>
            <pc:docMk/>
            <pc:sldMk cId="1794237373" sldId="2147376635"/>
            <ac:spMk id="8" creationId="{309A9BAA-CFFB-7633-2979-B7925C284F44}"/>
          </ac:spMkLst>
        </pc:spChg>
        <pc:spChg chg="mod">
          <ac:chgData name="平本 健二(HIRAMOTO Kenji)" userId="1cdd4c0a-bc67-4828-9613-90b0dd3d1914" providerId="ADAL" clId="{B3DE32C1-EE68-495A-AE6B-16387E73E327}" dt="2023-01-14T04:25:26.827" v="2613" actId="1076"/>
          <ac:spMkLst>
            <pc:docMk/>
            <pc:sldMk cId="1794237373" sldId="2147376635"/>
            <ac:spMk id="10" creationId="{B8EE3F87-5AB2-8E2F-0783-F0E7387F75CD}"/>
          </ac:spMkLst>
        </pc:spChg>
        <pc:spChg chg="mod">
          <ac:chgData name="平本 健二(HIRAMOTO Kenji)" userId="1cdd4c0a-bc67-4828-9613-90b0dd3d1914" providerId="ADAL" clId="{B3DE32C1-EE68-495A-AE6B-16387E73E327}" dt="2023-01-14T04:25:26.827" v="2613" actId="1076"/>
          <ac:spMkLst>
            <pc:docMk/>
            <pc:sldMk cId="1794237373" sldId="2147376635"/>
            <ac:spMk id="15" creationId="{1C1AF9DA-8D74-3509-A4AE-8D1C2C45E04A}"/>
          </ac:spMkLst>
        </pc:spChg>
        <pc:spChg chg="mod">
          <ac:chgData name="平本 健二(HIRAMOTO Kenji)" userId="1cdd4c0a-bc67-4828-9613-90b0dd3d1914" providerId="ADAL" clId="{B3DE32C1-EE68-495A-AE6B-16387E73E327}" dt="2023-01-14T04:25:26.827" v="2613" actId="1076"/>
          <ac:spMkLst>
            <pc:docMk/>
            <pc:sldMk cId="1794237373" sldId="2147376635"/>
            <ac:spMk id="16" creationId="{1052D25A-9740-EE23-0CF7-92144C0A761E}"/>
          </ac:spMkLst>
        </pc:spChg>
        <pc:picChg chg="mod">
          <ac:chgData name="平本 健二(HIRAMOTO Kenji)" userId="1cdd4c0a-bc67-4828-9613-90b0dd3d1914" providerId="ADAL" clId="{B3DE32C1-EE68-495A-AE6B-16387E73E327}" dt="2023-01-14T04:25:26.827" v="2613" actId="1076"/>
          <ac:picMkLst>
            <pc:docMk/>
            <pc:sldMk cId="1794237373" sldId="2147376635"/>
            <ac:picMk id="6" creationId="{0962CA05-5979-3EE6-EB97-EA3B0BA6B102}"/>
          </ac:picMkLst>
        </pc:picChg>
        <pc:picChg chg="mod">
          <ac:chgData name="平本 健二(HIRAMOTO Kenji)" userId="1cdd4c0a-bc67-4828-9613-90b0dd3d1914" providerId="ADAL" clId="{B3DE32C1-EE68-495A-AE6B-16387E73E327}" dt="2023-01-14T04:25:26.827" v="2613" actId="1076"/>
          <ac:picMkLst>
            <pc:docMk/>
            <pc:sldMk cId="1794237373" sldId="2147376635"/>
            <ac:picMk id="14" creationId="{161D6F9D-DA99-01FC-0E5D-28BAE5338E70}"/>
          </ac:picMkLst>
        </pc:picChg>
      </pc:sldChg>
      <pc:sldChg chg="addSp delSp modSp mod">
        <pc:chgData name="平本 健二(HIRAMOTO Kenji)" userId="1cdd4c0a-bc67-4828-9613-90b0dd3d1914" providerId="ADAL" clId="{B3DE32C1-EE68-495A-AE6B-16387E73E327}" dt="2023-01-14T04:31:23.365" v="2813"/>
        <pc:sldMkLst>
          <pc:docMk/>
          <pc:sldMk cId="368182559" sldId="2147376637"/>
        </pc:sldMkLst>
        <pc:spChg chg="add mod">
          <ac:chgData name="平本 健二(HIRAMOTO Kenji)" userId="1cdd4c0a-bc67-4828-9613-90b0dd3d1914" providerId="ADAL" clId="{B3DE32C1-EE68-495A-AE6B-16387E73E327}" dt="2023-01-14T04:31:23.365" v="2813"/>
          <ac:spMkLst>
            <pc:docMk/>
            <pc:sldMk cId="368182559" sldId="2147376637"/>
            <ac:spMk id="7" creationId="{8C4248B2-9555-4036-A136-6E70DB385E92}"/>
          </ac:spMkLst>
        </pc:spChg>
        <pc:graphicFrameChg chg="del mod">
          <ac:chgData name="平本 健二(HIRAMOTO Kenji)" userId="1cdd4c0a-bc67-4828-9613-90b0dd3d1914" providerId="ADAL" clId="{B3DE32C1-EE68-495A-AE6B-16387E73E327}" dt="2023-01-14T04:30:31.318" v="2688" actId="478"/>
          <ac:graphicFrameMkLst>
            <pc:docMk/>
            <pc:sldMk cId="368182559" sldId="2147376637"/>
            <ac:graphicFrameMk id="5" creationId="{80A484FC-7B09-3F2C-BDB4-8F51DFB9F85E}"/>
          </ac:graphicFrameMkLst>
        </pc:graphicFrameChg>
        <pc:graphicFrameChg chg="add del mod">
          <ac:chgData name="平本 健二(HIRAMOTO Kenji)" userId="1cdd4c0a-bc67-4828-9613-90b0dd3d1914" providerId="ADAL" clId="{B3DE32C1-EE68-495A-AE6B-16387E73E327}" dt="2023-01-14T04:30:28.940" v="2687" actId="478"/>
          <ac:graphicFrameMkLst>
            <pc:docMk/>
            <pc:sldMk cId="368182559" sldId="2147376637"/>
            <ac:graphicFrameMk id="6" creationId="{365914EE-669B-47FA-BF9F-5B1DB78208A8}"/>
          </ac:graphicFrameMkLst>
        </pc:graphicFrameChg>
      </pc:sldChg>
      <pc:sldChg chg="modSp mod">
        <pc:chgData name="平本 健二(HIRAMOTO Kenji)" userId="1cdd4c0a-bc67-4828-9613-90b0dd3d1914" providerId="ADAL" clId="{B3DE32C1-EE68-495A-AE6B-16387E73E327}" dt="2023-01-14T04:35:24.245" v="3042" actId="14100"/>
        <pc:sldMkLst>
          <pc:docMk/>
          <pc:sldMk cId="3024848346" sldId="2147376641"/>
        </pc:sldMkLst>
        <pc:spChg chg="mod">
          <ac:chgData name="平本 健二(HIRAMOTO Kenji)" userId="1cdd4c0a-bc67-4828-9613-90b0dd3d1914" providerId="ADAL" clId="{B3DE32C1-EE68-495A-AE6B-16387E73E327}" dt="2023-01-14T04:35:20.409" v="3041" actId="20577"/>
          <ac:spMkLst>
            <pc:docMk/>
            <pc:sldMk cId="3024848346" sldId="2147376641"/>
            <ac:spMk id="2" creationId="{C1E6FFB8-920A-3F79-8059-22C9282B3C71}"/>
          </ac:spMkLst>
        </pc:spChg>
        <pc:picChg chg="mod">
          <ac:chgData name="平本 健二(HIRAMOTO Kenji)" userId="1cdd4c0a-bc67-4828-9613-90b0dd3d1914" providerId="ADAL" clId="{B3DE32C1-EE68-495A-AE6B-16387E73E327}" dt="2023-01-14T04:35:24.245" v="3042" actId="14100"/>
          <ac:picMkLst>
            <pc:docMk/>
            <pc:sldMk cId="3024848346" sldId="2147376641"/>
            <ac:picMk id="5" creationId="{B59B92BB-A63C-1B25-C64B-F57DCD9FC999}"/>
          </ac:picMkLst>
        </pc:picChg>
      </pc:sldChg>
      <pc:sldChg chg="modSp mod">
        <pc:chgData name="平本 健二(HIRAMOTO Kenji)" userId="1cdd4c0a-bc67-4828-9613-90b0dd3d1914" providerId="ADAL" clId="{B3DE32C1-EE68-495A-AE6B-16387E73E327}" dt="2023-01-14T04:52:58.695" v="4127"/>
        <pc:sldMkLst>
          <pc:docMk/>
          <pc:sldMk cId="326422281" sldId="2147376643"/>
        </pc:sldMkLst>
        <pc:spChg chg="mod">
          <ac:chgData name="平本 健二(HIRAMOTO Kenji)" userId="1cdd4c0a-bc67-4828-9613-90b0dd3d1914" providerId="ADAL" clId="{B3DE32C1-EE68-495A-AE6B-16387E73E327}" dt="2023-01-14T04:52:58.695" v="4127"/>
          <ac:spMkLst>
            <pc:docMk/>
            <pc:sldMk cId="326422281" sldId="2147376643"/>
            <ac:spMk id="2" creationId="{60492972-AB16-E15E-1962-2C3AEABA0388}"/>
          </ac:spMkLst>
        </pc:spChg>
      </pc:sldChg>
      <pc:sldChg chg="modSp mod">
        <pc:chgData name="平本 健二(HIRAMOTO Kenji)" userId="1cdd4c0a-bc67-4828-9613-90b0dd3d1914" providerId="ADAL" clId="{B3DE32C1-EE68-495A-AE6B-16387E73E327}" dt="2023-01-14T04:39:33.422" v="3076"/>
        <pc:sldMkLst>
          <pc:docMk/>
          <pc:sldMk cId="1603713362" sldId="2147376644"/>
        </pc:sldMkLst>
        <pc:spChg chg="mod">
          <ac:chgData name="平本 健二(HIRAMOTO Kenji)" userId="1cdd4c0a-bc67-4828-9613-90b0dd3d1914" providerId="ADAL" clId="{B3DE32C1-EE68-495A-AE6B-16387E73E327}" dt="2023-01-14T04:39:33.422" v="3076"/>
          <ac:spMkLst>
            <pc:docMk/>
            <pc:sldMk cId="1603713362" sldId="2147376644"/>
            <ac:spMk id="2" creationId="{B1817E4C-2606-534E-3AEE-4E0F9DE70159}"/>
          </ac:spMkLst>
        </pc:spChg>
      </pc:sldChg>
      <pc:sldChg chg="modSp mod">
        <pc:chgData name="平本 健二(HIRAMOTO Kenji)" userId="1cdd4c0a-bc67-4828-9613-90b0dd3d1914" providerId="ADAL" clId="{B3DE32C1-EE68-495A-AE6B-16387E73E327}" dt="2023-01-19T00:06:22.776" v="5676"/>
        <pc:sldMkLst>
          <pc:docMk/>
          <pc:sldMk cId="3165964140" sldId="2147376646"/>
        </pc:sldMkLst>
        <pc:spChg chg="mod">
          <ac:chgData name="平本 健二(HIRAMOTO Kenji)" userId="1cdd4c0a-bc67-4828-9613-90b0dd3d1914" providerId="ADAL" clId="{B3DE32C1-EE68-495A-AE6B-16387E73E327}" dt="2023-01-14T04:50:16.003" v="4043" actId="15"/>
          <ac:spMkLst>
            <pc:docMk/>
            <pc:sldMk cId="3165964140" sldId="2147376646"/>
            <ac:spMk id="2" creationId="{81428FC4-B5B3-B5D0-2A4B-4DBC1E3FDB69}"/>
          </ac:spMkLst>
        </pc:spChg>
        <pc:spChg chg="mod">
          <ac:chgData name="平本 健二(HIRAMOTO Kenji)" userId="1cdd4c0a-bc67-4828-9613-90b0dd3d1914" providerId="ADAL" clId="{B3DE32C1-EE68-495A-AE6B-16387E73E327}" dt="2023-01-19T00:06:22.776" v="5676"/>
          <ac:spMkLst>
            <pc:docMk/>
            <pc:sldMk cId="3165964140" sldId="2147376646"/>
            <ac:spMk id="3" creationId="{6BD747ED-9B18-BC83-E85A-6891E1AAF174}"/>
          </ac:spMkLst>
        </pc:spChg>
        <pc:graphicFrameChg chg="mod">
          <ac:chgData name="平本 健二(HIRAMOTO Kenji)" userId="1cdd4c0a-bc67-4828-9613-90b0dd3d1914" providerId="ADAL" clId="{B3DE32C1-EE68-495A-AE6B-16387E73E327}" dt="2023-01-14T04:50:28.206" v="4044" actId="1076"/>
          <ac:graphicFrameMkLst>
            <pc:docMk/>
            <pc:sldMk cId="3165964140" sldId="2147376646"/>
            <ac:graphicFrameMk id="6" creationId="{28C070D7-0966-0F3E-BB22-311C394C8049}"/>
          </ac:graphicFrameMkLst>
        </pc:graphicFrameChg>
      </pc:sldChg>
      <pc:sldChg chg="modSp mod">
        <pc:chgData name="平本 健二(HIRAMOTO Kenji)" userId="1cdd4c0a-bc67-4828-9613-90b0dd3d1914" providerId="ADAL" clId="{B3DE32C1-EE68-495A-AE6B-16387E73E327}" dt="2023-01-14T04:43:01.092" v="3376"/>
        <pc:sldMkLst>
          <pc:docMk/>
          <pc:sldMk cId="3744687954" sldId="2147376647"/>
        </pc:sldMkLst>
        <pc:spChg chg="mod">
          <ac:chgData name="平本 健二(HIRAMOTO Kenji)" userId="1cdd4c0a-bc67-4828-9613-90b0dd3d1914" providerId="ADAL" clId="{B3DE32C1-EE68-495A-AE6B-16387E73E327}" dt="2023-01-14T04:40:39.570" v="3207"/>
          <ac:spMkLst>
            <pc:docMk/>
            <pc:sldMk cId="3744687954" sldId="2147376647"/>
            <ac:spMk id="2" creationId="{B58A3897-9FE1-A313-E397-95F0C40BD594}"/>
          </ac:spMkLst>
        </pc:spChg>
        <pc:graphicFrameChg chg="mod">
          <ac:chgData name="平本 健二(HIRAMOTO Kenji)" userId="1cdd4c0a-bc67-4828-9613-90b0dd3d1914" providerId="ADAL" clId="{B3DE32C1-EE68-495A-AE6B-16387E73E327}" dt="2023-01-14T04:43:01.092" v="3376"/>
          <ac:graphicFrameMkLst>
            <pc:docMk/>
            <pc:sldMk cId="3744687954" sldId="2147376647"/>
            <ac:graphicFrameMk id="5" creationId="{FB41223C-84EE-8684-2D0B-C1CA39F2D4C2}"/>
          </ac:graphicFrameMkLst>
        </pc:graphicFrameChg>
      </pc:sldChg>
      <pc:sldChg chg="modSp mod">
        <pc:chgData name="平本 健二(HIRAMOTO Kenji)" userId="1cdd4c0a-bc67-4828-9613-90b0dd3d1914" providerId="ADAL" clId="{B3DE32C1-EE68-495A-AE6B-16387E73E327}" dt="2023-01-19T00:14:46.869" v="6187"/>
        <pc:sldMkLst>
          <pc:docMk/>
          <pc:sldMk cId="2676987425" sldId="2147376648"/>
        </pc:sldMkLst>
        <pc:spChg chg="mod">
          <ac:chgData name="平本 健二(HIRAMOTO Kenji)" userId="1cdd4c0a-bc67-4828-9613-90b0dd3d1914" providerId="ADAL" clId="{B3DE32C1-EE68-495A-AE6B-16387E73E327}" dt="2023-01-19T00:14:46.869" v="6187"/>
          <ac:spMkLst>
            <pc:docMk/>
            <pc:sldMk cId="2676987425" sldId="2147376648"/>
            <ac:spMk id="2" creationId="{A7D5351E-697C-FECB-5839-72782DB1E133}"/>
          </ac:spMkLst>
        </pc:spChg>
        <pc:spChg chg="mod">
          <ac:chgData name="平本 健二(HIRAMOTO Kenji)" userId="1cdd4c0a-bc67-4828-9613-90b0dd3d1914" providerId="ADAL" clId="{B3DE32C1-EE68-495A-AE6B-16387E73E327}" dt="2023-01-19T00:07:38.641" v="5729"/>
          <ac:spMkLst>
            <pc:docMk/>
            <pc:sldMk cId="2676987425" sldId="2147376648"/>
            <ac:spMk id="3" creationId="{4241563B-C202-93B2-AE14-C38AA1E511E1}"/>
          </ac:spMkLst>
        </pc:spChg>
      </pc:sldChg>
      <pc:sldChg chg="modSp mod">
        <pc:chgData name="平本 健二(HIRAMOTO Kenji)" userId="1cdd4c0a-bc67-4828-9613-90b0dd3d1914" providerId="ADAL" clId="{B3DE32C1-EE68-495A-AE6B-16387E73E327}" dt="2023-01-14T05:08:04.481" v="5457"/>
        <pc:sldMkLst>
          <pc:docMk/>
          <pc:sldMk cId="2091545451" sldId="2147376649"/>
        </pc:sldMkLst>
        <pc:spChg chg="mod">
          <ac:chgData name="平本 健二(HIRAMOTO Kenji)" userId="1cdd4c0a-bc67-4828-9613-90b0dd3d1914" providerId="ADAL" clId="{B3DE32C1-EE68-495A-AE6B-16387E73E327}" dt="2023-01-14T05:08:04.481" v="5457"/>
          <ac:spMkLst>
            <pc:docMk/>
            <pc:sldMk cId="2091545451" sldId="2147376649"/>
            <ac:spMk id="2" creationId="{60492972-AB16-E15E-1962-2C3AEABA0388}"/>
          </ac:spMkLst>
        </pc:spChg>
      </pc:sldChg>
      <pc:sldChg chg="modSp mod">
        <pc:chgData name="平本 健二(HIRAMOTO Kenji)" userId="1cdd4c0a-bc67-4828-9613-90b0dd3d1914" providerId="ADAL" clId="{B3DE32C1-EE68-495A-AE6B-16387E73E327}" dt="2023-01-14T05:05:55.118" v="5279"/>
        <pc:sldMkLst>
          <pc:docMk/>
          <pc:sldMk cId="133613047" sldId="2147376650"/>
        </pc:sldMkLst>
        <pc:spChg chg="mod">
          <ac:chgData name="平本 健二(HIRAMOTO Kenji)" userId="1cdd4c0a-bc67-4828-9613-90b0dd3d1914" providerId="ADAL" clId="{B3DE32C1-EE68-495A-AE6B-16387E73E327}" dt="2023-01-14T05:05:55.118" v="5279"/>
          <ac:spMkLst>
            <pc:docMk/>
            <pc:sldMk cId="133613047" sldId="2147376650"/>
            <ac:spMk id="6" creationId="{532C0638-4D51-4E92-BFE2-32B26B98BD21}"/>
          </ac:spMkLst>
        </pc:spChg>
      </pc:sldChg>
      <pc:sldChg chg="modSp mod">
        <pc:chgData name="平本 健二(HIRAMOTO Kenji)" userId="1cdd4c0a-bc67-4828-9613-90b0dd3d1914" providerId="ADAL" clId="{B3DE32C1-EE68-495A-AE6B-16387E73E327}" dt="2023-01-14T04:36:31.805" v="3044" actId="15"/>
        <pc:sldMkLst>
          <pc:docMk/>
          <pc:sldMk cId="2933302950" sldId="2147376651"/>
        </pc:sldMkLst>
        <pc:spChg chg="mod">
          <ac:chgData name="平本 健二(HIRAMOTO Kenji)" userId="1cdd4c0a-bc67-4828-9613-90b0dd3d1914" providerId="ADAL" clId="{B3DE32C1-EE68-495A-AE6B-16387E73E327}" dt="2023-01-14T04:36:31.805" v="3044" actId="15"/>
          <ac:spMkLst>
            <pc:docMk/>
            <pc:sldMk cId="2933302950" sldId="2147376651"/>
            <ac:spMk id="2" creationId="{2A13E6A9-4E7A-FB78-1F8D-218769DF65DF}"/>
          </ac:spMkLst>
        </pc:spChg>
      </pc:sldChg>
      <pc:sldChg chg="modSp new del mod">
        <pc:chgData name="平本 健二(HIRAMOTO Kenji)" userId="1cdd4c0a-bc67-4828-9613-90b0dd3d1914" providerId="ADAL" clId="{B3DE32C1-EE68-495A-AE6B-16387E73E327}" dt="2023-01-19T00:07:23.920" v="5701" actId="47"/>
        <pc:sldMkLst>
          <pc:docMk/>
          <pc:sldMk cId="3252261328" sldId="2147376652"/>
        </pc:sldMkLst>
        <pc:spChg chg="mod">
          <ac:chgData name="平本 健二(HIRAMOTO Kenji)" userId="1cdd4c0a-bc67-4828-9613-90b0dd3d1914" providerId="ADAL" clId="{B3DE32C1-EE68-495A-AE6B-16387E73E327}" dt="2023-01-19T00:06:39.156" v="5700"/>
          <ac:spMkLst>
            <pc:docMk/>
            <pc:sldMk cId="3252261328" sldId="2147376652"/>
            <ac:spMk id="3" creationId="{1B657ABD-D64C-4E7C-AD37-676CF1E1A052}"/>
          </ac:spMkLst>
        </pc:spChg>
      </pc:sldChg>
    </pc:docChg>
  </pc:docChgLst>
  <pc:docChgLst>
    <pc:chgData name="平本 健二(HIRAMOTO Kenji)" userId="S::kenhiramo@digital.go.jp::1cdd4c0a-bc67-4828-9613-90b0dd3d1914" providerId="AD" clId="Web-{34935A36-A6C6-66D6-0CEC-C94A7941215C}"/>
    <pc:docChg chg="modSld">
      <pc:chgData name="平本 健二(HIRAMOTO Kenji)" userId="S::kenhiramo@digital.go.jp::1cdd4c0a-bc67-4828-9613-90b0dd3d1914" providerId="AD" clId="Web-{34935A36-A6C6-66D6-0CEC-C94A7941215C}" dt="2023-03-27T08:17:47.389" v="8" actId="20577"/>
      <pc:docMkLst>
        <pc:docMk/>
      </pc:docMkLst>
      <pc:sldChg chg="modSp">
        <pc:chgData name="平本 健二(HIRAMOTO Kenji)" userId="S::kenhiramo@digital.go.jp::1cdd4c0a-bc67-4828-9613-90b0dd3d1914" providerId="AD" clId="Web-{34935A36-A6C6-66D6-0CEC-C94A7941215C}" dt="2023-03-27T08:17:47.389" v="8" actId="20577"/>
        <pc:sldMkLst>
          <pc:docMk/>
          <pc:sldMk cId="110844781" sldId="2147376634"/>
        </pc:sldMkLst>
        <pc:spChg chg="mod">
          <ac:chgData name="平本 健二(HIRAMOTO Kenji)" userId="S::kenhiramo@digital.go.jp::1cdd4c0a-bc67-4828-9613-90b0dd3d1914" providerId="AD" clId="Web-{34935A36-A6C6-66D6-0CEC-C94A7941215C}" dt="2023-03-27T08:17:47.389" v="8" actId="20577"/>
          <ac:spMkLst>
            <pc:docMk/>
            <pc:sldMk cId="110844781" sldId="2147376634"/>
            <ac:spMk id="2" creationId="{B80F7E8F-40E1-A260-E299-1F3AFE657E0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DB713-3091-45DC-8F5C-D16DBE911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21BF4E4-0CE3-4BF7-8B80-5CA429EC4787}">
      <dgm:prSet/>
      <dgm:spPr/>
      <dgm:t>
        <a:bodyPr/>
        <a:lstStyle/>
        <a:p>
          <a:r>
            <a:rPr kumimoji="1" lang="ja-JP" altLang="en-US" dirty="0"/>
            <a:t>データの分析手法や結果の読み取り方を理解している。また、データの分析結果の意味合いを見抜き、分析の目的や受け取り手に応じて、適切に説明する方法を理解している</a:t>
          </a:r>
          <a:endParaRPr lang="ja-JP" dirty="0"/>
        </a:p>
      </dgm:t>
    </dgm:pt>
    <dgm:pt modelId="{2EA53F53-DF90-458A-87B7-D4B899228711}" type="parTrans" cxnId="{73756F7B-5B5A-4F5B-8C67-DBECB2474E72}">
      <dgm:prSet/>
      <dgm:spPr/>
      <dgm:t>
        <a:bodyPr/>
        <a:lstStyle/>
        <a:p>
          <a:endParaRPr kumimoji="1" lang="ja-JP" altLang="en-US"/>
        </a:p>
      </dgm:t>
    </dgm:pt>
    <dgm:pt modelId="{18A8F931-05F0-4C1C-94E8-7AB863127196}" type="sibTrans" cxnId="{73756F7B-5B5A-4F5B-8C67-DBECB2474E72}">
      <dgm:prSet/>
      <dgm:spPr/>
      <dgm:t>
        <a:bodyPr/>
        <a:lstStyle/>
        <a:p>
          <a:endParaRPr kumimoji="1" lang="ja-JP" altLang="en-US"/>
        </a:p>
      </dgm:t>
    </dgm:pt>
    <dgm:pt modelId="{4BFE6687-3F43-42A4-B5E9-4F3641F2D3B5}">
      <dgm:prSet/>
      <dgm:spPr/>
      <dgm:t>
        <a:bodyPr/>
        <a:lstStyle/>
        <a:p>
          <a:r>
            <a:rPr kumimoji="1" lang="ja-JP" altLang="en-US" dirty="0"/>
            <a:t>データから得られる事実に基づいた経営・業務における意思決定を行うために、データを読み取るうえで必要な基礎的な確率・統計に関する知識や、データ同士の比較方法に関する知識を身につける必要がある。</a:t>
          </a:r>
          <a:endParaRPr lang="ja-JP" dirty="0"/>
        </a:p>
      </dgm:t>
    </dgm:pt>
    <dgm:pt modelId="{37E50420-5231-4E84-9B15-E2B1DA4ECEC8}" type="parTrans" cxnId="{86691710-BF51-44CA-BEFD-8E6A51EB4819}">
      <dgm:prSet/>
      <dgm:spPr/>
      <dgm:t>
        <a:bodyPr/>
        <a:lstStyle/>
        <a:p>
          <a:endParaRPr kumimoji="1" lang="ja-JP" altLang="en-US"/>
        </a:p>
      </dgm:t>
    </dgm:pt>
    <dgm:pt modelId="{CA74EBDF-D157-4204-B9E1-6B2D9C479725}" type="sibTrans" cxnId="{86691710-BF51-44CA-BEFD-8E6A51EB4819}">
      <dgm:prSet/>
      <dgm:spPr/>
      <dgm:t>
        <a:bodyPr/>
        <a:lstStyle/>
        <a:p>
          <a:endParaRPr kumimoji="1" lang="ja-JP" altLang="en-US"/>
        </a:p>
      </dgm:t>
    </dgm:pt>
    <dgm:pt modelId="{BCD2A174-6CF0-4FD8-895E-B0DB5FB57F67}">
      <dgm:prSet/>
      <dgm:spPr/>
      <dgm:t>
        <a:bodyPr/>
        <a:lstStyle/>
        <a:p>
          <a:r>
            <a:rPr kumimoji="1" lang="ja-JP" altLang="en-US" dirty="0"/>
            <a:t>データから読み取った示唆を組織としての意思決定に繋げるために、結果を可視化する手法を知ることが求められる。</a:t>
          </a:r>
        </a:p>
      </dgm:t>
    </dgm:pt>
    <dgm:pt modelId="{F0440A62-6460-426F-912D-C6D22697DCC7}" type="parTrans" cxnId="{58337332-3B2F-480C-A111-246CC7BAD97C}">
      <dgm:prSet/>
      <dgm:spPr/>
      <dgm:t>
        <a:bodyPr/>
        <a:lstStyle/>
        <a:p>
          <a:endParaRPr kumimoji="1" lang="ja-JP" altLang="en-US"/>
        </a:p>
      </dgm:t>
    </dgm:pt>
    <dgm:pt modelId="{835C20FC-9D32-447E-A281-A3E61C1AAED7}" type="sibTrans" cxnId="{58337332-3B2F-480C-A111-246CC7BAD97C}">
      <dgm:prSet/>
      <dgm:spPr/>
      <dgm:t>
        <a:bodyPr/>
        <a:lstStyle/>
        <a:p>
          <a:endParaRPr kumimoji="1" lang="ja-JP" altLang="en-US"/>
        </a:p>
      </dgm:t>
    </dgm:pt>
    <dgm:pt modelId="{8D5EDA68-147D-42AD-B751-60D96723F613}" type="pres">
      <dgm:prSet presAssocID="{624DB713-3091-45DC-8F5C-D16DBE91161D}" presName="linear" presStyleCnt="0">
        <dgm:presLayoutVars>
          <dgm:animLvl val="lvl"/>
          <dgm:resizeHandles val="exact"/>
        </dgm:presLayoutVars>
      </dgm:prSet>
      <dgm:spPr/>
    </dgm:pt>
    <dgm:pt modelId="{6374CEBA-96C6-44F6-B3F1-1DDD157775F4}" type="pres">
      <dgm:prSet presAssocID="{621BF4E4-0CE3-4BF7-8B80-5CA429EC4787}" presName="parentText" presStyleLbl="node1" presStyleIdx="0" presStyleCnt="1">
        <dgm:presLayoutVars>
          <dgm:chMax val="0"/>
          <dgm:bulletEnabled val="1"/>
        </dgm:presLayoutVars>
      </dgm:prSet>
      <dgm:spPr/>
    </dgm:pt>
    <dgm:pt modelId="{A599F7C0-E5F1-426C-BAE9-0C928F57AE57}" type="pres">
      <dgm:prSet presAssocID="{621BF4E4-0CE3-4BF7-8B80-5CA429EC4787}" presName="childText" presStyleLbl="revTx" presStyleIdx="0" presStyleCnt="1">
        <dgm:presLayoutVars>
          <dgm:bulletEnabled val="1"/>
        </dgm:presLayoutVars>
      </dgm:prSet>
      <dgm:spPr/>
    </dgm:pt>
  </dgm:ptLst>
  <dgm:cxnLst>
    <dgm:cxn modelId="{86691710-BF51-44CA-BEFD-8E6A51EB4819}" srcId="{621BF4E4-0CE3-4BF7-8B80-5CA429EC4787}" destId="{4BFE6687-3F43-42A4-B5E9-4F3641F2D3B5}" srcOrd="0" destOrd="0" parTransId="{37E50420-5231-4E84-9B15-E2B1DA4ECEC8}" sibTransId="{CA74EBDF-D157-4204-B9E1-6B2D9C479725}"/>
    <dgm:cxn modelId="{58337332-3B2F-480C-A111-246CC7BAD97C}" srcId="{621BF4E4-0CE3-4BF7-8B80-5CA429EC4787}" destId="{BCD2A174-6CF0-4FD8-895E-B0DB5FB57F67}" srcOrd="1" destOrd="0" parTransId="{F0440A62-6460-426F-912D-C6D22697DCC7}" sibTransId="{835C20FC-9D32-447E-A281-A3E61C1AAED7}"/>
    <dgm:cxn modelId="{FCBA3247-6353-4D79-9465-1730C52DD66C}" type="presOf" srcId="{4BFE6687-3F43-42A4-B5E9-4F3641F2D3B5}" destId="{A599F7C0-E5F1-426C-BAE9-0C928F57AE57}" srcOrd="0" destOrd="0" presId="urn:microsoft.com/office/officeart/2005/8/layout/vList2"/>
    <dgm:cxn modelId="{5608085A-F869-4FE3-9A14-DEF574F0C455}" type="presOf" srcId="{621BF4E4-0CE3-4BF7-8B80-5CA429EC4787}" destId="{6374CEBA-96C6-44F6-B3F1-1DDD157775F4}" srcOrd="0" destOrd="0" presId="urn:microsoft.com/office/officeart/2005/8/layout/vList2"/>
    <dgm:cxn modelId="{73756F7B-5B5A-4F5B-8C67-DBECB2474E72}" srcId="{624DB713-3091-45DC-8F5C-D16DBE91161D}" destId="{621BF4E4-0CE3-4BF7-8B80-5CA429EC4787}" srcOrd="0" destOrd="0" parTransId="{2EA53F53-DF90-458A-87B7-D4B899228711}" sibTransId="{18A8F931-05F0-4C1C-94E8-7AB863127196}"/>
    <dgm:cxn modelId="{79CEB798-8518-4D91-86EF-0C8DB530E598}" type="presOf" srcId="{BCD2A174-6CF0-4FD8-895E-B0DB5FB57F67}" destId="{A599F7C0-E5F1-426C-BAE9-0C928F57AE57}" srcOrd="0" destOrd="1" presId="urn:microsoft.com/office/officeart/2005/8/layout/vList2"/>
    <dgm:cxn modelId="{81F0E8A9-C624-49A4-A02F-2A06F1318CC4}" type="presOf" srcId="{624DB713-3091-45DC-8F5C-D16DBE91161D}" destId="{8D5EDA68-147D-42AD-B751-60D96723F613}" srcOrd="0" destOrd="0" presId="urn:microsoft.com/office/officeart/2005/8/layout/vList2"/>
    <dgm:cxn modelId="{370FFF58-3640-4B9A-93B0-11A32651B591}" type="presParOf" srcId="{8D5EDA68-147D-42AD-B751-60D96723F613}" destId="{6374CEBA-96C6-44F6-B3F1-1DDD157775F4}" srcOrd="0" destOrd="0" presId="urn:microsoft.com/office/officeart/2005/8/layout/vList2"/>
    <dgm:cxn modelId="{375BDD7B-ED32-4B1F-B414-4D07CFC8DF5A}" type="presParOf" srcId="{8D5EDA68-147D-42AD-B751-60D96723F613}" destId="{A599F7C0-E5F1-426C-BAE9-0C928F57AE5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9B401D-0DEE-4655-9375-170A7A1BB15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kumimoji="1" lang="ja-JP" altLang="en-US"/>
        </a:p>
      </dgm:t>
    </dgm:pt>
    <dgm:pt modelId="{7F2E45DD-61BB-4BE2-8069-0403CE3035AB}">
      <dgm:prSet phldrT="[テキスト]" custT="1"/>
      <dgm:spPr/>
      <dgm:t>
        <a:bodyPr/>
        <a:lstStyle/>
        <a:p>
          <a:r>
            <a:rPr kumimoji="1" lang="ja-JP" altLang="en-US" sz="1800" dirty="0"/>
            <a:t>変数</a:t>
          </a:r>
        </a:p>
      </dgm:t>
    </dgm:pt>
    <dgm:pt modelId="{297CF9B1-57D8-4FCE-8093-3DB0C4ABC84D}" type="parTrans" cxnId="{1CA8DC30-8EF8-49F1-9A8B-200EB865C037}">
      <dgm:prSet/>
      <dgm:spPr/>
      <dgm:t>
        <a:bodyPr/>
        <a:lstStyle/>
        <a:p>
          <a:endParaRPr kumimoji="1" lang="ja-JP" altLang="en-US" sz="1800"/>
        </a:p>
      </dgm:t>
    </dgm:pt>
    <dgm:pt modelId="{84389506-BA39-4424-8762-A1F7B5E2345A}" type="sibTrans" cxnId="{1CA8DC30-8EF8-49F1-9A8B-200EB865C037}">
      <dgm:prSet/>
      <dgm:spPr/>
      <dgm:t>
        <a:bodyPr/>
        <a:lstStyle/>
        <a:p>
          <a:endParaRPr kumimoji="1" lang="ja-JP" altLang="en-US" sz="1800"/>
        </a:p>
      </dgm:t>
    </dgm:pt>
    <dgm:pt modelId="{32408297-C779-413F-A98C-1826C7822248}">
      <dgm:prSet phldrT="[テキスト]" custT="1"/>
      <dgm:spPr/>
      <dgm:t>
        <a:bodyPr/>
        <a:lstStyle/>
        <a:p>
          <a:r>
            <a:rPr kumimoji="1" lang="ja-JP" altLang="en-US" sz="1800" dirty="0"/>
            <a:t>量的変数</a:t>
          </a:r>
        </a:p>
      </dgm:t>
    </dgm:pt>
    <dgm:pt modelId="{85A0F289-5BD5-4A0A-871B-6CBC31949945}" type="parTrans" cxnId="{353D9262-52AE-46D4-AB06-00E770679786}">
      <dgm:prSet custT="1"/>
      <dgm:spPr/>
      <dgm:t>
        <a:bodyPr/>
        <a:lstStyle/>
        <a:p>
          <a:endParaRPr kumimoji="1" lang="ja-JP" altLang="en-US" sz="1800"/>
        </a:p>
      </dgm:t>
    </dgm:pt>
    <dgm:pt modelId="{8DFBEC14-7B8A-4C14-B38C-4D59360940E8}" type="sibTrans" cxnId="{353D9262-52AE-46D4-AB06-00E770679786}">
      <dgm:prSet/>
      <dgm:spPr/>
      <dgm:t>
        <a:bodyPr/>
        <a:lstStyle/>
        <a:p>
          <a:endParaRPr kumimoji="1" lang="ja-JP" altLang="en-US" sz="1800"/>
        </a:p>
      </dgm:t>
    </dgm:pt>
    <dgm:pt modelId="{AC48A919-F48D-4409-8693-E8FCEBEFD5B6}">
      <dgm:prSet phldrT="[テキスト]" custT="1"/>
      <dgm:spPr/>
      <dgm:t>
        <a:bodyPr/>
        <a:lstStyle/>
        <a:p>
          <a:r>
            <a:rPr kumimoji="1" lang="ja-JP" altLang="en-US" sz="1800" dirty="0"/>
            <a:t>比例尺度</a:t>
          </a:r>
        </a:p>
      </dgm:t>
    </dgm:pt>
    <dgm:pt modelId="{1A47ED45-2045-43BF-A81A-5FF570B8A6D0}" type="parTrans" cxnId="{E55037ED-CE4F-4BB5-93F9-1B72BF609297}">
      <dgm:prSet custT="1"/>
      <dgm:spPr/>
      <dgm:t>
        <a:bodyPr/>
        <a:lstStyle/>
        <a:p>
          <a:endParaRPr kumimoji="1" lang="ja-JP" altLang="en-US" sz="1800"/>
        </a:p>
      </dgm:t>
    </dgm:pt>
    <dgm:pt modelId="{69DC8F69-E132-4CDF-A016-1F840BB814FD}" type="sibTrans" cxnId="{E55037ED-CE4F-4BB5-93F9-1B72BF609297}">
      <dgm:prSet/>
      <dgm:spPr/>
      <dgm:t>
        <a:bodyPr/>
        <a:lstStyle/>
        <a:p>
          <a:endParaRPr kumimoji="1" lang="ja-JP" altLang="en-US" sz="1800"/>
        </a:p>
      </dgm:t>
    </dgm:pt>
    <dgm:pt modelId="{D2694284-EC52-4FF9-90A3-A274F49E6ACE}">
      <dgm:prSet phldrT="[テキスト]" custT="1"/>
      <dgm:spPr/>
      <dgm:t>
        <a:bodyPr/>
        <a:lstStyle/>
        <a:p>
          <a:r>
            <a:rPr kumimoji="1" lang="ja-JP" altLang="en-US" sz="1800" dirty="0"/>
            <a:t>間隔尺度</a:t>
          </a:r>
        </a:p>
      </dgm:t>
    </dgm:pt>
    <dgm:pt modelId="{DAB61318-A556-4470-BC90-E6307613636A}" type="parTrans" cxnId="{C1A205F9-5D39-462E-B1E4-D3D750FC6AD9}">
      <dgm:prSet custT="1"/>
      <dgm:spPr/>
      <dgm:t>
        <a:bodyPr/>
        <a:lstStyle/>
        <a:p>
          <a:endParaRPr kumimoji="1" lang="ja-JP" altLang="en-US" sz="1800"/>
        </a:p>
      </dgm:t>
    </dgm:pt>
    <dgm:pt modelId="{0A0858A1-CAF4-4FDA-8064-2768F97B1D60}" type="sibTrans" cxnId="{C1A205F9-5D39-462E-B1E4-D3D750FC6AD9}">
      <dgm:prSet/>
      <dgm:spPr/>
      <dgm:t>
        <a:bodyPr/>
        <a:lstStyle/>
        <a:p>
          <a:endParaRPr kumimoji="1" lang="ja-JP" altLang="en-US" sz="1800"/>
        </a:p>
      </dgm:t>
    </dgm:pt>
    <dgm:pt modelId="{A9768E63-40AE-4623-9928-5E5CCFDFBBB0}">
      <dgm:prSet phldrT="[テキスト]" custT="1"/>
      <dgm:spPr/>
      <dgm:t>
        <a:bodyPr/>
        <a:lstStyle/>
        <a:p>
          <a:r>
            <a:rPr kumimoji="1" lang="ja-JP" altLang="en-US" sz="1800" dirty="0"/>
            <a:t>質的変数</a:t>
          </a:r>
        </a:p>
      </dgm:t>
    </dgm:pt>
    <dgm:pt modelId="{8063C9B5-0C4F-4581-99BD-390B2C3002AD}" type="parTrans" cxnId="{8F40FC8B-E0A6-4048-B74F-DF676F974248}">
      <dgm:prSet custT="1"/>
      <dgm:spPr/>
      <dgm:t>
        <a:bodyPr/>
        <a:lstStyle/>
        <a:p>
          <a:endParaRPr kumimoji="1" lang="ja-JP" altLang="en-US" sz="1800"/>
        </a:p>
      </dgm:t>
    </dgm:pt>
    <dgm:pt modelId="{6CC1DA3A-2B44-4266-BB7F-54E98E4CDA3F}" type="sibTrans" cxnId="{8F40FC8B-E0A6-4048-B74F-DF676F974248}">
      <dgm:prSet/>
      <dgm:spPr/>
      <dgm:t>
        <a:bodyPr/>
        <a:lstStyle/>
        <a:p>
          <a:endParaRPr kumimoji="1" lang="ja-JP" altLang="en-US" sz="1800"/>
        </a:p>
      </dgm:t>
    </dgm:pt>
    <dgm:pt modelId="{254BBAE7-E4CF-4AE0-94C0-803B1C10AA10}">
      <dgm:prSet phldrT="[テキスト]" custT="1"/>
      <dgm:spPr/>
      <dgm:t>
        <a:bodyPr/>
        <a:lstStyle/>
        <a:p>
          <a:r>
            <a:rPr kumimoji="1" lang="ja-JP" altLang="en-US" sz="1800" dirty="0"/>
            <a:t>順序尺度</a:t>
          </a:r>
          <a:endParaRPr kumimoji="1" lang="en-US" altLang="ja-JP" sz="1800" dirty="0"/>
        </a:p>
      </dgm:t>
    </dgm:pt>
    <dgm:pt modelId="{745042F5-3868-41F6-8BBA-BECCEB7CC7E7}" type="parTrans" cxnId="{E995F9FF-9696-4A49-97E3-F3319C64B2C9}">
      <dgm:prSet custT="1"/>
      <dgm:spPr/>
      <dgm:t>
        <a:bodyPr/>
        <a:lstStyle/>
        <a:p>
          <a:endParaRPr kumimoji="1" lang="ja-JP" altLang="en-US" sz="1800"/>
        </a:p>
      </dgm:t>
    </dgm:pt>
    <dgm:pt modelId="{7729DAD0-D9CD-44AE-AE93-EC68517BDA1B}" type="sibTrans" cxnId="{E995F9FF-9696-4A49-97E3-F3319C64B2C9}">
      <dgm:prSet/>
      <dgm:spPr/>
      <dgm:t>
        <a:bodyPr/>
        <a:lstStyle/>
        <a:p>
          <a:endParaRPr kumimoji="1" lang="ja-JP" altLang="en-US" sz="1800"/>
        </a:p>
      </dgm:t>
    </dgm:pt>
    <dgm:pt modelId="{BDBAAF9B-AD9B-4F4C-A025-28B7B94BEFCC}">
      <dgm:prSet phldrT="[テキスト]" custT="1"/>
      <dgm:spPr/>
      <dgm:t>
        <a:bodyPr/>
        <a:lstStyle/>
        <a:p>
          <a:r>
            <a:rPr kumimoji="1" lang="ja-JP" altLang="en-US" sz="1800" dirty="0"/>
            <a:t>名義尺度</a:t>
          </a:r>
          <a:endParaRPr kumimoji="1" lang="en-US" altLang="ja-JP" sz="1800" dirty="0"/>
        </a:p>
      </dgm:t>
    </dgm:pt>
    <dgm:pt modelId="{77792780-CA1B-4E10-BECB-0F61411C894B}" type="parTrans" cxnId="{8C6D3EE2-CFB7-4871-8BAB-6BB65E434B6F}">
      <dgm:prSet custT="1"/>
      <dgm:spPr/>
      <dgm:t>
        <a:bodyPr/>
        <a:lstStyle/>
        <a:p>
          <a:endParaRPr kumimoji="1" lang="ja-JP" altLang="en-US" sz="1800"/>
        </a:p>
      </dgm:t>
    </dgm:pt>
    <dgm:pt modelId="{64DA1E2F-1EE7-459B-B998-19F761AB16BA}" type="sibTrans" cxnId="{8C6D3EE2-CFB7-4871-8BAB-6BB65E434B6F}">
      <dgm:prSet/>
      <dgm:spPr/>
      <dgm:t>
        <a:bodyPr/>
        <a:lstStyle/>
        <a:p>
          <a:endParaRPr kumimoji="1" lang="ja-JP" altLang="en-US" sz="1800"/>
        </a:p>
      </dgm:t>
    </dgm:pt>
    <dgm:pt modelId="{3FA68F7C-5680-4451-8F6D-82E61EE2A77A}" type="pres">
      <dgm:prSet presAssocID="{C99B401D-0DEE-4655-9375-170A7A1BB155}" presName="diagram" presStyleCnt="0">
        <dgm:presLayoutVars>
          <dgm:chPref val="1"/>
          <dgm:dir/>
          <dgm:animOne val="branch"/>
          <dgm:animLvl val="lvl"/>
          <dgm:resizeHandles val="exact"/>
        </dgm:presLayoutVars>
      </dgm:prSet>
      <dgm:spPr/>
    </dgm:pt>
    <dgm:pt modelId="{4DCB155D-7A33-444A-8A62-BD2A6CA758E9}" type="pres">
      <dgm:prSet presAssocID="{7F2E45DD-61BB-4BE2-8069-0403CE3035AB}" presName="root1" presStyleCnt="0"/>
      <dgm:spPr/>
    </dgm:pt>
    <dgm:pt modelId="{ABB8FCD7-D964-4159-B392-DC19B57A3189}" type="pres">
      <dgm:prSet presAssocID="{7F2E45DD-61BB-4BE2-8069-0403CE3035AB}" presName="LevelOneTextNode" presStyleLbl="node0" presStyleIdx="0" presStyleCnt="1">
        <dgm:presLayoutVars>
          <dgm:chPref val="3"/>
        </dgm:presLayoutVars>
      </dgm:prSet>
      <dgm:spPr/>
    </dgm:pt>
    <dgm:pt modelId="{ED444F34-70BB-4E43-A8D0-7770E33E272C}" type="pres">
      <dgm:prSet presAssocID="{7F2E45DD-61BB-4BE2-8069-0403CE3035AB}" presName="level2hierChild" presStyleCnt="0"/>
      <dgm:spPr/>
    </dgm:pt>
    <dgm:pt modelId="{6D0EFDF7-62B9-4DA0-8FB2-26E35C031029}" type="pres">
      <dgm:prSet presAssocID="{85A0F289-5BD5-4A0A-871B-6CBC31949945}" presName="conn2-1" presStyleLbl="parChTrans1D2" presStyleIdx="0" presStyleCnt="2"/>
      <dgm:spPr/>
    </dgm:pt>
    <dgm:pt modelId="{31B621CD-B0F3-4840-A275-0D1A3E372EC3}" type="pres">
      <dgm:prSet presAssocID="{85A0F289-5BD5-4A0A-871B-6CBC31949945}" presName="connTx" presStyleLbl="parChTrans1D2" presStyleIdx="0" presStyleCnt="2"/>
      <dgm:spPr/>
    </dgm:pt>
    <dgm:pt modelId="{6845DB84-BF3D-4E00-8F7E-C3E61F29BEF0}" type="pres">
      <dgm:prSet presAssocID="{32408297-C779-413F-A98C-1826C7822248}" presName="root2" presStyleCnt="0"/>
      <dgm:spPr/>
    </dgm:pt>
    <dgm:pt modelId="{093DED75-A57A-429A-BEBD-F52946450B12}" type="pres">
      <dgm:prSet presAssocID="{32408297-C779-413F-A98C-1826C7822248}" presName="LevelTwoTextNode" presStyleLbl="node2" presStyleIdx="0" presStyleCnt="2">
        <dgm:presLayoutVars>
          <dgm:chPref val="3"/>
        </dgm:presLayoutVars>
      </dgm:prSet>
      <dgm:spPr/>
    </dgm:pt>
    <dgm:pt modelId="{98982E45-574F-4A8C-AC50-4EBB4E2C2075}" type="pres">
      <dgm:prSet presAssocID="{32408297-C779-413F-A98C-1826C7822248}" presName="level3hierChild" presStyleCnt="0"/>
      <dgm:spPr/>
    </dgm:pt>
    <dgm:pt modelId="{370E6A54-E42F-4728-AB5F-6240B34961BA}" type="pres">
      <dgm:prSet presAssocID="{1A47ED45-2045-43BF-A81A-5FF570B8A6D0}" presName="conn2-1" presStyleLbl="parChTrans1D3" presStyleIdx="0" presStyleCnt="4"/>
      <dgm:spPr/>
    </dgm:pt>
    <dgm:pt modelId="{BECEBD98-5BFA-43E2-AE16-A45FAA98C84A}" type="pres">
      <dgm:prSet presAssocID="{1A47ED45-2045-43BF-A81A-5FF570B8A6D0}" presName="connTx" presStyleLbl="parChTrans1D3" presStyleIdx="0" presStyleCnt="4"/>
      <dgm:spPr/>
    </dgm:pt>
    <dgm:pt modelId="{A35A95D4-D55F-44DB-89BD-4F56C125201B}" type="pres">
      <dgm:prSet presAssocID="{AC48A919-F48D-4409-8693-E8FCEBEFD5B6}" presName="root2" presStyleCnt="0"/>
      <dgm:spPr/>
    </dgm:pt>
    <dgm:pt modelId="{54AB0366-7E78-4889-A89B-32FF83B9A6F5}" type="pres">
      <dgm:prSet presAssocID="{AC48A919-F48D-4409-8693-E8FCEBEFD5B6}" presName="LevelTwoTextNode" presStyleLbl="node3" presStyleIdx="0" presStyleCnt="4">
        <dgm:presLayoutVars>
          <dgm:chPref val="3"/>
        </dgm:presLayoutVars>
      </dgm:prSet>
      <dgm:spPr/>
    </dgm:pt>
    <dgm:pt modelId="{8845F3A8-0F0D-44F8-9747-999921F812D4}" type="pres">
      <dgm:prSet presAssocID="{AC48A919-F48D-4409-8693-E8FCEBEFD5B6}" presName="level3hierChild" presStyleCnt="0"/>
      <dgm:spPr/>
    </dgm:pt>
    <dgm:pt modelId="{59054361-EE9A-4139-AAD3-7705A4356C67}" type="pres">
      <dgm:prSet presAssocID="{DAB61318-A556-4470-BC90-E6307613636A}" presName="conn2-1" presStyleLbl="parChTrans1D3" presStyleIdx="1" presStyleCnt="4"/>
      <dgm:spPr/>
    </dgm:pt>
    <dgm:pt modelId="{B58AD928-39F4-4198-B7F8-9C61F5119DAC}" type="pres">
      <dgm:prSet presAssocID="{DAB61318-A556-4470-BC90-E6307613636A}" presName="connTx" presStyleLbl="parChTrans1D3" presStyleIdx="1" presStyleCnt="4"/>
      <dgm:spPr/>
    </dgm:pt>
    <dgm:pt modelId="{DE960035-CF55-4840-8F55-D3D6949215FC}" type="pres">
      <dgm:prSet presAssocID="{D2694284-EC52-4FF9-90A3-A274F49E6ACE}" presName="root2" presStyleCnt="0"/>
      <dgm:spPr/>
    </dgm:pt>
    <dgm:pt modelId="{1899AED3-460E-4929-B3EF-E389080FE66D}" type="pres">
      <dgm:prSet presAssocID="{D2694284-EC52-4FF9-90A3-A274F49E6ACE}" presName="LevelTwoTextNode" presStyleLbl="node3" presStyleIdx="1" presStyleCnt="4">
        <dgm:presLayoutVars>
          <dgm:chPref val="3"/>
        </dgm:presLayoutVars>
      </dgm:prSet>
      <dgm:spPr/>
    </dgm:pt>
    <dgm:pt modelId="{1EBBCA16-591E-4FB0-B5F7-EE2055586FDB}" type="pres">
      <dgm:prSet presAssocID="{D2694284-EC52-4FF9-90A3-A274F49E6ACE}" presName="level3hierChild" presStyleCnt="0"/>
      <dgm:spPr/>
    </dgm:pt>
    <dgm:pt modelId="{ACF18406-2EF1-4EFE-8148-C3D1BCD31F61}" type="pres">
      <dgm:prSet presAssocID="{8063C9B5-0C4F-4581-99BD-390B2C3002AD}" presName="conn2-1" presStyleLbl="parChTrans1D2" presStyleIdx="1" presStyleCnt="2"/>
      <dgm:spPr/>
    </dgm:pt>
    <dgm:pt modelId="{83CD4F9B-3893-4D56-A6DE-97967D2B24C4}" type="pres">
      <dgm:prSet presAssocID="{8063C9B5-0C4F-4581-99BD-390B2C3002AD}" presName="connTx" presStyleLbl="parChTrans1D2" presStyleIdx="1" presStyleCnt="2"/>
      <dgm:spPr/>
    </dgm:pt>
    <dgm:pt modelId="{644CE41F-5ADC-4A05-A1FF-2651732530C8}" type="pres">
      <dgm:prSet presAssocID="{A9768E63-40AE-4623-9928-5E5CCFDFBBB0}" presName="root2" presStyleCnt="0"/>
      <dgm:spPr/>
    </dgm:pt>
    <dgm:pt modelId="{8CA2F2CB-9E3A-4CA6-9734-535420F8F2BC}" type="pres">
      <dgm:prSet presAssocID="{A9768E63-40AE-4623-9928-5E5CCFDFBBB0}" presName="LevelTwoTextNode" presStyleLbl="node2" presStyleIdx="1" presStyleCnt="2">
        <dgm:presLayoutVars>
          <dgm:chPref val="3"/>
        </dgm:presLayoutVars>
      </dgm:prSet>
      <dgm:spPr/>
    </dgm:pt>
    <dgm:pt modelId="{F4505899-4623-42EE-A2F2-BCB462AB380E}" type="pres">
      <dgm:prSet presAssocID="{A9768E63-40AE-4623-9928-5E5CCFDFBBB0}" presName="level3hierChild" presStyleCnt="0"/>
      <dgm:spPr/>
    </dgm:pt>
    <dgm:pt modelId="{92C6042B-DB3D-45D2-9A4C-3EAB244C5FFD}" type="pres">
      <dgm:prSet presAssocID="{745042F5-3868-41F6-8BBA-BECCEB7CC7E7}" presName="conn2-1" presStyleLbl="parChTrans1D3" presStyleIdx="2" presStyleCnt="4"/>
      <dgm:spPr/>
    </dgm:pt>
    <dgm:pt modelId="{41088796-0A4F-4163-8BE8-187A01C554F0}" type="pres">
      <dgm:prSet presAssocID="{745042F5-3868-41F6-8BBA-BECCEB7CC7E7}" presName="connTx" presStyleLbl="parChTrans1D3" presStyleIdx="2" presStyleCnt="4"/>
      <dgm:spPr/>
    </dgm:pt>
    <dgm:pt modelId="{8C98236C-BD81-45A6-8C23-2B3F298A2332}" type="pres">
      <dgm:prSet presAssocID="{254BBAE7-E4CF-4AE0-94C0-803B1C10AA10}" presName="root2" presStyleCnt="0"/>
      <dgm:spPr/>
    </dgm:pt>
    <dgm:pt modelId="{A9B68644-28B6-48B7-8707-C89336A76CB6}" type="pres">
      <dgm:prSet presAssocID="{254BBAE7-E4CF-4AE0-94C0-803B1C10AA10}" presName="LevelTwoTextNode" presStyleLbl="node3" presStyleIdx="2" presStyleCnt="4">
        <dgm:presLayoutVars>
          <dgm:chPref val="3"/>
        </dgm:presLayoutVars>
      </dgm:prSet>
      <dgm:spPr/>
    </dgm:pt>
    <dgm:pt modelId="{2FF66ED6-3450-4454-83E8-322D680ABA20}" type="pres">
      <dgm:prSet presAssocID="{254BBAE7-E4CF-4AE0-94C0-803B1C10AA10}" presName="level3hierChild" presStyleCnt="0"/>
      <dgm:spPr/>
    </dgm:pt>
    <dgm:pt modelId="{9A2B6E77-AE7A-4245-ACAA-81C151E538B4}" type="pres">
      <dgm:prSet presAssocID="{77792780-CA1B-4E10-BECB-0F61411C894B}" presName="conn2-1" presStyleLbl="parChTrans1D3" presStyleIdx="3" presStyleCnt="4"/>
      <dgm:spPr/>
    </dgm:pt>
    <dgm:pt modelId="{B640CEEC-E382-45BE-BFC9-FDD37ACDDF80}" type="pres">
      <dgm:prSet presAssocID="{77792780-CA1B-4E10-BECB-0F61411C894B}" presName="connTx" presStyleLbl="parChTrans1D3" presStyleIdx="3" presStyleCnt="4"/>
      <dgm:spPr/>
    </dgm:pt>
    <dgm:pt modelId="{9D717FA5-3304-482D-A1C3-A8DC452F1393}" type="pres">
      <dgm:prSet presAssocID="{BDBAAF9B-AD9B-4F4C-A025-28B7B94BEFCC}" presName="root2" presStyleCnt="0"/>
      <dgm:spPr/>
    </dgm:pt>
    <dgm:pt modelId="{D1A69BF6-8FA8-40B9-8EA1-8110BDAC4368}" type="pres">
      <dgm:prSet presAssocID="{BDBAAF9B-AD9B-4F4C-A025-28B7B94BEFCC}" presName="LevelTwoTextNode" presStyleLbl="node3" presStyleIdx="3" presStyleCnt="4">
        <dgm:presLayoutVars>
          <dgm:chPref val="3"/>
        </dgm:presLayoutVars>
      </dgm:prSet>
      <dgm:spPr/>
    </dgm:pt>
    <dgm:pt modelId="{AF4C4EB3-7A6A-4FA9-85B8-FCC12AA19F20}" type="pres">
      <dgm:prSet presAssocID="{BDBAAF9B-AD9B-4F4C-A025-28B7B94BEFCC}" presName="level3hierChild" presStyleCnt="0"/>
      <dgm:spPr/>
    </dgm:pt>
  </dgm:ptLst>
  <dgm:cxnLst>
    <dgm:cxn modelId="{C1F7862E-1D92-41E8-A6AB-5862CA2AB87B}" type="presOf" srcId="{745042F5-3868-41F6-8BBA-BECCEB7CC7E7}" destId="{41088796-0A4F-4163-8BE8-187A01C554F0}" srcOrd="1" destOrd="0" presId="urn:microsoft.com/office/officeart/2005/8/layout/hierarchy2"/>
    <dgm:cxn modelId="{1CA8DC30-8EF8-49F1-9A8B-200EB865C037}" srcId="{C99B401D-0DEE-4655-9375-170A7A1BB155}" destId="{7F2E45DD-61BB-4BE2-8069-0403CE3035AB}" srcOrd="0" destOrd="0" parTransId="{297CF9B1-57D8-4FCE-8093-3DB0C4ABC84D}" sibTransId="{84389506-BA39-4424-8762-A1F7B5E2345A}"/>
    <dgm:cxn modelId="{06067A5E-CF17-4067-AC45-B3E2E5F35811}" type="presOf" srcId="{7F2E45DD-61BB-4BE2-8069-0403CE3035AB}" destId="{ABB8FCD7-D964-4159-B392-DC19B57A3189}" srcOrd="0" destOrd="0" presId="urn:microsoft.com/office/officeart/2005/8/layout/hierarchy2"/>
    <dgm:cxn modelId="{353D9262-52AE-46D4-AB06-00E770679786}" srcId="{7F2E45DD-61BB-4BE2-8069-0403CE3035AB}" destId="{32408297-C779-413F-A98C-1826C7822248}" srcOrd="0" destOrd="0" parTransId="{85A0F289-5BD5-4A0A-871B-6CBC31949945}" sibTransId="{8DFBEC14-7B8A-4C14-B38C-4D59360940E8}"/>
    <dgm:cxn modelId="{BC74164B-532A-441A-86C5-2230E9C284DC}" type="presOf" srcId="{77792780-CA1B-4E10-BECB-0F61411C894B}" destId="{B640CEEC-E382-45BE-BFC9-FDD37ACDDF80}" srcOrd="1" destOrd="0" presId="urn:microsoft.com/office/officeart/2005/8/layout/hierarchy2"/>
    <dgm:cxn modelId="{07CBC74E-AABA-476A-BF15-FEE5E798327C}" type="presOf" srcId="{C99B401D-0DEE-4655-9375-170A7A1BB155}" destId="{3FA68F7C-5680-4451-8F6D-82E61EE2A77A}" srcOrd="0" destOrd="0" presId="urn:microsoft.com/office/officeart/2005/8/layout/hierarchy2"/>
    <dgm:cxn modelId="{33526157-181B-4BA9-A817-8ECEFC935C57}" type="presOf" srcId="{8063C9B5-0C4F-4581-99BD-390B2C3002AD}" destId="{ACF18406-2EF1-4EFE-8148-C3D1BCD31F61}" srcOrd="0" destOrd="0" presId="urn:microsoft.com/office/officeart/2005/8/layout/hierarchy2"/>
    <dgm:cxn modelId="{A0836857-2385-4C35-B7CA-4C607FB49AC9}" type="presOf" srcId="{32408297-C779-413F-A98C-1826C7822248}" destId="{093DED75-A57A-429A-BEBD-F52946450B12}" srcOrd="0" destOrd="0" presId="urn:microsoft.com/office/officeart/2005/8/layout/hierarchy2"/>
    <dgm:cxn modelId="{303B3180-DFE7-46F0-A70E-A956ED27F2FC}" type="presOf" srcId="{8063C9B5-0C4F-4581-99BD-390B2C3002AD}" destId="{83CD4F9B-3893-4D56-A6DE-97967D2B24C4}" srcOrd="1" destOrd="0" presId="urn:microsoft.com/office/officeart/2005/8/layout/hierarchy2"/>
    <dgm:cxn modelId="{AEEF9486-BA07-4944-A2B3-60B499223D2E}" type="presOf" srcId="{DAB61318-A556-4470-BC90-E6307613636A}" destId="{B58AD928-39F4-4198-B7F8-9C61F5119DAC}" srcOrd="1" destOrd="0" presId="urn:microsoft.com/office/officeart/2005/8/layout/hierarchy2"/>
    <dgm:cxn modelId="{8F40FC8B-E0A6-4048-B74F-DF676F974248}" srcId="{7F2E45DD-61BB-4BE2-8069-0403CE3035AB}" destId="{A9768E63-40AE-4623-9928-5E5CCFDFBBB0}" srcOrd="1" destOrd="0" parTransId="{8063C9B5-0C4F-4581-99BD-390B2C3002AD}" sibTransId="{6CC1DA3A-2B44-4266-BB7F-54E98E4CDA3F}"/>
    <dgm:cxn modelId="{B4398291-0825-46E8-B26E-3FE5C2F9950A}" type="presOf" srcId="{745042F5-3868-41F6-8BBA-BECCEB7CC7E7}" destId="{92C6042B-DB3D-45D2-9A4C-3EAB244C5FFD}" srcOrd="0" destOrd="0" presId="urn:microsoft.com/office/officeart/2005/8/layout/hierarchy2"/>
    <dgm:cxn modelId="{A405A991-100F-43DF-997E-86D0B4B0447E}" type="presOf" srcId="{DAB61318-A556-4470-BC90-E6307613636A}" destId="{59054361-EE9A-4139-AAD3-7705A4356C67}" srcOrd="0" destOrd="0" presId="urn:microsoft.com/office/officeart/2005/8/layout/hierarchy2"/>
    <dgm:cxn modelId="{AAF1BB96-E15F-4F19-8389-700F84D71943}" type="presOf" srcId="{254BBAE7-E4CF-4AE0-94C0-803B1C10AA10}" destId="{A9B68644-28B6-48B7-8707-C89336A76CB6}" srcOrd="0" destOrd="0" presId="urn:microsoft.com/office/officeart/2005/8/layout/hierarchy2"/>
    <dgm:cxn modelId="{F87CFEB5-9843-4569-B0C6-6FB2AE99C832}" type="presOf" srcId="{AC48A919-F48D-4409-8693-E8FCEBEFD5B6}" destId="{54AB0366-7E78-4889-A89B-32FF83B9A6F5}" srcOrd="0" destOrd="0" presId="urn:microsoft.com/office/officeart/2005/8/layout/hierarchy2"/>
    <dgm:cxn modelId="{5528A5B8-D073-4386-A7D5-97676B96839F}" type="presOf" srcId="{A9768E63-40AE-4623-9928-5E5CCFDFBBB0}" destId="{8CA2F2CB-9E3A-4CA6-9734-535420F8F2BC}" srcOrd="0" destOrd="0" presId="urn:microsoft.com/office/officeart/2005/8/layout/hierarchy2"/>
    <dgm:cxn modelId="{5DE491B9-3FBB-4499-9C3D-B6F9B60DD583}" type="presOf" srcId="{85A0F289-5BD5-4A0A-871B-6CBC31949945}" destId="{31B621CD-B0F3-4840-A275-0D1A3E372EC3}" srcOrd="1" destOrd="0" presId="urn:microsoft.com/office/officeart/2005/8/layout/hierarchy2"/>
    <dgm:cxn modelId="{FF501EBF-40D0-4BB2-A4A6-3435CBA5ABF0}" type="presOf" srcId="{77792780-CA1B-4E10-BECB-0F61411C894B}" destId="{9A2B6E77-AE7A-4245-ACAA-81C151E538B4}" srcOrd="0" destOrd="0" presId="urn:microsoft.com/office/officeart/2005/8/layout/hierarchy2"/>
    <dgm:cxn modelId="{14CAA3CA-A2E0-4FDC-AB72-613DC6E5987B}" type="presOf" srcId="{85A0F289-5BD5-4A0A-871B-6CBC31949945}" destId="{6D0EFDF7-62B9-4DA0-8FB2-26E35C031029}" srcOrd="0" destOrd="0" presId="urn:microsoft.com/office/officeart/2005/8/layout/hierarchy2"/>
    <dgm:cxn modelId="{2DCB68D0-1EEB-4A55-B2B8-EAA78F6CFCDB}" type="presOf" srcId="{D2694284-EC52-4FF9-90A3-A274F49E6ACE}" destId="{1899AED3-460E-4929-B3EF-E389080FE66D}" srcOrd="0" destOrd="0" presId="urn:microsoft.com/office/officeart/2005/8/layout/hierarchy2"/>
    <dgm:cxn modelId="{5466FCD5-4752-41F8-90F4-9EC6A44B38AF}" type="presOf" srcId="{1A47ED45-2045-43BF-A81A-5FF570B8A6D0}" destId="{BECEBD98-5BFA-43E2-AE16-A45FAA98C84A}" srcOrd="1" destOrd="0" presId="urn:microsoft.com/office/officeart/2005/8/layout/hierarchy2"/>
    <dgm:cxn modelId="{D1455ED9-407B-4D99-AEE5-492D312A5EAB}" type="presOf" srcId="{BDBAAF9B-AD9B-4F4C-A025-28B7B94BEFCC}" destId="{D1A69BF6-8FA8-40B9-8EA1-8110BDAC4368}" srcOrd="0" destOrd="0" presId="urn:microsoft.com/office/officeart/2005/8/layout/hierarchy2"/>
    <dgm:cxn modelId="{8C6D3EE2-CFB7-4871-8BAB-6BB65E434B6F}" srcId="{A9768E63-40AE-4623-9928-5E5CCFDFBBB0}" destId="{BDBAAF9B-AD9B-4F4C-A025-28B7B94BEFCC}" srcOrd="1" destOrd="0" parTransId="{77792780-CA1B-4E10-BECB-0F61411C894B}" sibTransId="{64DA1E2F-1EE7-459B-B998-19F761AB16BA}"/>
    <dgm:cxn modelId="{B2D655E7-5EFC-48A9-8432-7E5A6A4488AB}" type="presOf" srcId="{1A47ED45-2045-43BF-A81A-5FF570B8A6D0}" destId="{370E6A54-E42F-4728-AB5F-6240B34961BA}" srcOrd="0" destOrd="0" presId="urn:microsoft.com/office/officeart/2005/8/layout/hierarchy2"/>
    <dgm:cxn modelId="{E55037ED-CE4F-4BB5-93F9-1B72BF609297}" srcId="{32408297-C779-413F-A98C-1826C7822248}" destId="{AC48A919-F48D-4409-8693-E8FCEBEFD5B6}" srcOrd="0" destOrd="0" parTransId="{1A47ED45-2045-43BF-A81A-5FF570B8A6D0}" sibTransId="{69DC8F69-E132-4CDF-A016-1F840BB814FD}"/>
    <dgm:cxn modelId="{C1A205F9-5D39-462E-B1E4-D3D750FC6AD9}" srcId="{32408297-C779-413F-A98C-1826C7822248}" destId="{D2694284-EC52-4FF9-90A3-A274F49E6ACE}" srcOrd="1" destOrd="0" parTransId="{DAB61318-A556-4470-BC90-E6307613636A}" sibTransId="{0A0858A1-CAF4-4FDA-8064-2768F97B1D60}"/>
    <dgm:cxn modelId="{E995F9FF-9696-4A49-97E3-F3319C64B2C9}" srcId="{A9768E63-40AE-4623-9928-5E5CCFDFBBB0}" destId="{254BBAE7-E4CF-4AE0-94C0-803B1C10AA10}" srcOrd="0" destOrd="0" parTransId="{745042F5-3868-41F6-8BBA-BECCEB7CC7E7}" sibTransId="{7729DAD0-D9CD-44AE-AE93-EC68517BDA1B}"/>
    <dgm:cxn modelId="{9C94CB1E-FE10-4DBB-9239-243FC0F6D57A}" type="presParOf" srcId="{3FA68F7C-5680-4451-8F6D-82E61EE2A77A}" destId="{4DCB155D-7A33-444A-8A62-BD2A6CA758E9}" srcOrd="0" destOrd="0" presId="urn:microsoft.com/office/officeart/2005/8/layout/hierarchy2"/>
    <dgm:cxn modelId="{E894A943-53B7-418E-B812-C9A075F8D617}" type="presParOf" srcId="{4DCB155D-7A33-444A-8A62-BD2A6CA758E9}" destId="{ABB8FCD7-D964-4159-B392-DC19B57A3189}" srcOrd="0" destOrd="0" presId="urn:microsoft.com/office/officeart/2005/8/layout/hierarchy2"/>
    <dgm:cxn modelId="{971F7BA2-49E5-4692-8DFE-F8FD1F0F994E}" type="presParOf" srcId="{4DCB155D-7A33-444A-8A62-BD2A6CA758E9}" destId="{ED444F34-70BB-4E43-A8D0-7770E33E272C}" srcOrd="1" destOrd="0" presId="urn:microsoft.com/office/officeart/2005/8/layout/hierarchy2"/>
    <dgm:cxn modelId="{C59F1E32-208B-4672-BD80-4B5C279B32A3}" type="presParOf" srcId="{ED444F34-70BB-4E43-A8D0-7770E33E272C}" destId="{6D0EFDF7-62B9-4DA0-8FB2-26E35C031029}" srcOrd="0" destOrd="0" presId="urn:microsoft.com/office/officeart/2005/8/layout/hierarchy2"/>
    <dgm:cxn modelId="{B637D9B0-5979-4BD3-895C-15CA19EBFCF9}" type="presParOf" srcId="{6D0EFDF7-62B9-4DA0-8FB2-26E35C031029}" destId="{31B621CD-B0F3-4840-A275-0D1A3E372EC3}" srcOrd="0" destOrd="0" presId="urn:microsoft.com/office/officeart/2005/8/layout/hierarchy2"/>
    <dgm:cxn modelId="{988DCBED-51B1-465B-AC72-AFFFD551D0BA}" type="presParOf" srcId="{ED444F34-70BB-4E43-A8D0-7770E33E272C}" destId="{6845DB84-BF3D-4E00-8F7E-C3E61F29BEF0}" srcOrd="1" destOrd="0" presId="urn:microsoft.com/office/officeart/2005/8/layout/hierarchy2"/>
    <dgm:cxn modelId="{210C6697-5939-403E-8F34-37881A1DA309}" type="presParOf" srcId="{6845DB84-BF3D-4E00-8F7E-C3E61F29BEF0}" destId="{093DED75-A57A-429A-BEBD-F52946450B12}" srcOrd="0" destOrd="0" presId="urn:microsoft.com/office/officeart/2005/8/layout/hierarchy2"/>
    <dgm:cxn modelId="{3F30D6DA-4FA3-44F9-9890-DF2B6BD5971B}" type="presParOf" srcId="{6845DB84-BF3D-4E00-8F7E-C3E61F29BEF0}" destId="{98982E45-574F-4A8C-AC50-4EBB4E2C2075}" srcOrd="1" destOrd="0" presId="urn:microsoft.com/office/officeart/2005/8/layout/hierarchy2"/>
    <dgm:cxn modelId="{07E8B035-AD6A-455F-B6B2-2E460C885471}" type="presParOf" srcId="{98982E45-574F-4A8C-AC50-4EBB4E2C2075}" destId="{370E6A54-E42F-4728-AB5F-6240B34961BA}" srcOrd="0" destOrd="0" presId="urn:microsoft.com/office/officeart/2005/8/layout/hierarchy2"/>
    <dgm:cxn modelId="{1DA5C81B-7B0B-4CD7-8489-110D372E55FD}" type="presParOf" srcId="{370E6A54-E42F-4728-AB5F-6240B34961BA}" destId="{BECEBD98-5BFA-43E2-AE16-A45FAA98C84A}" srcOrd="0" destOrd="0" presId="urn:microsoft.com/office/officeart/2005/8/layout/hierarchy2"/>
    <dgm:cxn modelId="{FA884182-FE0C-47D4-977A-EB0F2054D54F}" type="presParOf" srcId="{98982E45-574F-4A8C-AC50-4EBB4E2C2075}" destId="{A35A95D4-D55F-44DB-89BD-4F56C125201B}" srcOrd="1" destOrd="0" presId="urn:microsoft.com/office/officeart/2005/8/layout/hierarchy2"/>
    <dgm:cxn modelId="{C9A31C2B-69E0-47EE-9789-5927D4C69FD0}" type="presParOf" srcId="{A35A95D4-D55F-44DB-89BD-4F56C125201B}" destId="{54AB0366-7E78-4889-A89B-32FF83B9A6F5}" srcOrd="0" destOrd="0" presId="urn:microsoft.com/office/officeart/2005/8/layout/hierarchy2"/>
    <dgm:cxn modelId="{3C576A50-3C63-41BF-8028-722331B37D6E}" type="presParOf" srcId="{A35A95D4-D55F-44DB-89BD-4F56C125201B}" destId="{8845F3A8-0F0D-44F8-9747-999921F812D4}" srcOrd="1" destOrd="0" presId="urn:microsoft.com/office/officeart/2005/8/layout/hierarchy2"/>
    <dgm:cxn modelId="{F2BEB070-2C36-4C6B-8D1D-5A19815BF0CA}" type="presParOf" srcId="{98982E45-574F-4A8C-AC50-4EBB4E2C2075}" destId="{59054361-EE9A-4139-AAD3-7705A4356C67}" srcOrd="2" destOrd="0" presId="urn:microsoft.com/office/officeart/2005/8/layout/hierarchy2"/>
    <dgm:cxn modelId="{89DE3D54-61E6-4756-9BEB-34D05A56F90E}" type="presParOf" srcId="{59054361-EE9A-4139-AAD3-7705A4356C67}" destId="{B58AD928-39F4-4198-B7F8-9C61F5119DAC}" srcOrd="0" destOrd="0" presId="urn:microsoft.com/office/officeart/2005/8/layout/hierarchy2"/>
    <dgm:cxn modelId="{E910B7A9-3C08-4118-94E7-0CD61DE995FA}" type="presParOf" srcId="{98982E45-574F-4A8C-AC50-4EBB4E2C2075}" destId="{DE960035-CF55-4840-8F55-D3D6949215FC}" srcOrd="3" destOrd="0" presId="urn:microsoft.com/office/officeart/2005/8/layout/hierarchy2"/>
    <dgm:cxn modelId="{2905D10B-3940-4777-902D-ABCA1EBEE24E}" type="presParOf" srcId="{DE960035-CF55-4840-8F55-D3D6949215FC}" destId="{1899AED3-460E-4929-B3EF-E389080FE66D}" srcOrd="0" destOrd="0" presId="urn:microsoft.com/office/officeart/2005/8/layout/hierarchy2"/>
    <dgm:cxn modelId="{43014607-943C-41FB-886C-F92F67AA2CFB}" type="presParOf" srcId="{DE960035-CF55-4840-8F55-D3D6949215FC}" destId="{1EBBCA16-591E-4FB0-B5F7-EE2055586FDB}" srcOrd="1" destOrd="0" presId="urn:microsoft.com/office/officeart/2005/8/layout/hierarchy2"/>
    <dgm:cxn modelId="{A4EE3365-C297-4112-A2F9-EC38E50C2762}" type="presParOf" srcId="{ED444F34-70BB-4E43-A8D0-7770E33E272C}" destId="{ACF18406-2EF1-4EFE-8148-C3D1BCD31F61}" srcOrd="2" destOrd="0" presId="urn:microsoft.com/office/officeart/2005/8/layout/hierarchy2"/>
    <dgm:cxn modelId="{F3B19858-D9C2-462A-B1DE-0797A40FBBE1}" type="presParOf" srcId="{ACF18406-2EF1-4EFE-8148-C3D1BCD31F61}" destId="{83CD4F9B-3893-4D56-A6DE-97967D2B24C4}" srcOrd="0" destOrd="0" presId="urn:microsoft.com/office/officeart/2005/8/layout/hierarchy2"/>
    <dgm:cxn modelId="{C8124C71-A4E7-4013-B8C0-537CCBBF419D}" type="presParOf" srcId="{ED444F34-70BB-4E43-A8D0-7770E33E272C}" destId="{644CE41F-5ADC-4A05-A1FF-2651732530C8}" srcOrd="3" destOrd="0" presId="urn:microsoft.com/office/officeart/2005/8/layout/hierarchy2"/>
    <dgm:cxn modelId="{DDB4000F-65D2-40C7-852E-BF11E39CDBA5}" type="presParOf" srcId="{644CE41F-5ADC-4A05-A1FF-2651732530C8}" destId="{8CA2F2CB-9E3A-4CA6-9734-535420F8F2BC}" srcOrd="0" destOrd="0" presId="urn:microsoft.com/office/officeart/2005/8/layout/hierarchy2"/>
    <dgm:cxn modelId="{489B5C16-FA07-4D79-84B6-92D414E2E711}" type="presParOf" srcId="{644CE41F-5ADC-4A05-A1FF-2651732530C8}" destId="{F4505899-4623-42EE-A2F2-BCB462AB380E}" srcOrd="1" destOrd="0" presId="urn:microsoft.com/office/officeart/2005/8/layout/hierarchy2"/>
    <dgm:cxn modelId="{B35A75F1-249A-4A94-8E5C-299E46C524D9}" type="presParOf" srcId="{F4505899-4623-42EE-A2F2-BCB462AB380E}" destId="{92C6042B-DB3D-45D2-9A4C-3EAB244C5FFD}" srcOrd="0" destOrd="0" presId="urn:microsoft.com/office/officeart/2005/8/layout/hierarchy2"/>
    <dgm:cxn modelId="{883A8673-EA10-4441-9C43-5A4CEEE97792}" type="presParOf" srcId="{92C6042B-DB3D-45D2-9A4C-3EAB244C5FFD}" destId="{41088796-0A4F-4163-8BE8-187A01C554F0}" srcOrd="0" destOrd="0" presId="urn:microsoft.com/office/officeart/2005/8/layout/hierarchy2"/>
    <dgm:cxn modelId="{89248F0B-F1CF-442E-A6B9-6C2F3674524A}" type="presParOf" srcId="{F4505899-4623-42EE-A2F2-BCB462AB380E}" destId="{8C98236C-BD81-45A6-8C23-2B3F298A2332}" srcOrd="1" destOrd="0" presId="urn:microsoft.com/office/officeart/2005/8/layout/hierarchy2"/>
    <dgm:cxn modelId="{54EF17CF-41D0-473F-82C5-2B6A20C999A6}" type="presParOf" srcId="{8C98236C-BD81-45A6-8C23-2B3F298A2332}" destId="{A9B68644-28B6-48B7-8707-C89336A76CB6}" srcOrd="0" destOrd="0" presId="urn:microsoft.com/office/officeart/2005/8/layout/hierarchy2"/>
    <dgm:cxn modelId="{165DCDB6-77AF-4E16-BCA8-1157123D1776}" type="presParOf" srcId="{8C98236C-BD81-45A6-8C23-2B3F298A2332}" destId="{2FF66ED6-3450-4454-83E8-322D680ABA20}" srcOrd="1" destOrd="0" presId="urn:microsoft.com/office/officeart/2005/8/layout/hierarchy2"/>
    <dgm:cxn modelId="{B0646CA9-968C-4258-A261-164332F8BB06}" type="presParOf" srcId="{F4505899-4623-42EE-A2F2-BCB462AB380E}" destId="{9A2B6E77-AE7A-4245-ACAA-81C151E538B4}" srcOrd="2" destOrd="0" presId="urn:microsoft.com/office/officeart/2005/8/layout/hierarchy2"/>
    <dgm:cxn modelId="{A6A439B8-82D9-4238-A0E1-46F4490447B6}" type="presParOf" srcId="{9A2B6E77-AE7A-4245-ACAA-81C151E538B4}" destId="{B640CEEC-E382-45BE-BFC9-FDD37ACDDF80}" srcOrd="0" destOrd="0" presId="urn:microsoft.com/office/officeart/2005/8/layout/hierarchy2"/>
    <dgm:cxn modelId="{B3AAD5DD-08A7-4E08-BD4D-FC6C27A12102}" type="presParOf" srcId="{F4505899-4623-42EE-A2F2-BCB462AB380E}" destId="{9D717FA5-3304-482D-A1C3-A8DC452F1393}" srcOrd="3" destOrd="0" presId="urn:microsoft.com/office/officeart/2005/8/layout/hierarchy2"/>
    <dgm:cxn modelId="{FE78770A-8A1C-4489-9829-63F159BC04A5}" type="presParOf" srcId="{9D717FA5-3304-482D-A1C3-A8DC452F1393}" destId="{D1A69BF6-8FA8-40B9-8EA1-8110BDAC4368}" srcOrd="0" destOrd="0" presId="urn:microsoft.com/office/officeart/2005/8/layout/hierarchy2"/>
    <dgm:cxn modelId="{C56DD25C-D2D6-48A8-81DE-E1BBFC2A017D}" type="presParOf" srcId="{9D717FA5-3304-482D-A1C3-A8DC452F1393}" destId="{AF4C4EB3-7A6A-4FA9-85B8-FCC12AA19F2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6DD34C-17A2-4210-A416-A6C75DABCE9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kumimoji="1" lang="ja-JP" altLang="en-US"/>
        </a:p>
      </dgm:t>
    </dgm:pt>
    <dgm:pt modelId="{311A9267-2B5B-44C4-A061-ED10F5F87FEE}">
      <dgm:prSet custT="1"/>
      <dgm:spPr/>
      <dgm:t>
        <a:bodyPr/>
        <a:lstStyle/>
        <a:p>
          <a:r>
            <a:rPr kumimoji="1" lang="ja-JP" altLang="en-US" sz="1800" dirty="0"/>
            <a:t>データの流れによる　分類</a:t>
          </a:r>
          <a:endParaRPr lang="ja-JP" altLang="en-US" sz="1800" dirty="0"/>
        </a:p>
      </dgm:t>
    </dgm:pt>
    <dgm:pt modelId="{845EDC78-AE57-48BF-8E0F-A5115CC4E18F}" type="parTrans" cxnId="{5AAA30C4-68D5-45BD-866B-5958C10838B0}">
      <dgm:prSet/>
      <dgm:spPr/>
      <dgm:t>
        <a:bodyPr/>
        <a:lstStyle/>
        <a:p>
          <a:endParaRPr kumimoji="1" lang="ja-JP" altLang="en-US"/>
        </a:p>
      </dgm:t>
    </dgm:pt>
    <dgm:pt modelId="{8452F780-AC9E-4AAE-9A96-8C94FFAAD49A}" type="sibTrans" cxnId="{5AAA30C4-68D5-45BD-866B-5958C10838B0}">
      <dgm:prSet/>
      <dgm:spPr/>
      <dgm:t>
        <a:bodyPr/>
        <a:lstStyle/>
        <a:p>
          <a:endParaRPr kumimoji="1" lang="ja-JP" altLang="en-US"/>
        </a:p>
      </dgm:t>
    </dgm:pt>
    <dgm:pt modelId="{753BA4B5-F049-49F3-9CFC-8827DDC10808}">
      <dgm:prSet custT="1"/>
      <dgm:spPr/>
      <dgm:t>
        <a:bodyPr/>
        <a:lstStyle/>
        <a:p>
          <a:r>
            <a:rPr kumimoji="1" lang="ja-JP" altLang="en-US" sz="1200" dirty="0"/>
            <a:t>データが時間とともに変化していくデータであり、保存されないこともある</a:t>
          </a:r>
          <a:endParaRPr lang="ja-JP" altLang="en-US" sz="1200" dirty="0"/>
        </a:p>
      </dgm:t>
    </dgm:pt>
    <dgm:pt modelId="{9DFD10B6-9E9D-4431-A70C-BB412484C1DC}" type="parTrans" cxnId="{BE69CC27-0DB7-49E1-B464-2E88FE1BB28C}">
      <dgm:prSet/>
      <dgm:spPr/>
      <dgm:t>
        <a:bodyPr/>
        <a:lstStyle/>
        <a:p>
          <a:endParaRPr kumimoji="1" lang="ja-JP" altLang="en-US"/>
        </a:p>
      </dgm:t>
    </dgm:pt>
    <dgm:pt modelId="{6C4FCA89-3580-48AE-A533-EFA8DB66E96C}" type="sibTrans" cxnId="{BE69CC27-0DB7-49E1-B464-2E88FE1BB28C}">
      <dgm:prSet/>
      <dgm:spPr/>
      <dgm:t>
        <a:bodyPr/>
        <a:lstStyle/>
        <a:p>
          <a:endParaRPr kumimoji="1" lang="ja-JP" altLang="en-US"/>
        </a:p>
      </dgm:t>
    </dgm:pt>
    <dgm:pt modelId="{21424279-1816-476E-A2B6-4B7AC7886242}">
      <dgm:prSet custT="1"/>
      <dgm:spPr/>
      <dgm:t>
        <a:bodyPr/>
        <a:lstStyle/>
        <a:p>
          <a:r>
            <a:rPr kumimoji="1" lang="ja-JP" altLang="en-US" sz="1600" dirty="0"/>
            <a:t>ストックデータ</a:t>
          </a:r>
          <a:endParaRPr lang="ja-JP" altLang="en-US" sz="1600" dirty="0"/>
        </a:p>
      </dgm:t>
    </dgm:pt>
    <dgm:pt modelId="{09094CAE-7EBB-48E8-88AB-8B25CE23ED86}" type="parTrans" cxnId="{4A3FDBAB-04A7-45D6-9963-1ED00034E6A9}">
      <dgm:prSet/>
      <dgm:spPr/>
      <dgm:t>
        <a:bodyPr/>
        <a:lstStyle/>
        <a:p>
          <a:endParaRPr kumimoji="1" lang="ja-JP" altLang="en-US"/>
        </a:p>
      </dgm:t>
    </dgm:pt>
    <dgm:pt modelId="{198F0053-DAF2-4E11-82B5-53EDB2DF190C}" type="sibTrans" cxnId="{4A3FDBAB-04A7-45D6-9963-1ED00034E6A9}">
      <dgm:prSet/>
      <dgm:spPr/>
      <dgm:t>
        <a:bodyPr/>
        <a:lstStyle/>
        <a:p>
          <a:endParaRPr kumimoji="1" lang="ja-JP" altLang="en-US"/>
        </a:p>
      </dgm:t>
    </dgm:pt>
    <dgm:pt modelId="{6099DFEE-76DC-4BC0-A5F0-EAA4A31B834D}">
      <dgm:prSet custT="1"/>
      <dgm:spPr/>
      <dgm:t>
        <a:bodyPr/>
        <a:lstStyle/>
        <a:p>
          <a:r>
            <a:rPr kumimoji="1" lang="ja-JP" altLang="en-US" sz="1200"/>
            <a:t>蓄積したデータや記録用の</a:t>
          </a:r>
          <a:r>
            <a:rPr kumimoji="1" lang="ja-JP" altLang="en-US" sz="1200" dirty="0"/>
            <a:t>データであり、システムやサービスから参照される</a:t>
          </a:r>
          <a:endParaRPr lang="ja-JP" altLang="en-US" sz="1200" dirty="0"/>
        </a:p>
      </dgm:t>
    </dgm:pt>
    <dgm:pt modelId="{19142B98-1E78-403D-8ABD-E6B5FEDC0597}" type="parTrans" cxnId="{5290A114-9155-4457-9906-EC55AF1CBADF}">
      <dgm:prSet/>
      <dgm:spPr/>
      <dgm:t>
        <a:bodyPr/>
        <a:lstStyle/>
        <a:p>
          <a:endParaRPr kumimoji="1" lang="ja-JP" altLang="en-US"/>
        </a:p>
      </dgm:t>
    </dgm:pt>
    <dgm:pt modelId="{AE34FB26-FC20-4FD3-BC4E-6A7DF05ECE1A}" type="sibTrans" cxnId="{5290A114-9155-4457-9906-EC55AF1CBADF}">
      <dgm:prSet/>
      <dgm:spPr/>
      <dgm:t>
        <a:bodyPr/>
        <a:lstStyle/>
        <a:p>
          <a:endParaRPr kumimoji="1" lang="ja-JP" altLang="en-US"/>
        </a:p>
      </dgm:t>
    </dgm:pt>
    <dgm:pt modelId="{9BB9EEA3-6CCB-4D40-A71D-3BBB4C6EA5B3}">
      <dgm:prSet custT="1"/>
      <dgm:spPr/>
      <dgm:t>
        <a:bodyPr/>
        <a:lstStyle/>
        <a:p>
          <a:r>
            <a:rPr kumimoji="1" lang="ja-JP" altLang="en-US" sz="1800" dirty="0"/>
            <a:t>整理方法による分類</a:t>
          </a:r>
          <a:endParaRPr lang="ja-JP" altLang="en-US" sz="1800" dirty="0"/>
        </a:p>
      </dgm:t>
    </dgm:pt>
    <dgm:pt modelId="{E810E0A7-ACAE-465E-846A-67776C48E649}" type="parTrans" cxnId="{6C9258D4-6040-4B9D-B91F-4E87CA22E45F}">
      <dgm:prSet/>
      <dgm:spPr/>
      <dgm:t>
        <a:bodyPr/>
        <a:lstStyle/>
        <a:p>
          <a:endParaRPr kumimoji="1" lang="ja-JP" altLang="en-US"/>
        </a:p>
      </dgm:t>
    </dgm:pt>
    <dgm:pt modelId="{F5F5DAA8-9A0D-4573-AE83-7E6F4623FC45}" type="sibTrans" cxnId="{6C9258D4-6040-4B9D-B91F-4E87CA22E45F}">
      <dgm:prSet/>
      <dgm:spPr/>
      <dgm:t>
        <a:bodyPr/>
        <a:lstStyle/>
        <a:p>
          <a:endParaRPr kumimoji="1" lang="ja-JP" altLang="en-US"/>
        </a:p>
      </dgm:t>
    </dgm:pt>
    <dgm:pt modelId="{7CB1EC3B-47AE-4708-B9C5-34456F7731F9}">
      <dgm:prSet custT="1"/>
      <dgm:spPr/>
      <dgm:t>
        <a:bodyPr/>
        <a:lstStyle/>
        <a:p>
          <a:r>
            <a:rPr kumimoji="1" lang="ja-JP" altLang="en-US" sz="1200" dirty="0"/>
            <a:t>時系列で取得したデータである</a:t>
          </a:r>
          <a:endParaRPr lang="ja-JP" altLang="en-US" sz="1200" dirty="0"/>
        </a:p>
      </dgm:t>
    </dgm:pt>
    <dgm:pt modelId="{72D75137-EF10-42C1-84C3-21192EC975E9}" type="parTrans" cxnId="{79BFAFC5-AD4B-46F7-B079-85C90D7BF5B7}">
      <dgm:prSet/>
      <dgm:spPr/>
      <dgm:t>
        <a:bodyPr/>
        <a:lstStyle/>
        <a:p>
          <a:endParaRPr kumimoji="1" lang="ja-JP" altLang="en-US"/>
        </a:p>
      </dgm:t>
    </dgm:pt>
    <dgm:pt modelId="{8586FDE8-AD8F-4162-A373-4DC1337EB74D}" type="sibTrans" cxnId="{79BFAFC5-AD4B-46F7-B079-85C90D7BF5B7}">
      <dgm:prSet/>
      <dgm:spPr/>
      <dgm:t>
        <a:bodyPr/>
        <a:lstStyle/>
        <a:p>
          <a:endParaRPr kumimoji="1" lang="ja-JP" altLang="en-US"/>
        </a:p>
      </dgm:t>
    </dgm:pt>
    <dgm:pt modelId="{288DCD40-2FAF-4823-BE85-186692A9DFBF}">
      <dgm:prSet custT="1"/>
      <dgm:spPr/>
      <dgm:t>
        <a:bodyPr/>
        <a:lstStyle/>
        <a:p>
          <a:r>
            <a:rPr kumimoji="1" lang="ja-JP" altLang="en-US" sz="1600" dirty="0"/>
            <a:t>クロスセクションデータ</a:t>
          </a:r>
          <a:endParaRPr lang="ja-JP" altLang="en-US" sz="1600" dirty="0"/>
        </a:p>
      </dgm:t>
    </dgm:pt>
    <dgm:pt modelId="{0E1050FD-AD25-45C9-AE59-513EEAD34760}" type="parTrans" cxnId="{4F35F04B-147B-449C-A09F-8BCE80F0D58C}">
      <dgm:prSet/>
      <dgm:spPr/>
      <dgm:t>
        <a:bodyPr/>
        <a:lstStyle/>
        <a:p>
          <a:endParaRPr kumimoji="1" lang="ja-JP" altLang="en-US"/>
        </a:p>
      </dgm:t>
    </dgm:pt>
    <dgm:pt modelId="{4143302B-A38B-447A-B25C-9229E224DE87}" type="sibTrans" cxnId="{4F35F04B-147B-449C-A09F-8BCE80F0D58C}">
      <dgm:prSet/>
      <dgm:spPr/>
      <dgm:t>
        <a:bodyPr/>
        <a:lstStyle/>
        <a:p>
          <a:endParaRPr kumimoji="1" lang="ja-JP" altLang="en-US"/>
        </a:p>
      </dgm:t>
    </dgm:pt>
    <dgm:pt modelId="{67BFE041-BBEF-4071-B005-BB81E825EEDE}">
      <dgm:prSet custT="1"/>
      <dgm:spPr/>
      <dgm:t>
        <a:bodyPr/>
        <a:lstStyle/>
        <a:p>
          <a:r>
            <a:rPr kumimoji="1" lang="ja-JP" altLang="en-US" sz="1200" dirty="0"/>
            <a:t>ある時点における分類した複数の項目を集めたデータ</a:t>
          </a:r>
          <a:endParaRPr lang="ja-JP" altLang="en-US" sz="1200" dirty="0"/>
        </a:p>
      </dgm:t>
    </dgm:pt>
    <dgm:pt modelId="{175176C4-8072-4A2E-8AD9-05E92C3B789F}" type="parTrans" cxnId="{D4D27B67-05AF-4806-91EF-1D858975D7C7}">
      <dgm:prSet/>
      <dgm:spPr/>
      <dgm:t>
        <a:bodyPr/>
        <a:lstStyle/>
        <a:p>
          <a:endParaRPr kumimoji="1" lang="ja-JP" altLang="en-US"/>
        </a:p>
      </dgm:t>
    </dgm:pt>
    <dgm:pt modelId="{DC87DD47-F71E-4715-BD35-0E4837364A34}" type="sibTrans" cxnId="{D4D27B67-05AF-4806-91EF-1D858975D7C7}">
      <dgm:prSet/>
      <dgm:spPr/>
      <dgm:t>
        <a:bodyPr/>
        <a:lstStyle/>
        <a:p>
          <a:endParaRPr kumimoji="1" lang="ja-JP" altLang="en-US"/>
        </a:p>
      </dgm:t>
    </dgm:pt>
    <dgm:pt modelId="{396BF741-A34C-4D5E-8DB5-A162936A2E36}">
      <dgm:prSet custT="1"/>
      <dgm:spPr/>
      <dgm:t>
        <a:bodyPr/>
        <a:lstStyle/>
        <a:p>
          <a:r>
            <a:rPr kumimoji="1" lang="ja-JP" altLang="en-US" sz="1600" dirty="0"/>
            <a:t>パネルデータ</a:t>
          </a:r>
          <a:endParaRPr lang="ja-JP" altLang="en-US" sz="1600" dirty="0"/>
        </a:p>
      </dgm:t>
    </dgm:pt>
    <dgm:pt modelId="{C6A4D36F-C7CB-4E5C-B162-7F8FA3AF6E42}" type="parTrans" cxnId="{8F98E2A7-6A41-48FB-942D-7D53CDA5CBFA}">
      <dgm:prSet/>
      <dgm:spPr/>
      <dgm:t>
        <a:bodyPr/>
        <a:lstStyle/>
        <a:p>
          <a:endParaRPr kumimoji="1" lang="ja-JP" altLang="en-US"/>
        </a:p>
      </dgm:t>
    </dgm:pt>
    <dgm:pt modelId="{A16A3675-37B9-41DC-B3E9-788F54393905}" type="sibTrans" cxnId="{8F98E2A7-6A41-48FB-942D-7D53CDA5CBFA}">
      <dgm:prSet/>
      <dgm:spPr/>
      <dgm:t>
        <a:bodyPr/>
        <a:lstStyle/>
        <a:p>
          <a:endParaRPr kumimoji="1" lang="ja-JP" altLang="en-US"/>
        </a:p>
      </dgm:t>
    </dgm:pt>
    <dgm:pt modelId="{03BABEC7-B5AA-470D-AFFA-7E70B6B4B9F8}">
      <dgm:prSet custT="1"/>
      <dgm:spPr/>
      <dgm:t>
        <a:bodyPr/>
        <a:lstStyle/>
        <a:p>
          <a:r>
            <a:rPr kumimoji="1" lang="ja-JP" altLang="en-US" sz="1200" dirty="0"/>
            <a:t>同一の項目について継続的に調査して記録したデータ</a:t>
          </a:r>
          <a:endParaRPr lang="ja-JP" altLang="en-US" sz="1200" dirty="0"/>
        </a:p>
      </dgm:t>
    </dgm:pt>
    <dgm:pt modelId="{38D16BFE-0745-455F-8963-D385E40CB48A}" type="parTrans" cxnId="{7A48E40D-F8EE-44F8-B148-AF71DF6EABF8}">
      <dgm:prSet/>
      <dgm:spPr/>
      <dgm:t>
        <a:bodyPr/>
        <a:lstStyle/>
        <a:p>
          <a:endParaRPr kumimoji="1" lang="ja-JP" altLang="en-US"/>
        </a:p>
      </dgm:t>
    </dgm:pt>
    <dgm:pt modelId="{96A75E29-DAD0-4395-A9B6-A1A1FC823A1A}" type="sibTrans" cxnId="{7A48E40D-F8EE-44F8-B148-AF71DF6EABF8}">
      <dgm:prSet/>
      <dgm:spPr/>
      <dgm:t>
        <a:bodyPr/>
        <a:lstStyle/>
        <a:p>
          <a:endParaRPr kumimoji="1" lang="ja-JP" altLang="en-US"/>
        </a:p>
      </dgm:t>
    </dgm:pt>
    <dgm:pt modelId="{2FBEEC7A-9692-438F-8BA8-76F7763E2609}">
      <dgm:prSet custT="1"/>
      <dgm:spPr/>
      <dgm:t>
        <a:bodyPr/>
        <a:lstStyle/>
        <a:p>
          <a:r>
            <a:rPr kumimoji="1" lang="ja-JP" altLang="en-US" sz="1200" dirty="0"/>
            <a:t>複数のサービスから使われるシステムの基盤となるデータ</a:t>
          </a:r>
          <a:endParaRPr lang="ja-JP" altLang="en-US" sz="1200" dirty="0"/>
        </a:p>
      </dgm:t>
    </dgm:pt>
    <dgm:pt modelId="{3CE58B20-E89C-4568-BDA6-9E1A89F5F88E}" type="parTrans" cxnId="{85367756-05DE-418E-B122-1118FBD78277}">
      <dgm:prSet/>
      <dgm:spPr/>
      <dgm:t>
        <a:bodyPr/>
        <a:lstStyle/>
        <a:p>
          <a:endParaRPr kumimoji="1" lang="ja-JP" altLang="en-US"/>
        </a:p>
      </dgm:t>
    </dgm:pt>
    <dgm:pt modelId="{A49CE7DD-3680-4023-8E6A-30527E588377}" type="sibTrans" cxnId="{85367756-05DE-418E-B122-1118FBD78277}">
      <dgm:prSet/>
      <dgm:spPr/>
      <dgm:t>
        <a:bodyPr/>
        <a:lstStyle/>
        <a:p>
          <a:endParaRPr kumimoji="1" lang="ja-JP" altLang="en-US"/>
        </a:p>
      </dgm:t>
    </dgm:pt>
    <dgm:pt modelId="{7A40B1A2-C46E-48AA-8B64-F5E6E3B30019}">
      <dgm:prSet custT="1"/>
      <dgm:spPr/>
      <dgm:t>
        <a:bodyPr/>
        <a:lstStyle/>
        <a:p>
          <a:r>
            <a:rPr kumimoji="1" lang="ja-JP" altLang="en-US" sz="1600" dirty="0"/>
            <a:t>トランザクションデータ</a:t>
          </a:r>
          <a:endParaRPr lang="ja-JP" altLang="en-US" sz="1600" dirty="0"/>
        </a:p>
      </dgm:t>
    </dgm:pt>
    <dgm:pt modelId="{C8F1B712-500C-4479-9B93-18A82F84103C}" type="parTrans" cxnId="{73C7D2B9-2536-4037-AA4A-5644E0115921}">
      <dgm:prSet/>
      <dgm:spPr/>
      <dgm:t>
        <a:bodyPr/>
        <a:lstStyle/>
        <a:p>
          <a:endParaRPr kumimoji="1" lang="ja-JP" altLang="en-US"/>
        </a:p>
      </dgm:t>
    </dgm:pt>
    <dgm:pt modelId="{9B75EC4B-D936-44AB-8DF7-D51BD203AFAF}" type="sibTrans" cxnId="{73C7D2B9-2536-4037-AA4A-5644E0115921}">
      <dgm:prSet/>
      <dgm:spPr/>
      <dgm:t>
        <a:bodyPr/>
        <a:lstStyle/>
        <a:p>
          <a:endParaRPr kumimoji="1" lang="ja-JP" altLang="en-US"/>
        </a:p>
      </dgm:t>
    </dgm:pt>
    <dgm:pt modelId="{08D1B0D1-48B2-49E9-9C12-7AC7DEB85475}">
      <dgm:prSet custT="1"/>
      <dgm:spPr/>
      <dgm:t>
        <a:bodyPr/>
        <a:lstStyle/>
        <a:p>
          <a:r>
            <a:rPr kumimoji="1" lang="ja-JP" altLang="en-US" sz="1200" dirty="0"/>
            <a:t>売り上げなどの処理に関するデータで長期保存はされない</a:t>
          </a:r>
          <a:endParaRPr lang="ja-JP" altLang="en-US" sz="1200" dirty="0"/>
        </a:p>
      </dgm:t>
    </dgm:pt>
    <dgm:pt modelId="{ACBD3E9D-5BDE-4017-BA56-472A89E89F62}" type="parTrans" cxnId="{C3B352DA-0B31-4557-A0B0-BA950A13F800}">
      <dgm:prSet/>
      <dgm:spPr/>
      <dgm:t>
        <a:bodyPr/>
        <a:lstStyle/>
        <a:p>
          <a:endParaRPr kumimoji="1" lang="ja-JP" altLang="en-US"/>
        </a:p>
      </dgm:t>
    </dgm:pt>
    <dgm:pt modelId="{E188248A-963E-48F4-A8E8-164866D1B418}" type="sibTrans" cxnId="{C3B352DA-0B31-4557-A0B0-BA950A13F800}">
      <dgm:prSet/>
      <dgm:spPr/>
      <dgm:t>
        <a:bodyPr/>
        <a:lstStyle/>
        <a:p>
          <a:endParaRPr kumimoji="1" lang="ja-JP" altLang="en-US"/>
        </a:p>
      </dgm:t>
    </dgm:pt>
    <dgm:pt modelId="{1E11A176-1805-4511-83CC-6F9181728453}">
      <dgm:prSet custT="1"/>
      <dgm:spPr/>
      <dgm:t>
        <a:bodyPr/>
        <a:lstStyle/>
        <a:p>
          <a:r>
            <a:rPr kumimoji="1" lang="ja-JP" altLang="en-US" sz="1600" dirty="0"/>
            <a:t>スナップショットデータ</a:t>
          </a:r>
          <a:endParaRPr lang="ja-JP" altLang="en-US" sz="1600" dirty="0"/>
        </a:p>
      </dgm:t>
    </dgm:pt>
    <dgm:pt modelId="{24509B30-A84F-4199-BBDA-88B9E8456E5E}" type="parTrans" cxnId="{CF5EA21F-98D7-41B1-8C1C-F347DDC3180C}">
      <dgm:prSet/>
      <dgm:spPr/>
      <dgm:t>
        <a:bodyPr/>
        <a:lstStyle/>
        <a:p>
          <a:endParaRPr kumimoji="1" lang="ja-JP" altLang="en-US"/>
        </a:p>
      </dgm:t>
    </dgm:pt>
    <dgm:pt modelId="{1075F77F-A95F-4348-A6C7-B4C4A924488D}" type="sibTrans" cxnId="{CF5EA21F-98D7-41B1-8C1C-F347DDC3180C}">
      <dgm:prSet/>
      <dgm:spPr/>
      <dgm:t>
        <a:bodyPr/>
        <a:lstStyle/>
        <a:p>
          <a:endParaRPr kumimoji="1" lang="ja-JP" altLang="en-US"/>
        </a:p>
      </dgm:t>
    </dgm:pt>
    <dgm:pt modelId="{D687FEF5-9696-4975-A7C4-7570F14D9EEB}">
      <dgm:prSet custT="1"/>
      <dgm:spPr/>
      <dgm:t>
        <a:bodyPr/>
        <a:lstStyle/>
        <a:p>
          <a:r>
            <a:rPr kumimoji="1" lang="ja-JP" altLang="en-US" sz="1200" dirty="0"/>
            <a:t>ある時点でのデータ</a:t>
          </a:r>
          <a:endParaRPr lang="ja-JP" altLang="en-US" sz="1200" dirty="0"/>
        </a:p>
      </dgm:t>
    </dgm:pt>
    <dgm:pt modelId="{BC8AA4F7-6D4C-4818-A9EF-EE67270BCEE4}" type="parTrans" cxnId="{E1D5FCB3-7E19-45EB-90B7-B7135988DEBA}">
      <dgm:prSet/>
      <dgm:spPr/>
      <dgm:t>
        <a:bodyPr/>
        <a:lstStyle/>
        <a:p>
          <a:endParaRPr kumimoji="1" lang="ja-JP" altLang="en-US"/>
        </a:p>
      </dgm:t>
    </dgm:pt>
    <dgm:pt modelId="{35F570D6-1C4D-4FC4-8712-5C31A652AD70}" type="sibTrans" cxnId="{E1D5FCB3-7E19-45EB-90B7-B7135988DEBA}">
      <dgm:prSet/>
      <dgm:spPr/>
      <dgm:t>
        <a:bodyPr/>
        <a:lstStyle/>
        <a:p>
          <a:endParaRPr kumimoji="1" lang="ja-JP" altLang="en-US"/>
        </a:p>
      </dgm:t>
    </dgm:pt>
    <dgm:pt modelId="{D59FEA9A-1C99-46AF-BFBA-4737D8601195}">
      <dgm:prSet custT="1"/>
      <dgm:spPr/>
      <dgm:t>
        <a:bodyPr/>
        <a:lstStyle/>
        <a:p>
          <a:r>
            <a:rPr kumimoji="1" lang="ja-JP" altLang="en-US" sz="1600"/>
            <a:t>フローデータ</a:t>
          </a:r>
          <a:endParaRPr lang="ja-JP" altLang="en-US" sz="1600"/>
        </a:p>
      </dgm:t>
    </dgm:pt>
    <dgm:pt modelId="{71D96CED-4B8C-4CB9-9699-92977A65183C}" type="parTrans" cxnId="{630185B4-CD5C-4A94-A129-68925335BF82}">
      <dgm:prSet/>
      <dgm:spPr/>
      <dgm:t>
        <a:bodyPr/>
        <a:lstStyle/>
        <a:p>
          <a:endParaRPr kumimoji="1" lang="ja-JP" altLang="en-US"/>
        </a:p>
      </dgm:t>
    </dgm:pt>
    <dgm:pt modelId="{5FE59295-61F3-47A4-816B-D39F8F6D7A9E}" type="sibTrans" cxnId="{630185B4-CD5C-4A94-A129-68925335BF82}">
      <dgm:prSet/>
      <dgm:spPr/>
      <dgm:t>
        <a:bodyPr/>
        <a:lstStyle/>
        <a:p>
          <a:endParaRPr kumimoji="1" lang="ja-JP" altLang="en-US"/>
        </a:p>
      </dgm:t>
    </dgm:pt>
    <dgm:pt modelId="{38A83F71-D216-42C7-8DF0-627C251747DC}">
      <dgm:prSet custT="1"/>
      <dgm:spPr/>
      <dgm:t>
        <a:bodyPr/>
        <a:lstStyle/>
        <a:p>
          <a:r>
            <a:rPr kumimoji="1" lang="ja-JP" altLang="en-US" sz="1600"/>
            <a:t>時系列</a:t>
          </a:r>
          <a:r>
            <a:rPr kumimoji="1" lang="ja-JP" altLang="en-US" sz="1600" dirty="0"/>
            <a:t>データ</a:t>
          </a:r>
          <a:endParaRPr lang="ja-JP" altLang="en-US" sz="1600" dirty="0"/>
        </a:p>
      </dgm:t>
    </dgm:pt>
    <dgm:pt modelId="{017E0495-A99D-44C4-9EB2-D3841C6C7D69}" type="parTrans" cxnId="{3689F493-4C5F-4D61-A887-01C9FC94E688}">
      <dgm:prSet/>
      <dgm:spPr/>
      <dgm:t>
        <a:bodyPr/>
        <a:lstStyle/>
        <a:p>
          <a:endParaRPr kumimoji="1" lang="ja-JP" altLang="en-US"/>
        </a:p>
      </dgm:t>
    </dgm:pt>
    <dgm:pt modelId="{25CC88AF-F429-45B3-9160-31908509E366}" type="sibTrans" cxnId="{3689F493-4C5F-4D61-A887-01C9FC94E688}">
      <dgm:prSet/>
      <dgm:spPr/>
      <dgm:t>
        <a:bodyPr/>
        <a:lstStyle/>
        <a:p>
          <a:endParaRPr kumimoji="1" lang="ja-JP" altLang="en-US"/>
        </a:p>
      </dgm:t>
    </dgm:pt>
    <dgm:pt modelId="{FCA3B5E5-5991-4D56-95BD-438EF64279FF}">
      <dgm:prSet custT="1"/>
      <dgm:spPr/>
      <dgm:t>
        <a:bodyPr/>
        <a:lstStyle/>
        <a:p>
          <a:r>
            <a:rPr kumimoji="1" lang="ja-JP" altLang="en-US" sz="1800" dirty="0"/>
            <a:t>システム的な分類</a:t>
          </a:r>
          <a:endParaRPr lang="ja-JP" altLang="en-US" sz="1800" dirty="0"/>
        </a:p>
      </dgm:t>
    </dgm:pt>
    <dgm:pt modelId="{964C4E49-E306-4D0C-B021-3941CDC0DBF7}" type="parTrans" cxnId="{9AC14590-5C3B-42E7-A086-11DBD3F50B30}">
      <dgm:prSet/>
      <dgm:spPr/>
      <dgm:t>
        <a:bodyPr/>
        <a:lstStyle/>
        <a:p>
          <a:endParaRPr kumimoji="1" lang="ja-JP" altLang="en-US"/>
        </a:p>
      </dgm:t>
    </dgm:pt>
    <dgm:pt modelId="{24DBFC24-B350-43B1-99FD-60A620DEBE1F}" type="sibTrans" cxnId="{9AC14590-5C3B-42E7-A086-11DBD3F50B30}">
      <dgm:prSet/>
      <dgm:spPr/>
      <dgm:t>
        <a:bodyPr/>
        <a:lstStyle/>
        <a:p>
          <a:endParaRPr kumimoji="1" lang="ja-JP" altLang="en-US"/>
        </a:p>
      </dgm:t>
    </dgm:pt>
    <dgm:pt modelId="{4B3E2A03-B25E-471F-AFB8-E68809708EAA}">
      <dgm:prSet custT="1"/>
      <dgm:spPr/>
      <dgm:t>
        <a:bodyPr/>
        <a:lstStyle/>
        <a:p>
          <a:r>
            <a:rPr kumimoji="1" lang="ja-JP" altLang="en-US" sz="1600"/>
            <a:t>マスターデータ</a:t>
          </a:r>
          <a:endParaRPr lang="ja-JP" altLang="en-US" sz="1600" dirty="0"/>
        </a:p>
      </dgm:t>
    </dgm:pt>
    <dgm:pt modelId="{BAAC0021-7EBC-4A7C-ADF6-D6EB3D518D6C}" type="parTrans" cxnId="{8D9C0C1D-E217-4DAB-BD94-888C113E9E86}">
      <dgm:prSet/>
      <dgm:spPr/>
      <dgm:t>
        <a:bodyPr/>
        <a:lstStyle/>
        <a:p>
          <a:endParaRPr kumimoji="1" lang="ja-JP" altLang="en-US"/>
        </a:p>
      </dgm:t>
    </dgm:pt>
    <dgm:pt modelId="{0A23FB77-45E9-4EA7-9151-47147B953E29}" type="sibTrans" cxnId="{8D9C0C1D-E217-4DAB-BD94-888C113E9E86}">
      <dgm:prSet/>
      <dgm:spPr/>
      <dgm:t>
        <a:bodyPr/>
        <a:lstStyle/>
        <a:p>
          <a:endParaRPr kumimoji="1" lang="ja-JP" altLang="en-US"/>
        </a:p>
      </dgm:t>
    </dgm:pt>
    <dgm:pt modelId="{2B9424B1-AEFC-4F2A-BC28-44579CB56C69}" type="pres">
      <dgm:prSet presAssocID="{976DD34C-17A2-4210-A416-A6C75DABCE94}" presName="diagram" presStyleCnt="0">
        <dgm:presLayoutVars>
          <dgm:chPref val="1"/>
          <dgm:dir/>
          <dgm:animOne val="branch"/>
          <dgm:animLvl val="lvl"/>
          <dgm:resizeHandles/>
        </dgm:presLayoutVars>
      </dgm:prSet>
      <dgm:spPr/>
    </dgm:pt>
    <dgm:pt modelId="{0A54BD06-6608-4051-8CD3-3E0D6544F52D}" type="pres">
      <dgm:prSet presAssocID="{311A9267-2B5B-44C4-A061-ED10F5F87FEE}" presName="root" presStyleCnt="0"/>
      <dgm:spPr/>
    </dgm:pt>
    <dgm:pt modelId="{65BB4F18-D4A5-4900-90B0-65ECEF51039B}" type="pres">
      <dgm:prSet presAssocID="{311A9267-2B5B-44C4-A061-ED10F5F87FEE}" presName="rootComposite" presStyleCnt="0"/>
      <dgm:spPr/>
    </dgm:pt>
    <dgm:pt modelId="{F355ED25-ED2E-47BB-807D-D79A4042AF38}" type="pres">
      <dgm:prSet presAssocID="{311A9267-2B5B-44C4-A061-ED10F5F87FEE}" presName="rootText" presStyleLbl="node1" presStyleIdx="0" presStyleCnt="3" custScaleY="64270"/>
      <dgm:spPr/>
    </dgm:pt>
    <dgm:pt modelId="{10CA902B-CBD1-4AC4-BD92-EE0186788A96}" type="pres">
      <dgm:prSet presAssocID="{311A9267-2B5B-44C4-A061-ED10F5F87FEE}" presName="rootConnector" presStyleLbl="node1" presStyleIdx="0" presStyleCnt="3"/>
      <dgm:spPr/>
    </dgm:pt>
    <dgm:pt modelId="{69BAB305-B1BF-40CD-8C7D-509F639A775D}" type="pres">
      <dgm:prSet presAssocID="{311A9267-2B5B-44C4-A061-ED10F5F87FEE}" presName="childShape" presStyleCnt="0"/>
      <dgm:spPr/>
    </dgm:pt>
    <dgm:pt modelId="{9D09A7E0-D1EB-4BD1-856A-A32338B02E18}" type="pres">
      <dgm:prSet presAssocID="{71D96CED-4B8C-4CB9-9699-92977A65183C}" presName="Name13" presStyleLbl="parChTrans1D2" presStyleIdx="0" presStyleCnt="8"/>
      <dgm:spPr/>
    </dgm:pt>
    <dgm:pt modelId="{0EAE81DF-B1D3-491D-9EE5-EE1C07116D80}" type="pres">
      <dgm:prSet presAssocID="{D59FEA9A-1C99-46AF-BFBA-4737D8601195}" presName="childText" presStyleLbl="bgAcc1" presStyleIdx="0" presStyleCnt="8" custScaleX="152446" custScaleY="66823">
        <dgm:presLayoutVars>
          <dgm:bulletEnabled val="1"/>
        </dgm:presLayoutVars>
      </dgm:prSet>
      <dgm:spPr/>
    </dgm:pt>
    <dgm:pt modelId="{E4BDC208-ADFA-4FE3-A0F0-E9A6D701A734}" type="pres">
      <dgm:prSet presAssocID="{09094CAE-7EBB-48E8-88AB-8B25CE23ED86}" presName="Name13" presStyleLbl="parChTrans1D2" presStyleIdx="1" presStyleCnt="8"/>
      <dgm:spPr/>
    </dgm:pt>
    <dgm:pt modelId="{4CD50C55-37E8-4B09-A200-E808E0BA6E3A}" type="pres">
      <dgm:prSet presAssocID="{21424279-1816-476E-A2B6-4B7AC7886242}" presName="childText" presStyleLbl="bgAcc1" presStyleIdx="1" presStyleCnt="8" custScaleX="152446" custScaleY="66823">
        <dgm:presLayoutVars>
          <dgm:bulletEnabled val="1"/>
        </dgm:presLayoutVars>
      </dgm:prSet>
      <dgm:spPr/>
    </dgm:pt>
    <dgm:pt modelId="{3181E8A2-11E8-4D5C-987D-83CA3B043963}" type="pres">
      <dgm:prSet presAssocID="{9BB9EEA3-6CCB-4D40-A71D-3BBB4C6EA5B3}" presName="root" presStyleCnt="0"/>
      <dgm:spPr/>
    </dgm:pt>
    <dgm:pt modelId="{0F11BD22-FF39-4CB6-8F75-0D7FD1CD8171}" type="pres">
      <dgm:prSet presAssocID="{9BB9EEA3-6CCB-4D40-A71D-3BBB4C6EA5B3}" presName="rootComposite" presStyleCnt="0"/>
      <dgm:spPr/>
    </dgm:pt>
    <dgm:pt modelId="{F61A9F9F-60E9-4539-8BEE-E4C07C996115}" type="pres">
      <dgm:prSet presAssocID="{9BB9EEA3-6CCB-4D40-A71D-3BBB4C6EA5B3}" presName="rootText" presStyleLbl="node1" presStyleIdx="1" presStyleCnt="3" custScaleY="64270"/>
      <dgm:spPr/>
    </dgm:pt>
    <dgm:pt modelId="{7DEC90B3-4954-4671-98E0-C64323917A0B}" type="pres">
      <dgm:prSet presAssocID="{9BB9EEA3-6CCB-4D40-A71D-3BBB4C6EA5B3}" presName="rootConnector" presStyleLbl="node1" presStyleIdx="1" presStyleCnt="3"/>
      <dgm:spPr/>
    </dgm:pt>
    <dgm:pt modelId="{A8BFD886-A464-40A4-A648-B9AB5442A865}" type="pres">
      <dgm:prSet presAssocID="{9BB9EEA3-6CCB-4D40-A71D-3BBB4C6EA5B3}" presName="childShape" presStyleCnt="0"/>
      <dgm:spPr/>
    </dgm:pt>
    <dgm:pt modelId="{1A0E8280-7850-4691-A60D-D4E40FD90941}" type="pres">
      <dgm:prSet presAssocID="{017E0495-A99D-44C4-9EB2-D3841C6C7D69}" presName="Name13" presStyleLbl="parChTrans1D2" presStyleIdx="2" presStyleCnt="8"/>
      <dgm:spPr/>
    </dgm:pt>
    <dgm:pt modelId="{E7DACB21-8E72-4EB9-8415-765D50BCA476}" type="pres">
      <dgm:prSet presAssocID="{38A83F71-D216-42C7-8DF0-627C251747DC}" presName="childText" presStyleLbl="bgAcc1" presStyleIdx="2" presStyleCnt="8" custScaleX="152446" custScaleY="66823">
        <dgm:presLayoutVars>
          <dgm:bulletEnabled val="1"/>
        </dgm:presLayoutVars>
      </dgm:prSet>
      <dgm:spPr/>
    </dgm:pt>
    <dgm:pt modelId="{E3472525-0C34-4FAD-A731-06CBCE5A9E20}" type="pres">
      <dgm:prSet presAssocID="{0E1050FD-AD25-45C9-AE59-513EEAD34760}" presName="Name13" presStyleLbl="parChTrans1D2" presStyleIdx="3" presStyleCnt="8"/>
      <dgm:spPr/>
    </dgm:pt>
    <dgm:pt modelId="{FB613912-AC45-4D58-BDA1-9D69E0063C2F}" type="pres">
      <dgm:prSet presAssocID="{288DCD40-2FAF-4823-BE85-186692A9DFBF}" presName="childText" presStyleLbl="bgAcc1" presStyleIdx="3" presStyleCnt="8" custScaleX="152446" custScaleY="66823">
        <dgm:presLayoutVars>
          <dgm:bulletEnabled val="1"/>
        </dgm:presLayoutVars>
      </dgm:prSet>
      <dgm:spPr/>
    </dgm:pt>
    <dgm:pt modelId="{5FC7EA88-B361-4926-8BDC-70CA27137562}" type="pres">
      <dgm:prSet presAssocID="{C6A4D36F-C7CB-4E5C-B162-7F8FA3AF6E42}" presName="Name13" presStyleLbl="parChTrans1D2" presStyleIdx="4" presStyleCnt="8"/>
      <dgm:spPr/>
    </dgm:pt>
    <dgm:pt modelId="{509E273B-D9B0-471D-BAD4-270D0FC818EE}" type="pres">
      <dgm:prSet presAssocID="{396BF741-A34C-4D5E-8DB5-A162936A2E36}" presName="childText" presStyleLbl="bgAcc1" presStyleIdx="4" presStyleCnt="8" custScaleX="152446" custScaleY="66823">
        <dgm:presLayoutVars>
          <dgm:bulletEnabled val="1"/>
        </dgm:presLayoutVars>
      </dgm:prSet>
      <dgm:spPr/>
    </dgm:pt>
    <dgm:pt modelId="{472EE136-A062-403E-BC29-7BE185B49B19}" type="pres">
      <dgm:prSet presAssocID="{FCA3B5E5-5991-4D56-95BD-438EF64279FF}" presName="root" presStyleCnt="0"/>
      <dgm:spPr/>
    </dgm:pt>
    <dgm:pt modelId="{EF93BEF0-CEA3-465D-B832-ACBC1B6839FF}" type="pres">
      <dgm:prSet presAssocID="{FCA3B5E5-5991-4D56-95BD-438EF64279FF}" presName="rootComposite" presStyleCnt="0"/>
      <dgm:spPr/>
    </dgm:pt>
    <dgm:pt modelId="{596942B5-9EA9-4D08-9522-C697905C2EA7}" type="pres">
      <dgm:prSet presAssocID="{FCA3B5E5-5991-4D56-95BD-438EF64279FF}" presName="rootText" presStyleLbl="node1" presStyleIdx="2" presStyleCnt="3" custScaleY="64270"/>
      <dgm:spPr/>
    </dgm:pt>
    <dgm:pt modelId="{FACB911A-005A-48C0-B762-750E9CA72012}" type="pres">
      <dgm:prSet presAssocID="{FCA3B5E5-5991-4D56-95BD-438EF64279FF}" presName="rootConnector" presStyleLbl="node1" presStyleIdx="2" presStyleCnt="3"/>
      <dgm:spPr/>
    </dgm:pt>
    <dgm:pt modelId="{FB446C21-CD10-4993-AACC-A72DF96545DF}" type="pres">
      <dgm:prSet presAssocID="{FCA3B5E5-5991-4D56-95BD-438EF64279FF}" presName="childShape" presStyleCnt="0"/>
      <dgm:spPr/>
    </dgm:pt>
    <dgm:pt modelId="{663D2383-FE6F-48AE-91CD-E9FAC3DC00D0}" type="pres">
      <dgm:prSet presAssocID="{BAAC0021-7EBC-4A7C-ADF6-D6EB3D518D6C}" presName="Name13" presStyleLbl="parChTrans1D2" presStyleIdx="5" presStyleCnt="8"/>
      <dgm:spPr/>
    </dgm:pt>
    <dgm:pt modelId="{AD25A7D5-CBDB-408E-8202-8DD16AB01B5D}" type="pres">
      <dgm:prSet presAssocID="{4B3E2A03-B25E-471F-AFB8-E68809708EAA}" presName="childText" presStyleLbl="bgAcc1" presStyleIdx="5" presStyleCnt="8" custScaleX="152446" custScaleY="66823">
        <dgm:presLayoutVars>
          <dgm:bulletEnabled val="1"/>
        </dgm:presLayoutVars>
      </dgm:prSet>
      <dgm:spPr/>
    </dgm:pt>
    <dgm:pt modelId="{B76C1C86-2BA1-4E63-AB30-51B5BC96612F}" type="pres">
      <dgm:prSet presAssocID="{C8F1B712-500C-4479-9B93-18A82F84103C}" presName="Name13" presStyleLbl="parChTrans1D2" presStyleIdx="6" presStyleCnt="8"/>
      <dgm:spPr/>
    </dgm:pt>
    <dgm:pt modelId="{538500AD-CCB4-4CB1-B0A0-D8EE0001556A}" type="pres">
      <dgm:prSet presAssocID="{7A40B1A2-C46E-48AA-8B64-F5E6E3B30019}" presName="childText" presStyleLbl="bgAcc1" presStyleIdx="6" presStyleCnt="8" custScaleX="152446" custScaleY="66823">
        <dgm:presLayoutVars>
          <dgm:bulletEnabled val="1"/>
        </dgm:presLayoutVars>
      </dgm:prSet>
      <dgm:spPr/>
    </dgm:pt>
    <dgm:pt modelId="{4FE6E56D-1F2C-48CD-BE00-B01DA7CDE33C}" type="pres">
      <dgm:prSet presAssocID="{24509B30-A84F-4199-BBDA-88B9E8456E5E}" presName="Name13" presStyleLbl="parChTrans1D2" presStyleIdx="7" presStyleCnt="8"/>
      <dgm:spPr/>
    </dgm:pt>
    <dgm:pt modelId="{D06DF555-0A02-49E9-A44D-8292BEECB24F}" type="pres">
      <dgm:prSet presAssocID="{1E11A176-1805-4511-83CC-6F9181728453}" presName="childText" presStyleLbl="bgAcc1" presStyleIdx="7" presStyleCnt="8" custScaleX="152446" custScaleY="66823">
        <dgm:presLayoutVars>
          <dgm:bulletEnabled val="1"/>
        </dgm:presLayoutVars>
      </dgm:prSet>
      <dgm:spPr/>
    </dgm:pt>
  </dgm:ptLst>
  <dgm:cxnLst>
    <dgm:cxn modelId="{352C9000-3D8A-447F-8A65-235D82B5DFE0}" type="presOf" srcId="{D687FEF5-9696-4975-A7C4-7570F14D9EEB}" destId="{D06DF555-0A02-49E9-A44D-8292BEECB24F}" srcOrd="0" destOrd="1" presId="urn:microsoft.com/office/officeart/2005/8/layout/hierarchy3"/>
    <dgm:cxn modelId="{75E74B07-B52D-4C19-9B7B-8CD16ABEED6B}" type="presOf" srcId="{2FBEEC7A-9692-438F-8BA8-76F7763E2609}" destId="{AD25A7D5-CBDB-408E-8202-8DD16AB01B5D}" srcOrd="0" destOrd="1" presId="urn:microsoft.com/office/officeart/2005/8/layout/hierarchy3"/>
    <dgm:cxn modelId="{D35A4E08-E0FF-4408-9488-C54AC8DF8054}" type="presOf" srcId="{38A83F71-D216-42C7-8DF0-627C251747DC}" destId="{E7DACB21-8E72-4EB9-8415-765D50BCA476}" srcOrd="0" destOrd="0" presId="urn:microsoft.com/office/officeart/2005/8/layout/hierarchy3"/>
    <dgm:cxn modelId="{7A48E40D-F8EE-44F8-B148-AF71DF6EABF8}" srcId="{396BF741-A34C-4D5E-8DB5-A162936A2E36}" destId="{03BABEC7-B5AA-470D-AFFA-7E70B6B4B9F8}" srcOrd="0" destOrd="0" parTransId="{38D16BFE-0745-455F-8963-D385E40CB48A}" sibTransId="{96A75E29-DAD0-4395-A9B6-A1A1FC823A1A}"/>
    <dgm:cxn modelId="{70F0E613-BEC0-46DE-8D61-977459E4134F}" type="presOf" srcId="{976DD34C-17A2-4210-A416-A6C75DABCE94}" destId="{2B9424B1-AEFC-4F2A-BC28-44579CB56C69}" srcOrd="0" destOrd="0" presId="urn:microsoft.com/office/officeart/2005/8/layout/hierarchy3"/>
    <dgm:cxn modelId="{5290A114-9155-4457-9906-EC55AF1CBADF}" srcId="{21424279-1816-476E-A2B6-4B7AC7886242}" destId="{6099DFEE-76DC-4BC0-A5F0-EAA4A31B834D}" srcOrd="0" destOrd="0" parTransId="{19142B98-1E78-403D-8ABD-E6B5FEDC0597}" sibTransId="{AE34FB26-FC20-4FD3-BC4E-6A7DF05ECE1A}"/>
    <dgm:cxn modelId="{60E35716-E829-4341-9EF5-629A1D1E1356}" type="presOf" srcId="{08D1B0D1-48B2-49E9-9C12-7AC7DEB85475}" destId="{538500AD-CCB4-4CB1-B0A0-D8EE0001556A}" srcOrd="0" destOrd="1" presId="urn:microsoft.com/office/officeart/2005/8/layout/hierarchy3"/>
    <dgm:cxn modelId="{75ED2F17-4134-4163-ADF5-7F4E4C5A2977}" type="presOf" srcId="{67BFE041-BBEF-4071-B005-BB81E825EEDE}" destId="{FB613912-AC45-4D58-BDA1-9D69E0063C2F}" srcOrd="0" destOrd="1" presId="urn:microsoft.com/office/officeart/2005/8/layout/hierarchy3"/>
    <dgm:cxn modelId="{8D9C0C1D-E217-4DAB-BD94-888C113E9E86}" srcId="{FCA3B5E5-5991-4D56-95BD-438EF64279FF}" destId="{4B3E2A03-B25E-471F-AFB8-E68809708EAA}" srcOrd="0" destOrd="0" parTransId="{BAAC0021-7EBC-4A7C-ADF6-D6EB3D518D6C}" sibTransId="{0A23FB77-45E9-4EA7-9151-47147B953E29}"/>
    <dgm:cxn modelId="{CF5EA21F-98D7-41B1-8C1C-F347DDC3180C}" srcId="{FCA3B5E5-5991-4D56-95BD-438EF64279FF}" destId="{1E11A176-1805-4511-83CC-6F9181728453}" srcOrd="2" destOrd="0" parTransId="{24509B30-A84F-4199-BBDA-88B9E8456E5E}" sibTransId="{1075F77F-A95F-4348-A6C7-B4C4A924488D}"/>
    <dgm:cxn modelId="{1B40FA25-9469-4E6F-B96A-494EA98D9290}" type="presOf" srcId="{24509B30-A84F-4199-BBDA-88B9E8456E5E}" destId="{4FE6E56D-1F2C-48CD-BE00-B01DA7CDE33C}" srcOrd="0" destOrd="0" presId="urn:microsoft.com/office/officeart/2005/8/layout/hierarchy3"/>
    <dgm:cxn modelId="{D082AB26-D650-4933-9088-165F419B11C4}" type="presOf" srcId="{09094CAE-7EBB-48E8-88AB-8B25CE23ED86}" destId="{E4BDC208-ADFA-4FE3-A0F0-E9A6D701A734}" srcOrd="0" destOrd="0" presId="urn:microsoft.com/office/officeart/2005/8/layout/hierarchy3"/>
    <dgm:cxn modelId="{BE69CC27-0DB7-49E1-B464-2E88FE1BB28C}" srcId="{D59FEA9A-1C99-46AF-BFBA-4737D8601195}" destId="{753BA4B5-F049-49F3-9CFC-8827DDC10808}" srcOrd="0" destOrd="0" parTransId="{9DFD10B6-9E9D-4431-A70C-BB412484C1DC}" sibTransId="{6C4FCA89-3580-48AE-A533-EFA8DB66E96C}"/>
    <dgm:cxn modelId="{9C925E28-86BE-4073-9AD4-96D5E0BC8A1F}" type="presOf" srcId="{D59FEA9A-1C99-46AF-BFBA-4737D8601195}" destId="{0EAE81DF-B1D3-491D-9EE5-EE1C07116D80}" srcOrd="0" destOrd="0" presId="urn:microsoft.com/office/officeart/2005/8/layout/hierarchy3"/>
    <dgm:cxn modelId="{93E7663A-2808-43EA-A744-17575ED70867}" type="presOf" srcId="{311A9267-2B5B-44C4-A061-ED10F5F87FEE}" destId="{F355ED25-ED2E-47BB-807D-D79A4042AF38}" srcOrd="0" destOrd="0" presId="urn:microsoft.com/office/officeart/2005/8/layout/hierarchy3"/>
    <dgm:cxn modelId="{4B9A585D-0470-47E4-8D86-03747392A7BC}" type="presOf" srcId="{0E1050FD-AD25-45C9-AE59-513EEAD34760}" destId="{E3472525-0C34-4FAD-A731-06CBCE5A9E20}" srcOrd="0" destOrd="0" presId="urn:microsoft.com/office/officeart/2005/8/layout/hierarchy3"/>
    <dgm:cxn modelId="{9E41495E-9CAF-48C8-9AEA-3CC185723203}" type="presOf" srcId="{1E11A176-1805-4511-83CC-6F9181728453}" destId="{D06DF555-0A02-49E9-A44D-8292BEECB24F}" srcOrd="0" destOrd="0" presId="urn:microsoft.com/office/officeart/2005/8/layout/hierarchy3"/>
    <dgm:cxn modelId="{00FFC362-1F14-436E-9B5B-E7250A8A5361}" type="presOf" srcId="{71D96CED-4B8C-4CB9-9699-92977A65183C}" destId="{9D09A7E0-D1EB-4BD1-856A-A32338B02E18}" srcOrd="0" destOrd="0" presId="urn:microsoft.com/office/officeart/2005/8/layout/hierarchy3"/>
    <dgm:cxn modelId="{B43E4363-3C57-4D6A-BE32-4A199CD59B97}" type="presOf" srcId="{288DCD40-2FAF-4823-BE85-186692A9DFBF}" destId="{FB613912-AC45-4D58-BDA1-9D69E0063C2F}" srcOrd="0" destOrd="0" presId="urn:microsoft.com/office/officeart/2005/8/layout/hierarchy3"/>
    <dgm:cxn modelId="{41EA6E64-1216-40E5-8948-B3CEF6EF0A8E}" type="presOf" srcId="{4B3E2A03-B25E-471F-AFB8-E68809708EAA}" destId="{AD25A7D5-CBDB-408E-8202-8DD16AB01B5D}" srcOrd="0" destOrd="0" presId="urn:microsoft.com/office/officeart/2005/8/layout/hierarchy3"/>
    <dgm:cxn modelId="{D4D27B67-05AF-4806-91EF-1D858975D7C7}" srcId="{288DCD40-2FAF-4823-BE85-186692A9DFBF}" destId="{67BFE041-BBEF-4071-B005-BB81E825EEDE}" srcOrd="0" destOrd="0" parTransId="{175176C4-8072-4A2E-8AD9-05E92C3B789F}" sibTransId="{DC87DD47-F71E-4715-BD35-0E4837364A34}"/>
    <dgm:cxn modelId="{4F35F04B-147B-449C-A09F-8BCE80F0D58C}" srcId="{9BB9EEA3-6CCB-4D40-A71D-3BBB4C6EA5B3}" destId="{288DCD40-2FAF-4823-BE85-186692A9DFBF}" srcOrd="1" destOrd="0" parTransId="{0E1050FD-AD25-45C9-AE59-513EEAD34760}" sibTransId="{4143302B-A38B-447A-B25C-9229E224DE87}"/>
    <dgm:cxn modelId="{A0713A55-BBA0-40DD-98FE-0B1BB971D5A3}" type="presOf" srcId="{017E0495-A99D-44C4-9EB2-D3841C6C7D69}" destId="{1A0E8280-7850-4691-A60D-D4E40FD90941}" srcOrd="0" destOrd="0" presId="urn:microsoft.com/office/officeart/2005/8/layout/hierarchy3"/>
    <dgm:cxn modelId="{9857C275-2DDE-4F8A-9E32-7F9BB40F66C2}" type="presOf" srcId="{6099DFEE-76DC-4BC0-A5F0-EAA4A31B834D}" destId="{4CD50C55-37E8-4B09-A200-E808E0BA6E3A}" srcOrd="0" destOrd="1" presId="urn:microsoft.com/office/officeart/2005/8/layout/hierarchy3"/>
    <dgm:cxn modelId="{C46A3156-12C4-4C48-913E-B5BABBE1A9B1}" type="presOf" srcId="{C8F1B712-500C-4479-9B93-18A82F84103C}" destId="{B76C1C86-2BA1-4E63-AB30-51B5BC96612F}" srcOrd="0" destOrd="0" presId="urn:microsoft.com/office/officeart/2005/8/layout/hierarchy3"/>
    <dgm:cxn modelId="{85367756-05DE-418E-B122-1118FBD78277}" srcId="{4B3E2A03-B25E-471F-AFB8-E68809708EAA}" destId="{2FBEEC7A-9692-438F-8BA8-76F7763E2609}" srcOrd="0" destOrd="0" parTransId="{3CE58B20-E89C-4568-BDA6-9E1A89F5F88E}" sibTransId="{A49CE7DD-3680-4023-8E6A-30527E588377}"/>
    <dgm:cxn modelId="{8FFA9F58-003F-4F19-9B1E-509EBDE1837D}" type="presOf" srcId="{9BB9EEA3-6CCB-4D40-A71D-3BBB4C6EA5B3}" destId="{7DEC90B3-4954-4671-98E0-C64323917A0B}" srcOrd="1" destOrd="0" presId="urn:microsoft.com/office/officeart/2005/8/layout/hierarchy3"/>
    <dgm:cxn modelId="{6B43427B-87B7-4286-9DAE-588581B955C4}" type="presOf" srcId="{753BA4B5-F049-49F3-9CFC-8827DDC10808}" destId="{0EAE81DF-B1D3-491D-9EE5-EE1C07116D80}" srcOrd="0" destOrd="1" presId="urn:microsoft.com/office/officeart/2005/8/layout/hierarchy3"/>
    <dgm:cxn modelId="{42AE3C86-20A4-4D59-99FE-072E9C1D203D}" type="presOf" srcId="{03BABEC7-B5AA-470D-AFFA-7E70B6B4B9F8}" destId="{509E273B-D9B0-471D-BAD4-270D0FC818EE}" srcOrd="0" destOrd="1" presId="urn:microsoft.com/office/officeart/2005/8/layout/hierarchy3"/>
    <dgm:cxn modelId="{DEB41C8B-A371-4C16-B0AC-C1231D28F649}" type="presOf" srcId="{BAAC0021-7EBC-4A7C-ADF6-D6EB3D518D6C}" destId="{663D2383-FE6F-48AE-91CD-E9FAC3DC00D0}" srcOrd="0" destOrd="0" presId="urn:microsoft.com/office/officeart/2005/8/layout/hierarchy3"/>
    <dgm:cxn modelId="{9AC14590-5C3B-42E7-A086-11DBD3F50B30}" srcId="{976DD34C-17A2-4210-A416-A6C75DABCE94}" destId="{FCA3B5E5-5991-4D56-95BD-438EF64279FF}" srcOrd="2" destOrd="0" parTransId="{964C4E49-E306-4D0C-B021-3941CDC0DBF7}" sibTransId="{24DBFC24-B350-43B1-99FD-60A620DEBE1F}"/>
    <dgm:cxn modelId="{3689F493-4C5F-4D61-A887-01C9FC94E688}" srcId="{9BB9EEA3-6CCB-4D40-A71D-3BBB4C6EA5B3}" destId="{38A83F71-D216-42C7-8DF0-627C251747DC}" srcOrd="0" destOrd="0" parTransId="{017E0495-A99D-44C4-9EB2-D3841C6C7D69}" sibTransId="{25CC88AF-F429-45B3-9160-31908509E366}"/>
    <dgm:cxn modelId="{E3FBE294-DBD5-4768-B08A-47EB06F3B423}" type="presOf" srcId="{7CB1EC3B-47AE-4708-B9C5-34456F7731F9}" destId="{E7DACB21-8E72-4EB9-8415-765D50BCA476}" srcOrd="0" destOrd="1" presId="urn:microsoft.com/office/officeart/2005/8/layout/hierarchy3"/>
    <dgm:cxn modelId="{48E662A6-5AC0-4CD0-938F-4BDCC4510E55}" type="presOf" srcId="{311A9267-2B5B-44C4-A061-ED10F5F87FEE}" destId="{10CA902B-CBD1-4AC4-BD92-EE0186788A96}" srcOrd="1" destOrd="0" presId="urn:microsoft.com/office/officeart/2005/8/layout/hierarchy3"/>
    <dgm:cxn modelId="{85AA66A6-4AF3-419E-8969-036D0D08B224}" type="presOf" srcId="{396BF741-A34C-4D5E-8DB5-A162936A2E36}" destId="{509E273B-D9B0-471D-BAD4-270D0FC818EE}" srcOrd="0" destOrd="0" presId="urn:microsoft.com/office/officeart/2005/8/layout/hierarchy3"/>
    <dgm:cxn modelId="{8F98E2A7-6A41-48FB-942D-7D53CDA5CBFA}" srcId="{9BB9EEA3-6CCB-4D40-A71D-3BBB4C6EA5B3}" destId="{396BF741-A34C-4D5E-8DB5-A162936A2E36}" srcOrd="2" destOrd="0" parTransId="{C6A4D36F-C7CB-4E5C-B162-7F8FA3AF6E42}" sibTransId="{A16A3675-37B9-41DC-B3E9-788F54393905}"/>
    <dgm:cxn modelId="{4A3FDBAB-04A7-45D6-9963-1ED00034E6A9}" srcId="{311A9267-2B5B-44C4-A061-ED10F5F87FEE}" destId="{21424279-1816-476E-A2B6-4B7AC7886242}" srcOrd="1" destOrd="0" parTransId="{09094CAE-7EBB-48E8-88AB-8B25CE23ED86}" sibTransId="{198F0053-DAF2-4E11-82B5-53EDB2DF190C}"/>
    <dgm:cxn modelId="{E1D5FCB3-7E19-45EB-90B7-B7135988DEBA}" srcId="{1E11A176-1805-4511-83CC-6F9181728453}" destId="{D687FEF5-9696-4975-A7C4-7570F14D9EEB}" srcOrd="0" destOrd="0" parTransId="{BC8AA4F7-6D4C-4818-A9EF-EE67270BCEE4}" sibTransId="{35F570D6-1C4D-4FC4-8712-5C31A652AD70}"/>
    <dgm:cxn modelId="{630185B4-CD5C-4A94-A129-68925335BF82}" srcId="{311A9267-2B5B-44C4-A061-ED10F5F87FEE}" destId="{D59FEA9A-1C99-46AF-BFBA-4737D8601195}" srcOrd="0" destOrd="0" parTransId="{71D96CED-4B8C-4CB9-9699-92977A65183C}" sibTransId="{5FE59295-61F3-47A4-816B-D39F8F6D7A9E}"/>
    <dgm:cxn modelId="{1B37F7B6-B103-44E4-AA8A-46687B02B643}" type="presOf" srcId="{21424279-1816-476E-A2B6-4B7AC7886242}" destId="{4CD50C55-37E8-4B09-A200-E808E0BA6E3A}" srcOrd="0" destOrd="0" presId="urn:microsoft.com/office/officeart/2005/8/layout/hierarchy3"/>
    <dgm:cxn modelId="{73C7D2B9-2536-4037-AA4A-5644E0115921}" srcId="{FCA3B5E5-5991-4D56-95BD-438EF64279FF}" destId="{7A40B1A2-C46E-48AA-8B64-F5E6E3B30019}" srcOrd="1" destOrd="0" parTransId="{C8F1B712-500C-4479-9B93-18A82F84103C}" sibTransId="{9B75EC4B-D936-44AB-8DF7-D51BD203AFAF}"/>
    <dgm:cxn modelId="{01DA6DC2-0779-4BF2-9506-C80499D9094F}" type="presOf" srcId="{7A40B1A2-C46E-48AA-8B64-F5E6E3B30019}" destId="{538500AD-CCB4-4CB1-B0A0-D8EE0001556A}" srcOrd="0" destOrd="0" presId="urn:microsoft.com/office/officeart/2005/8/layout/hierarchy3"/>
    <dgm:cxn modelId="{A316C8C3-674D-43C1-836C-686B5FD84467}" type="presOf" srcId="{C6A4D36F-C7CB-4E5C-B162-7F8FA3AF6E42}" destId="{5FC7EA88-B361-4926-8BDC-70CA27137562}" srcOrd="0" destOrd="0" presId="urn:microsoft.com/office/officeart/2005/8/layout/hierarchy3"/>
    <dgm:cxn modelId="{5AAA30C4-68D5-45BD-866B-5958C10838B0}" srcId="{976DD34C-17A2-4210-A416-A6C75DABCE94}" destId="{311A9267-2B5B-44C4-A061-ED10F5F87FEE}" srcOrd="0" destOrd="0" parTransId="{845EDC78-AE57-48BF-8E0F-A5115CC4E18F}" sibTransId="{8452F780-AC9E-4AAE-9A96-8C94FFAAD49A}"/>
    <dgm:cxn modelId="{79BFAFC5-AD4B-46F7-B079-85C90D7BF5B7}" srcId="{38A83F71-D216-42C7-8DF0-627C251747DC}" destId="{7CB1EC3B-47AE-4708-B9C5-34456F7731F9}" srcOrd="0" destOrd="0" parTransId="{72D75137-EF10-42C1-84C3-21192EC975E9}" sibTransId="{8586FDE8-AD8F-4162-A373-4DC1337EB74D}"/>
    <dgm:cxn modelId="{6C9258D4-6040-4B9D-B91F-4E87CA22E45F}" srcId="{976DD34C-17A2-4210-A416-A6C75DABCE94}" destId="{9BB9EEA3-6CCB-4D40-A71D-3BBB4C6EA5B3}" srcOrd="1" destOrd="0" parTransId="{E810E0A7-ACAE-465E-846A-67776C48E649}" sibTransId="{F5F5DAA8-9A0D-4573-AE83-7E6F4623FC45}"/>
    <dgm:cxn modelId="{C3B352DA-0B31-4557-A0B0-BA950A13F800}" srcId="{7A40B1A2-C46E-48AA-8B64-F5E6E3B30019}" destId="{08D1B0D1-48B2-49E9-9C12-7AC7DEB85475}" srcOrd="0" destOrd="0" parTransId="{ACBD3E9D-5BDE-4017-BA56-472A89E89F62}" sibTransId="{E188248A-963E-48F4-A8E8-164866D1B418}"/>
    <dgm:cxn modelId="{469702DF-7B08-41A7-BEBC-2810406B12FF}" type="presOf" srcId="{FCA3B5E5-5991-4D56-95BD-438EF64279FF}" destId="{FACB911A-005A-48C0-B762-750E9CA72012}" srcOrd="1" destOrd="0" presId="urn:microsoft.com/office/officeart/2005/8/layout/hierarchy3"/>
    <dgm:cxn modelId="{D26AC8E9-1F25-473E-9DBE-3ED45CCE9485}" type="presOf" srcId="{9BB9EEA3-6CCB-4D40-A71D-3BBB4C6EA5B3}" destId="{F61A9F9F-60E9-4539-8BEE-E4C07C996115}" srcOrd="0" destOrd="0" presId="urn:microsoft.com/office/officeart/2005/8/layout/hierarchy3"/>
    <dgm:cxn modelId="{304796F6-EF85-4167-9A02-B5E52967279A}" type="presOf" srcId="{FCA3B5E5-5991-4D56-95BD-438EF64279FF}" destId="{596942B5-9EA9-4D08-9522-C697905C2EA7}" srcOrd="0" destOrd="0" presId="urn:microsoft.com/office/officeart/2005/8/layout/hierarchy3"/>
    <dgm:cxn modelId="{FC749CA7-A96D-4889-AA29-B60D9F553A55}" type="presParOf" srcId="{2B9424B1-AEFC-4F2A-BC28-44579CB56C69}" destId="{0A54BD06-6608-4051-8CD3-3E0D6544F52D}" srcOrd="0" destOrd="0" presId="urn:microsoft.com/office/officeart/2005/8/layout/hierarchy3"/>
    <dgm:cxn modelId="{6770FFDD-E04F-4C54-BCBD-2D4321A2693C}" type="presParOf" srcId="{0A54BD06-6608-4051-8CD3-3E0D6544F52D}" destId="{65BB4F18-D4A5-4900-90B0-65ECEF51039B}" srcOrd="0" destOrd="0" presId="urn:microsoft.com/office/officeart/2005/8/layout/hierarchy3"/>
    <dgm:cxn modelId="{53AA3D35-EBFB-4A5B-87EB-4B5D33E67352}" type="presParOf" srcId="{65BB4F18-D4A5-4900-90B0-65ECEF51039B}" destId="{F355ED25-ED2E-47BB-807D-D79A4042AF38}" srcOrd="0" destOrd="0" presId="urn:microsoft.com/office/officeart/2005/8/layout/hierarchy3"/>
    <dgm:cxn modelId="{29DEA1FD-BEC1-4072-8598-576175E9B4DF}" type="presParOf" srcId="{65BB4F18-D4A5-4900-90B0-65ECEF51039B}" destId="{10CA902B-CBD1-4AC4-BD92-EE0186788A96}" srcOrd="1" destOrd="0" presId="urn:microsoft.com/office/officeart/2005/8/layout/hierarchy3"/>
    <dgm:cxn modelId="{8BB649D9-6580-42C5-9753-BF899DEF2D12}" type="presParOf" srcId="{0A54BD06-6608-4051-8CD3-3E0D6544F52D}" destId="{69BAB305-B1BF-40CD-8C7D-509F639A775D}" srcOrd="1" destOrd="0" presId="urn:microsoft.com/office/officeart/2005/8/layout/hierarchy3"/>
    <dgm:cxn modelId="{9C37D9F9-A17A-4380-A0EF-442897A6C1E8}" type="presParOf" srcId="{69BAB305-B1BF-40CD-8C7D-509F639A775D}" destId="{9D09A7E0-D1EB-4BD1-856A-A32338B02E18}" srcOrd="0" destOrd="0" presId="urn:microsoft.com/office/officeart/2005/8/layout/hierarchy3"/>
    <dgm:cxn modelId="{2BD39659-30B4-4D0B-AC96-137C28FB148B}" type="presParOf" srcId="{69BAB305-B1BF-40CD-8C7D-509F639A775D}" destId="{0EAE81DF-B1D3-491D-9EE5-EE1C07116D80}" srcOrd="1" destOrd="0" presId="urn:microsoft.com/office/officeart/2005/8/layout/hierarchy3"/>
    <dgm:cxn modelId="{191E6815-A1D1-4D66-A67B-C396AFC4BC1C}" type="presParOf" srcId="{69BAB305-B1BF-40CD-8C7D-509F639A775D}" destId="{E4BDC208-ADFA-4FE3-A0F0-E9A6D701A734}" srcOrd="2" destOrd="0" presId="urn:microsoft.com/office/officeart/2005/8/layout/hierarchy3"/>
    <dgm:cxn modelId="{FB10EBE2-D5E0-48A0-8480-998914CC7C0F}" type="presParOf" srcId="{69BAB305-B1BF-40CD-8C7D-509F639A775D}" destId="{4CD50C55-37E8-4B09-A200-E808E0BA6E3A}" srcOrd="3" destOrd="0" presId="urn:microsoft.com/office/officeart/2005/8/layout/hierarchy3"/>
    <dgm:cxn modelId="{11AC320C-3F46-4CDF-87EA-0621C766D1CE}" type="presParOf" srcId="{2B9424B1-AEFC-4F2A-BC28-44579CB56C69}" destId="{3181E8A2-11E8-4D5C-987D-83CA3B043963}" srcOrd="1" destOrd="0" presId="urn:microsoft.com/office/officeart/2005/8/layout/hierarchy3"/>
    <dgm:cxn modelId="{122B3786-AAC8-4326-95CC-87855178AD6F}" type="presParOf" srcId="{3181E8A2-11E8-4D5C-987D-83CA3B043963}" destId="{0F11BD22-FF39-4CB6-8F75-0D7FD1CD8171}" srcOrd="0" destOrd="0" presId="urn:microsoft.com/office/officeart/2005/8/layout/hierarchy3"/>
    <dgm:cxn modelId="{A0148B3B-FA17-4BD2-B1F8-132A52006673}" type="presParOf" srcId="{0F11BD22-FF39-4CB6-8F75-0D7FD1CD8171}" destId="{F61A9F9F-60E9-4539-8BEE-E4C07C996115}" srcOrd="0" destOrd="0" presId="urn:microsoft.com/office/officeart/2005/8/layout/hierarchy3"/>
    <dgm:cxn modelId="{BB31CC28-663E-467A-9F2F-2F3B17C193DD}" type="presParOf" srcId="{0F11BD22-FF39-4CB6-8F75-0D7FD1CD8171}" destId="{7DEC90B3-4954-4671-98E0-C64323917A0B}" srcOrd="1" destOrd="0" presId="urn:microsoft.com/office/officeart/2005/8/layout/hierarchy3"/>
    <dgm:cxn modelId="{7760DA1E-FAF8-4F73-8267-CEC28536C275}" type="presParOf" srcId="{3181E8A2-11E8-4D5C-987D-83CA3B043963}" destId="{A8BFD886-A464-40A4-A648-B9AB5442A865}" srcOrd="1" destOrd="0" presId="urn:microsoft.com/office/officeart/2005/8/layout/hierarchy3"/>
    <dgm:cxn modelId="{9A82E978-A450-414C-ACCF-55FD374A1976}" type="presParOf" srcId="{A8BFD886-A464-40A4-A648-B9AB5442A865}" destId="{1A0E8280-7850-4691-A60D-D4E40FD90941}" srcOrd="0" destOrd="0" presId="urn:microsoft.com/office/officeart/2005/8/layout/hierarchy3"/>
    <dgm:cxn modelId="{27760E50-8F81-4960-A7FF-33039C87A8DF}" type="presParOf" srcId="{A8BFD886-A464-40A4-A648-B9AB5442A865}" destId="{E7DACB21-8E72-4EB9-8415-765D50BCA476}" srcOrd="1" destOrd="0" presId="urn:microsoft.com/office/officeart/2005/8/layout/hierarchy3"/>
    <dgm:cxn modelId="{29A763F2-8605-46C4-8010-AACC96C04DEF}" type="presParOf" srcId="{A8BFD886-A464-40A4-A648-B9AB5442A865}" destId="{E3472525-0C34-4FAD-A731-06CBCE5A9E20}" srcOrd="2" destOrd="0" presId="urn:microsoft.com/office/officeart/2005/8/layout/hierarchy3"/>
    <dgm:cxn modelId="{B92CE63D-C006-4FF4-9DC3-D02F0D8DE578}" type="presParOf" srcId="{A8BFD886-A464-40A4-A648-B9AB5442A865}" destId="{FB613912-AC45-4D58-BDA1-9D69E0063C2F}" srcOrd="3" destOrd="0" presId="urn:microsoft.com/office/officeart/2005/8/layout/hierarchy3"/>
    <dgm:cxn modelId="{A95BAD98-9390-47B6-A26C-23D6DF26FB6C}" type="presParOf" srcId="{A8BFD886-A464-40A4-A648-B9AB5442A865}" destId="{5FC7EA88-B361-4926-8BDC-70CA27137562}" srcOrd="4" destOrd="0" presId="urn:microsoft.com/office/officeart/2005/8/layout/hierarchy3"/>
    <dgm:cxn modelId="{A6456EBC-2173-4A1A-9BC2-1CADBEF32014}" type="presParOf" srcId="{A8BFD886-A464-40A4-A648-B9AB5442A865}" destId="{509E273B-D9B0-471D-BAD4-270D0FC818EE}" srcOrd="5" destOrd="0" presId="urn:microsoft.com/office/officeart/2005/8/layout/hierarchy3"/>
    <dgm:cxn modelId="{A21DF91B-311D-46E7-91B4-CF23C796C9F3}" type="presParOf" srcId="{2B9424B1-AEFC-4F2A-BC28-44579CB56C69}" destId="{472EE136-A062-403E-BC29-7BE185B49B19}" srcOrd="2" destOrd="0" presId="urn:microsoft.com/office/officeart/2005/8/layout/hierarchy3"/>
    <dgm:cxn modelId="{51A4A814-2BC4-4521-9254-F2900D3CA793}" type="presParOf" srcId="{472EE136-A062-403E-BC29-7BE185B49B19}" destId="{EF93BEF0-CEA3-465D-B832-ACBC1B6839FF}" srcOrd="0" destOrd="0" presId="urn:microsoft.com/office/officeart/2005/8/layout/hierarchy3"/>
    <dgm:cxn modelId="{0D0BA7EA-BDFB-4560-A7D6-275A619E9290}" type="presParOf" srcId="{EF93BEF0-CEA3-465D-B832-ACBC1B6839FF}" destId="{596942B5-9EA9-4D08-9522-C697905C2EA7}" srcOrd="0" destOrd="0" presId="urn:microsoft.com/office/officeart/2005/8/layout/hierarchy3"/>
    <dgm:cxn modelId="{037CE2EB-79AB-4B5E-BF38-6D34819DAF8E}" type="presParOf" srcId="{EF93BEF0-CEA3-465D-B832-ACBC1B6839FF}" destId="{FACB911A-005A-48C0-B762-750E9CA72012}" srcOrd="1" destOrd="0" presId="urn:microsoft.com/office/officeart/2005/8/layout/hierarchy3"/>
    <dgm:cxn modelId="{089E89EC-842D-4B5A-ADF5-F2E167886D91}" type="presParOf" srcId="{472EE136-A062-403E-BC29-7BE185B49B19}" destId="{FB446C21-CD10-4993-AACC-A72DF96545DF}" srcOrd="1" destOrd="0" presId="urn:microsoft.com/office/officeart/2005/8/layout/hierarchy3"/>
    <dgm:cxn modelId="{8190FEF6-099F-4E48-B5F4-DC28C18C4001}" type="presParOf" srcId="{FB446C21-CD10-4993-AACC-A72DF96545DF}" destId="{663D2383-FE6F-48AE-91CD-E9FAC3DC00D0}" srcOrd="0" destOrd="0" presId="urn:microsoft.com/office/officeart/2005/8/layout/hierarchy3"/>
    <dgm:cxn modelId="{3AD11428-9E18-4EEF-837C-15708C8FC2CB}" type="presParOf" srcId="{FB446C21-CD10-4993-AACC-A72DF96545DF}" destId="{AD25A7D5-CBDB-408E-8202-8DD16AB01B5D}" srcOrd="1" destOrd="0" presId="urn:microsoft.com/office/officeart/2005/8/layout/hierarchy3"/>
    <dgm:cxn modelId="{87ED3AC2-8C59-470D-8F9D-2F22A75CE0FC}" type="presParOf" srcId="{FB446C21-CD10-4993-AACC-A72DF96545DF}" destId="{B76C1C86-2BA1-4E63-AB30-51B5BC96612F}" srcOrd="2" destOrd="0" presId="urn:microsoft.com/office/officeart/2005/8/layout/hierarchy3"/>
    <dgm:cxn modelId="{26F3F4A6-4C09-4F50-A369-A3C5E44DE585}" type="presParOf" srcId="{FB446C21-CD10-4993-AACC-A72DF96545DF}" destId="{538500AD-CCB4-4CB1-B0A0-D8EE0001556A}" srcOrd="3" destOrd="0" presId="urn:microsoft.com/office/officeart/2005/8/layout/hierarchy3"/>
    <dgm:cxn modelId="{8195E89C-F76D-43F2-BF50-E3676595894A}" type="presParOf" srcId="{FB446C21-CD10-4993-AACC-A72DF96545DF}" destId="{4FE6E56D-1F2C-48CD-BE00-B01DA7CDE33C}" srcOrd="4" destOrd="0" presId="urn:microsoft.com/office/officeart/2005/8/layout/hierarchy3"/>
    <dgm:cxn modelId="{5F31D0C6-4601-49AC-9369-F45F03BF6EEA}" type="presParOf" srcId="{FB446C21-CD10-4993-AACC-A72DF96545DF}" destId="{D06DF555-0A02-49E9-A44D-8292BEECB24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A0D2DB-014E-4687-87A0-92994E80F70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AC92DA5E-BE98-4459-A618-1964A3E8BDA5}">
      <dgm:prSet phldrT="[テキスト]"/>
      <dgm:spPr/>
      <dgm:t>
        <a:bodyPr/>
        <a:lstStyle/>
        <a:p>
          <a:r>
            <a:rPr lang="ja-JP" altLang="en-US" dirty="0"/>
            <a:t>識別子（</a:t>
          </a:r>
          <a:r>
            <a:rPr lang="en-US" altLang="ja-JP" dirty="0"/>
            <a:t>ID</a:t>
          </a:r>
          <a:r>
            <a:rPr lang="ja-JP" altLang="en-US" dirty="0"/>
            <a:t>）</a:t>
          </a:r>
          <a:endParaRPr kumimoji="1" lang="ja-JP" altLang="en-US" dirty="0"/>
        </a:p>
      </dgm:t>
    </dgm:pt>
    <dgm:pt modelId="{43A82778-BB39-4CAE-B260-9EE82511E1F5}" type="parTrans" cxnId="{F47F19AD-05DF-4C30-B53B-460FD6A5771F}">
      <dgm:prSet/>
      <dgm:spPr/>
      <dgm:t>
        <a:bodyPr/>
        <a:lstStyle/>
        <a:p>
          <a:endParaRPr kumimoji="1" lang="ja-JP" altLang="en-US"/>
        </a:p>
      </dgm:t>
    </dgm:pt>
    <dgm:pt modelId="{D7064F22-2302-4ED2-8997-899CE536831F}" type="sibTrans" cxnId="{F47F19AD-05DF-4C30-B53B-460FD6A5771F}">
      <dgm:prSet/>
      <dgm:spPr/>
      <dgm:t>
        <a:bodyPr/>
        <a:lstStyle/>
        <a:p>
          <a:endParaRPr kumimoji="1" lang="ja-JP" altLang="en-US"/>
        </a:p>
      </dgm:t>
    </dgm:pt>
    <dgm:pt modelId="{D09727B2-43FF-4BAC-9718-4720E14D8B34}">
      <dgm:prSet phldrT="[テキスト]"/>
      <dgm:spPr/>
      <dgm:t>
        <a:bodyPr/>
        <a:lstStyle/>
        <a:p>
          <a:r>
            <a:rPr kumimoji="1" lang="ja-JP" altLang="en-US" dirty="0"/>
            <a:t>「準備中」、「開店中」のように、複数のデータで共通的に使う選択肢です。</a:t>
          </a:r>
        </a:p>
      </dgm:t>
    </dgm:pt>
    <dgm:pt modelId="{D9149D74-7EEA-4A9D-B158-701D5921E954}" type="parTrans" cxnId="{935D40F0-B0B7-4BF4-A7BB-A8FEED046052}">
      <dgm:prSet/>
      <dgm:spPr/>
      <dgm:t>
        <a:bodyPr/>
        <a:lstStyle/>
        <a:p>
          <a:endParaRPr kumimoji="1" lang="ja-JP" altLang="en-US"/>
        </a:p>
      </dgm:t>
    </dgm:pt>
    <dgm:pt modelId="{3E669C06-7BD8-4838-9CB9-C3AAE1FA5969}" type="sibTrans" cxnId="{935D40F0-B0B7-4BF4-A7BB-A8FEED046052}">
      <dgm:prSet/>
      <dgm:spPr/>
      <dgm:t>
        <a:bodyPr/>
        <a:lstStyle/>
        <a:p>
          <a:endParaRPr kumimoji="1" lang="ja-JP" altLang="en-US"/>
        </a:p>
      </dgm:t>
    </dgm:pt>
    <dgm:pt modelId="{EF693CFC-49D8-4786-88C0-98E154A965BF}">
      <dgm:prSet/>
      <dgm:spPr/>
      <dgm:t>
        <a:bodyPr/>
        <a:lstStyle/>
        <a:p>
          <a:r>
            <a:rPr kumimoji="1" lang="ja-JP" altLang="en-US" dirty="0"/>
            <a:t>コード</a:t>
          </a:r>
          <a:endParaRPr kumimoji="1" lang="en-US" altLang="ja-JP" dirty="0"/>
        </a:p>
      </dgm:t>
    </dgm:pt>
    <dgm:pt modelId="{C6F0EDFD-7B54-4411-AC26-AE75C2CDA976}" type="parTrans" cxnId="{756AB202-F766-4738-8450-81DF45284F3B}">
      <dgm:prSet/>
      <dgm:spPr/>
      <dgm:t>
        <a:bodyPr/>
        <a:lstStyle/>
        <a:p>
          <a:endParaRPr kumimoji="1" lang="ja-JP" altLang="en-US"/>
        </a:p>
      </dgm:t>
    </dgm:pt>
    <dgm:pt modelId="{C58A2ED8-594B-42E4-944D-767B0A3A5F2D}" type="sibTrans" cxnId="{756AB202-F766-4738-8450-81DF45284F3B}">
      <dgm:prSet/>
      <dgm:spPr/>
      <dgm:t>
        <a:bodyPr/>
        <a:lstStyle/>
        <a:p>
          <a:endParaRPr kumimoji="1" lang="ja-JP" altLang="en-US"/>
        </a:p>
      </dgm:t>
    </dgm:pt>
    <dgm:pt modelId="{4389D3DB-66AC-49CC-85B2-E891C7C7395D}">
      <dgm:prSet/>
      <dgm:spPr/>
      <dgm:t>
        <a:bodyPr/>
        <a:lstStyle/>
        <a:p>
          <a:r>
            <a:rPr kumimoji="1" lang="ja-JP" altLang="en-US"/>
            <a:t>コントロールド・ボキャブラリ</a:t>
          </a:r>
          <a:endParaRPr kumimoji="1" lang="ja-JP" altLang="en-US" dirty="0"/>
        </a:p>
      </dgm:t>
    </dgm:pt>
    <dgm:pt modelId="{14BA14A0-D6BC-4C9E-B4E5-FE8727202BD5}" type="parTrans" cxnId="{49EAB176-BAF8-4FE8-B74A-1DEFB7AA30CC}">
      <dgm:prSet/>
      <dgm:spPr/>
      <dgm:t>
        <a:bodyPr/>
        <a:lstStyle/>
        <a:p>
          <a:endParaRPr kumimoji="1" lang="ja-JP" altLang="en-US"/>
        </a:p>
      </dgm:t>
    </dgm:pt>
    <dgm:pt modelId="{4EB150DF-AD04-4A3B-BD78-6D355EF8800E}" type="sibTrans" cxnId="{49EAB176-BAF8-4FE8-B74A-1DEFB7AA30CC}">
      <dgm:prSet/>
      <dgm:spPr/>
      <dgm:t>
        <a:bodyPr/>
        <a:lstStyle/>
        <a:p>
          <a:endParaRPr kumimoji="1" lang="ja-JP" altLang="en-US"/>
        </a:p>
      </dgm:t>
    </dgm:pt>
    <dgm:pt modelId="{E4F001E4-853A-44C4-923D-44A0D5114FE1}">
      <dgm:prSet phldrT="[テキスト]"/>
      <dgm:spPr/>
      <dgm:t>
        <a:bodyPr/>
        <a:lstStyle/>
        <a:p>
          <a:r>
            <a:rPr kumimoji="1" lang="ja-JP" altLang="en-US" dirty="0"/>
            <a:t>車のナンバー等、一意に対象物を特定します。</a:t>
          </a:r>
        </a:p>
      </dgm:t>
    </dgm:pt>
    <dgm:pt modelId="{668D461B-7D6F-4C47-BECD-0268413AB78A}" type="parTrans" cxnId="{731D8A15-9F8B-4C2C-B95F-97476366CDC4}">
      <dgm:prSet/>
      <dgm:spPr/>
      <dgm:t>
        <a:bodyPr/>
        <a:lstStyle/>
        <a:p>
          <a:endParaRPr kumimoji="1" lang="ja-JP" altLang="en-US"/>
        </a:p>
      </dgm:t>
    </dgm:pt>
    <dgm:pt modelId="{44D0D852-242C-4EE9-877F-5C70E138DD76}" type="sibTrans" cxnId="{731D8A15-9F8B-4C2C-B95F-97476366CDC4}">
      <dgm:prSet/>
      <dgm:spPr/>
      <dgm:t>
        <a:bodyPr/>
        <a:lstStyle/>
        <a:p>
          <a:endParaRPr kumimoji="1" lang="ja-JP" altLang="en-US"/>
        </a:p>
      </dgm:t>
    </dgm:pt>
    <dgm:pt modelId="{5A237C68-C955-4128-BB75-3AA42A2995C8}">
      <dgm:prSet/>
      <dgm:spPr/>
      <dgm:t>
        <a:bodyPr/>
        <a:lstStyle/>
        <a:p>
          <a:r>
            <a:rPr kumimoji="1" lang="ja-JP" altLang="en-US" dirty="0"/>
            <a:t>産業分類等、多くの対象物を分類するために使います。</a:t>
          </a:r>
          <a:endParaRPr kumimoji="1" lang="en-US" altLang="ja-JP" dirty="0"/>
        </a:p>
      </dgm:t>
    </dgm:pt>
    <dgm:pt modelId="{AD22B21C-1277-44B8-90B1-7CAD7AD06AED}" type="parTrans" cxnId="{7453FD54-C4D0-443F-8B2F-67304810CC5E}">
      <dgm:prSet/>
      <dgm:spPr/>
      <dgm:t>
        <a:bodyPr/>
        <a:lstStyle/>
        <a:p>
          <a:endParaRPr kumimoji="1" lang="ja-JP" altLang="en-US"/>
        </a:p>
      </dgm:t>
    </dgm:pt>
    <dgm:pt modelId="{183E519B-AA65-4B76-B03E-EA469395DDDA}" type="sibTrans" cxnId="{7453FD54-C4D0-443F-8B2F-67304810CC5E}">
      <dgm:prSet/>
      <dgm:spPr/>
      <dgm:t>
        <a:bodyPr/>
        <a:lstStyle/>
        <a:p>
          <a:endParaRPr kumimoji="1" lang="ja-JP" altLang="en-US"/>
        </a:p>
      </dgm:t>
    </dgm:pt>
    <dgm:pt modelId="{E0F03AC2-6091-4628-9F94-DF7C47D44F9B}">
      <dgm:prSet phldrT="[テキスト]"/>
      <dgm:spPr/>
      <dgm:t>
        <a:bodyPr/>
        <a:lstStyle/>
        <a:p>
          <a:r>
            <a:rPr kumimoji="1" lang="ja-JP" altLang="en-US" dirty="0"/>
            <a:t>駐車場、車検情報等の情報を識別子を使ってつなぐことができます。</a:t>
          </a:r>
        </a:p>
      </dgm:t>
    </dgm:pt>
    <dgm:pt modelId="{446A3768-7057-489B-A925-6D6B424C9AEC}" type="parTrans" cxnId="{AFA3343B-4B50-4C4D-8277-82B88EEF6C7D}">
      <dgm:prSet/>
      <dgm:spPr/>
      <dgm:t>
        <a:bodyPr/>
        <a:lstStyle/>
        <a:p>
          <a:endParaRPr kumimoji="1" lang="ja-JP" altLang="en-US"/>
        </a:p>
      </dgm:t>
    </dgm:pt>
    <dgm:pt modelId="{52DD2164-1FD4-49DF-B3D1-80D98A81C852}" type="sibTrans" cxnId="{AFA3343B-4B50-4C4D-8277-82B88EEF6C7D}">
      <dgm:prSet/>
      <dgm:spPr/>
      <dgm:t>
        <a:bodyPr/>
        <a:lstStyle/>
        <a:p>
          <a:endParaRPr kumimoji="1" lang="ja-JP" altLang="en-US"/>
        </a:p>
      </dgm:t>
    </dgm:pt>
    <dgm:pt modelId="{406DC7FB-3A4F-453A-93ED-434E02778F76}">
      <dgm:prSet/>
      <dgm:spPr/>
      <dgm:t>
        <a:bodyPr/>
        <a:lstStyle/>
        <a:p>
          <a:r>
            <a:rPr kumimoji="1" lang="ja-JP" altLang="en-US" dirty="0"/>
            <a:t>英数字の記号が付いていることが多いです。</a:t>
          </a:r>
          <a:endParaRPr kumimoji="1" lang="en-US" altLang="ja-JP" dirty="0"/>
        </a:p>
      </dgm:t>
    </dgm:pt>
    <dgm:pt modelId="{F54A0EA3-108D-4189-A56D-419E33315FE6}" type="parTrans" cxnId="{1A0CC7CC-06E9-4038-9B48-04E14B29EF4D}">
      <dgm:prSet/>
      <dgm:spPr/>
      <dgm:t>
        <a:bodyPr/>
        <a:lstStyle/>
        <a:p>
          <a:endParaRPr kumimoji="1" lang="ja-JP" altLang="en-US"/>
        </a:p>
      </dgm:t>
    </dgm:pt>
    <dgm:pt modelId="{76F5FC07-1501-4540-9928-CD852A12702F}" type="sibTrans" cxnId="{1A0CC7CC-06E9-4038-9B48-04E14B29EF4D}">
      <dgm:prSet/>
      <dgm:spPr/>
      <dgm:t>
        <a:bodyPr/>
        <a:lstStyle/>
        <a:p>
          <a:endParaRPr kumimoji="1" lang="ja-JP" altLang="en-US"/>
        </a:p>
      </dgm:t>
    </dgm:pt>
    <dgm:pt modelId="{578BD029-D378-4DC6-8936-0A8D0DC9C346}">
      <dgm:prSet/>
      <dgm:spPr/>
      <dgm:t>
        <a:bodyPr/>
        <a:lstStyle/>
        <a:p>
          <a:r>
            <a:rPr kumimoji="1" lang="ja-JP" altLang="en-US" dirty="0"/>
            <a:t>同じコードを使っているデータは、分析や活用が容易にできます。</a:t>
          </a:r>
          <a:endParaRPr kumimoji="1" lang="en-US" altLang="ja-JP" dirty="0"/>
        </a:p>
      </dgm:t>
    </dgm:pt>
    <dgm:pt modelId="{EC0DD5A5-EDA2-49BB-A56C-87217ACEF81C}" type="parTrans" cxnId="{7E783767-A349-4EF1-B2C8-C72787E26871}">
      <dgm:prSet/>
      <dgm:spPr/>
      <dgm:t>
        <a:bodyPr/>
        <a:lstStyle/>
        <a:p>
          <a:endParaRPr kumimoji="1" lang="ja-JP" altLang="en-US"/>
        </a:p>
      </dgm:t>
    </dgm:pt>
    <dgm:pt modelId="{F28275D8-B186-4257-B6A2-3EC51432C962}" type="sibTrans" cxnId="{7E783767-A349-4EF1-B2C8-C72787E26871}">
      <dgm:prSet/>
      <dgm:spPr/>
      <dgm:t>
        <a:bodyPr/>
        <a:lstStyle/>
        <a:p>
          <a:endParaRPr kumimoji="1" lang="ja-JP" altLang="en-US"/>
        </a:p>
      </dgm:t>
    </dgm:pt>
    <dgm:pt modelId="{B7B0B041-BCCC-41CE-8665-BFA496EA70DC}">
      <dgm:prSet phldrT="[テキスト]"/>
      <dgm:spPr/>
      <dgm:t>
        <a:bodyPr/>
        <a:lstStyle/>
        <a:p>
          <a:r>
            <a:rPr kumimoji="1" lang="ja-JP" altLang="en-US" dirty="0"/>
            <a:t>同じコントロールド・ボキャブラリを使っているデータは、分析や活用が容易にできます。</a:t>
          </a:r>
        </a:p>
      </dgm:t>
    </dgm:pt>
    <dgm:pt modelId="{5246BE3F-E0E3-48B2-B4E1-C5828DFABD72}" type="parTrans" cxnId="{A6D92110-B515-435E-B5C3-42349F31A66C}">
      <dgm:prSet/>
      <dgm:spPr/>
      <dgm:t>
        <a:bodyPr/>
        <a:lstStyle/>
        <a:p>
          <a:endParaRPr kumimoji="1" lang="ja-JP" altLang="en-US"/>
        </a:p>
      </dgm:t>
    </dgm:pt>
    <dgm:pt modelId="{882848BF-D260-448B-B722-F5C3595CEEF0}" type="sibTrans" cxnId="{A6D92110-B515-435E-B5C3-42349F31A66C}">
      <dgm:prSet/>
      <dgm:spPr/>
      <dgm:t>
        <a:bodyPr/>
        <a:lstStyle/>
        <a:p>
          <a:endParaRPr kumimoji="1" lang="ja-JP" altLang="en-US"/>
        </a:p>
      </dgm:t>
    </dgm:pt>
    <dgm:pt modelId="{420B572C-FE6A-46F8-91BB-4DAAF1A48FE1}" type="pres">
      <dgm:prSet presAssocID="{E3A0D2DB-014E-4687-87A0-92994E80F708}" presName="Name0" presStyleCnt="0">
        <dgm:presLayoutVars>
          <dgm:dir/>
          <dgm:animLvl val="lvl"/>
          <dgm:resizeHandles val="exact"/>
        </dgm:presLayoutVars>
      </dgm:prSet>
      <dgm:spPr/>
    </dgm:pt>
    <dgm:pt modelId="{94D4D4FB-DB66-41FC-B930-82C04398FE40}" type="pres">
      <dgm:prSet presAssocID="{AC92DA5E-BE98-4459-A618-1964A3E8BDA5}" presName="composite" presStyleCnt="0"/>
      <dgm:spPr/>
    </dgm:pt>
    <dgm:pt modelId="{A645922C-B6C2-4BCE-8AAB-8716C36F9C81}" type="pres">
      <dgm:prSet presAssocID="{AC92DA5E-BE98-4459-A618-1964A3E8BDA5}" presName="parTx" presStyleLbl="alignNode1" presStyleIdx="0" presStyleCnt="3">
        <dgm:presLayoutVars>
          <dgm:chMax val="0"/>
          <dgm:chPref val="0"/>
          <dgm:bulletEnabled val="1"/>
        </dgm:presLayoutVars>
      </dgm:prSet>
      <dgm:spPr/>
    </dgm:pt>
    <dgm:pt modelId="{690301E7-B946-4B31-8FBE-BE0D34C32BCC}" type="pres">
      <dgm:prSet presAssocID="{AC92DA5E-BE98-4459-A618-1964A3E8BDA5}" presName="desTx" presStyleLbl="alignAccFollowNode1" presStyleIdx="0" presStyleCnt="3">
        <dgm:presLayoutVars>
          <dgm:bulletEnabled val="1"/>
        </dgm:presLayoutVars>
      </dgm:prSet>
      <dgm:spPr/>
    </dgm:pt>
    <dgm:pt modelId="{2244E180-67F8-4526-A8A2-29DFD19F7949}" type="pres">
      <dgm:prSet presAssocID="{D7064F22-2302-4ED2-8997-899CE536831F}" presName="space" presStyleCnt="0"/>
      <dgm:spPr/>
    </dgm:pt>
    <dgm:pt modelId="{F9440664-17AB-40EB-B8C2-54AA99213B7C}" type="pres">
      <dgm:prSet presAssocID="{EF693CFC-49D8-4786-88C0-98E154A965BF}" presName="composite" presStyleCnt="0"/>
      <dgm:spPr/>
    </dgm:pt>
    <dgm:pt modelId="{651E1E6C-0414-417F-BE4B-B5F51BD16B27}" type="pres">
      <dgm:prSet presAssocID="{EF693CFC-49D8-4786-88C0-98E154A965BF}" presName="parTx" presStyleLbl="alignNode1" presStyleIdx="1" presStyleCnt="3">
        <dgm:presLayoutVars>
          <dgm:chMax val="0"/>
          <dgm:chPref val="0"/>
          <dgm:bulletEnabled val="1"/>
        </dgm:presLayoutVars>
      </dgm:prSet>
      <dgm:spPr/>
    </dgm:pt>
    <dgm:pt modelId="{15B80E37-C883-4E6D-984F-DF63E11374A1}" type="pres">
      <dgm:prSet presAssocID="{EF693CFC-49D8-4786-88C0-98E154A965BF}" presName="desTx" presStyleLbl="alignAccFollowNode1" presStyleIdx="1" presStyleCnt="3">
        <dgm:presLayoutVars>
          <dgm:bulletEnabled val="1"/>
        </dgm:presLayoutVars>
      </dgm:prSet>
      <dgm:spPr/>
    </dgm:pt>
    <dgm:pt modelId="{313903B2-5CFA-4571-990A-FA7F1D245A3E}" type="pres">
      <dgm:prSet presAssocID="{C58A2ED8-594B-42E4-944D-767B0A3A5F2D}" presName="space" presStyleCnt="0"/>
      <dgm:spPr/>
    </dgm:pt>
    <dgm:pt modelId="{F3C0D8A4-D917-464D-9CB9-C8588F877858}" type="pres">
      <dgm:prSet presAssocID="{4389D3DB-66AC-49CC-85B2-E891C7C7395D}" presName="composite" presStyleCnt="0"/>
      <dgm:spPr/>
    </dgm:pt>
    <dgm:pt modelId="{3AABDA8D-7A48-4DF2-9896-A970C25BB747}" type="pres">
      <dgm:prSet presAssocID="{4389D3DB-66AC-49CC-85B2-E891C7C7395D}" presName="parTx" presStyleLbl="alignNode1" presStyleIdx="2" presStyleCnt="3">
        <dgm:presLayoutVars>
          <dgm:chMax val="0"/>
          <dgm:chPref val="0"/>
          <dgm:bulletEnabled val="1"/>
        </dgm:presLayoutVars>
      </dgm:prSet>
      <dgm:spPr/>
    </dgm:pt>
    <dgm:pt modelId="{C418B41D-7967-4807-87C8-A0C06051E880}" type="pres">
      <dgm:prSet presAssocID="{4389D3DB-66AC-49CC-85B2-E891C7C7395D}" presName="desTx" presStyleLbl="alignAccFollowNode1" presStyleIdx="2" presStyleCnt="3">
        <dgm:presLayoutVars>
          <dgm:bulletEnabled val="1"/>
        </dgm:presLayoutVars>
      </dgm:prSet>
      <dgm:spPr/>
    </dgm:pt>
  </dgm:ptLst>
  <dgm:cxnLst>
    <dgm:cxn modelId="{756AB202-F766-4738-8450-81DF45284F3B}" srcId="{E3A0D2DB-014E-4687-87A0-92994E80F708}" destId="{EF693CFC-49D8-4786-88C0-98E154A965BF}" srcOrd="1" destOrd="0" parTransId="{C6F0EDFD-7B54-4411-AC26-AE75C2CDA976}" sibTransId="{C58A2ED8-594B-42E4-944D-767B0A3A5F2D}"/>
    <dgm:cxn modelId="{D8882D03-C8F2-4834-A694-FD49DEC6445E}" type="presOf" srcId="{AC92DA5E-BE98-4459-A618-1964A3E8BDA5}" destId="{A645922C-B6C2-4BCE-8AAB-8716C36F9C81}" srcOrd="0" destOrd="0" presId="urn:microsoft.com/office/officeart/2005/8/layout/hList1"/>
    <dgm:cxn modelId="{A6D92110-B515-435E-B5C3-42349F31A66C}" srcId="{4389D3DB-66AC-49CC-85B2-E891C7C7395D}" destId="{B7B0B041-BCCC-41CE-8665-BFA496EA70DC}" srcOrd="1" destOrd="0" parTransId="{5246BE3F-E0E3-48B2-B4E1-C5828DFABD72}" sibTransId="{882848BF-D260-448B-B722-F5C3595CEEF0}"/>
    <dgm:cxn modelId="{BE5B6511-10B5-4506-82E5-D928733B751E}" type="presOf" srcId="{578BD029-D378-4DC6-8936-0A8D0DC9C346}" destId="{15B80E37-C883-4E6D-984F-DF63E11374A1}" srcOrd="0" destOrd="2" presId="urn:microsoft.com/office/officeart/2005/8/layout/hList1"/>
    <dgm:cxn modelId="{731D8A15-9F8B-4C2C-B95F-97476366CDC4}" srcId="{AC92DA5E-BE98-4459-A618-1964A3E8BDA5}" destId="{E4F001E4-853A-44C4-923D-44A0D5114FE1}" srcOrd="0" destOrd="0" parTransId="{668D461B-7D6F-4C47-BECD-0268413AB78A}" sibTransId="{44D0D852-242C-4EE9-877F-5C70E138DD76}"/>
    <dgm:cxn modelId="{B8C7491E-9D9C-41D5-908D-0A766CA7F4D3}" type="presOf" srcId="{E4F001E4-853A-44C4-923D-44A0D5114FE1}" destId="{690301E7-B946-4B31-8FBE-BE0D34C32BCC}" srcOrd="0" destOrd="0" presId="urn:microsoft.com/office/officeart/2005/8/layout/hList1"/>
    <dgm:cxn modelId="{AFA3343B-4B50-4C4D-8277-82B88EEF6C7D}" srcId="{AC92DA5E-BE98-4459-A618-1964A3E8BDA5}" destId="{E0F03AC2-6091-4628-9F94-DF7C47D44F9B}" srcOrd="1" destOrd="0" parTransId="{446A3768-7057-489B-A925-6D6B424C9AEC}" sibTransId="{52DD2164-1FD4-49DF-B3D1-80D98A81C852}"/>
    <dgm:cxn modelId="{7BE9EE3C-2460-4951-80BC-63E4F1899729}" type="presOf" srcId="{5A237C68-C955-4128-BB75-3AA42A2995C8}" destId="{15B80E37-C883-4E6D-984F-DF63E11374A1}" srcOrd="0" destOrd="0" presId="urn:microsoft.com/office/officeart/2005/8/layout/hList1"/>
    <dgm:cxn modelId="{7E783767-A349-4EF1-B2C8-C72787E26871}" srcId="{EF693CFC-49D8-4786-88C0-98E154A965BF}" destId="{578BD029-D378-4DC6-8936-0A8D0DC9C346}" srcOrd="2" destOrd="0" parTransId="{EC0DD5A5-EDA2-49BB-A56C-87217ACEF81C}" sibTransId="{F28275D8-B186-4257-B6A2-3EC51432C962}"/>
    <dgm:cxn modelId="{F35D9253-56B5-43CF-88D4-991F33F90EA0}" type="presOf" srcId="{E0F03AC2-6091-4628-9F94-DF7C47D44F9B}" destId="{690301E7-B946-4B31-8FBE-BE0D34C32BCC}" srcOrd="0" destOrd="1" presId="urn:microsoft.com/office/officeart/2005/8/layout/hList1"/>
    <dgm:cxn modelId="{7453FD54-C4D0-443F-8B2F-67304810CC5E}" srcId="{EF693CFC-49D8-4786-88C0-98E154A965BF}" destId="{5A237C68-C955-4128-BB75-3AA42A2995C8}" srcOrd="0" destOrd="0" parTransId="{AD22B21C-1277-44B8-90B1-7CAD7AD06AED}" sibTransId="{183E519B-AA65-4B76-B03E-EA469395DDDA}"/>
    <dgm:cxn modelId="{49EAB176-BAF8-4FE8-B74A-1DEFB7AA30CC}" srcId="{E3A0D2DB-014E-4687-87A0-92994E80F708}" destId="{4389D3DB-66AC-49CC-85B2-E891C7C7395D}" srcOrd="2" destOrd="0" parTransId="{14BA14A0-D6BC-4C9E-B4E5-FE8727202BD5}" sibTransId="{4EB150DF-AD04-4A3B-BD78-6D355EF8800E}"/>
    <dgm:cxn modelId="{F1BFF378-18AA-4385-9F5A-A2AFD4C9187B}" type="presOf" srcId="{B7B0B041-BCCC-41CE-8665-BFA496EA70DC}" destId="{C418B41D-7967-4807-87C8-A0C06051E880}" srcOrd="0" destOrd="1" presId="urn:microsoft.com/office/officeart/2005/8/layout/hList1"/>
    <dgm:cxn modelId="{82A6089A-44F6-403F-A0A2-57D04E03243F}" type="presOf" srcId="{EF693CFC-49D8-4786-88C0-98E154A965BF}" destId="{651E1E6C-0414-417F-BE4B-B5F51BD16B27}" srcOrd="0" destOrd="0" presId="urn:microsoft.com/office/officeart/2005/8/layout/hList1"/>
    <dgm:cxn modelId="{5C5F06A9-2644-426B-A778-F06BA8096226}" type="presOf" srcId="{D09727B2-43FF-4BAC-9718-4720E14D8B34}" destId="{C418B41D-7967-4807-87C8-A0C06051E880}" srcOrd="0" destOrd="0" presId="urn:microsoft.com/office/officeart/2005/8/layout/hList1"/>
    <dgm:cxn modelId="{F47F19AD-05DF-4C30-B53B-460FD6A5771F}" srcId="{E3A0D2DB-014E-4687-87A0-92994E80F708}" destId="{AC92DA5E-BE98-4459-A618-1964A3E8BDA5}" srcOrd="0" destOrd="0" parTransId="{43A82778-BB39-4CAE-B260-9EE82511E1F5}" sibTransId="{D7064F22-2302-4ED2-8997-899CE536831F}"/>
    <dgm:cxn modelId="{1A0CC7CC-06E9-4038-9B48-04E14B29EF4D}" srcId="{EF693CFC-49D8-4786-88C0-98E154A965BF}" destId="{406DC7FB-3A4F-453A-93ED-434E02778F76}" srcOrd="1" destOrd="0" parTransId="{F54A0EA3-108D-4189-A56D-419E33315FE6}" sibTransId="{76F5FC07-1501-4540-9928-CD852A12702F}"/>
    <dgm:cxn modelId="{F10317E3-DEF4-4370-B337-CC07077319AD}" type="presOf" srcId="{406DC7FB-3A4F-453A-93ED-434E02778F76}" destId="{15B80E37-C883-4E6D-984F-DF63E11374A1}" srcOrd="0" destOrd="1" presId="urn:microsoft.com/office/officeart/2005/8/layout/hList1"/>
    <dgm:cxn modelId="{78AFA5E3-489B-4F87-B1CF-6A0E910B2C15}" type="presOf" srcId="{E3A0D2DB-014E-4687-87A0-92994E80F708}" destId="{420B572C-FE6A-46F8-91BB-4DAAF1A48FE1}" srcOrd="0" destOrd="0" presId="urn:microsoft.com/office/officeart/2005/8/layout/hList1"/>
    <dgm:cxn modelId="{8A44E6EA-9932-41DC-B417-77180069A05C}" type="presOf" srcId="{4389D3DB-66AC-49CC-85B2-E891C7C7395D}" destId="{3AABDA8D-7A48-4DF2-9896-A970C25BB747}" srcOrd="0" destOrd="0" presId="urn:microsoft.com/office/officeart/2005/8/layout/hList1"/>
    <dgm:cxn modelId="{935D40F0-B0B7-4BF4-A7BB-A8FEED046052}" srcId="{4389D3DB-66AC-49CC-85B2-E891C7C7395D}" destId="{D09727B2-43FF-4BAC-9718-4720E14D8B34}" srcOrd="0" destOrd="0" parTransId="{D9149D74-7EEA-4A9D-B158-701D5921E954}" sibTransId="{3E669C06-7BD8-4838-9CB9-C3AAE1FA5969}"/>
    <dgm:cxn modelId="{773424F2-B6D5-466B-93EE-5D1CB9C54C25}" type="presParOf" srcId="{420B572C-FE6A-46F8-91BB-4DAAF1A48FE1}" destId="{94D4D4FB-DB66-41FC-B930-82C04398FE40}" srcOrd="0" destOrd="0" presId="urn:microsoft.com/office/officeart/2005/8/layout/hList1"/>
    <dgm:cxn modelId="{531499CF-A49A-4802-B763-6AFA14755E55}" type="presParOf" srcId="{94D4D4FB-DB66-41FC-B930-82C04398FE40}" destId="{A645922C-B6C2-4BCE-8AAB-8716C36F9C81}" srcOrd="0" destOrd="0" presId="urn:microsoft.com/office/officeart/2005/8/layout/hList1"/>
    <dgm:cxn modelId="{5523C39D-DEDA-4D05-9231-142BB14FF596}" type="presParOf" srcId="{94D4D4FB-DB66-41FC-B930-82C04398FE40}" destId="{690301E7-B946-4B31-8FBE-BE0D34C32BCC}" srcOrd="1" destOrd="0" presId="urn:microsoft.com/office/officeart/2005/8/layout/hList1"/>
    <dgm:cxn modelId="{BD7D4886-573D-4336-9446-8B1469FFE58E}" type="presParOf" srcId="{420B572C-FE6A-46F8-91BB-4DAAF1A48FE1}" destId="{2244E180-67F8-4526-A8A2-29DFD19F7949}" srcOrd="1" destOrd="0" presId="urn:microsoft.com/office/officeart/2005/8/layout/hList1"/>
    <dgm:cxn modelId="{E47A9B8A-151F-48F1-B7CB-B6FED6DBE012}" type="presParOf" srcId="{420B572C-FE6A-46F8-91BB-4DAAF1A48FE1}" destId="{F9440664-17AB-40EB-B8C2-54AA99213B7C}" srcOrd="2" destOrd="0" presId="urn:microsoft.com/office/officeart/2005/8/layout/hList1"/>
    <dgm:cxn modelId="{C17BAF4D-C58F-4CD7-92DD-0E4CAF46EDDF}" type="presParOf" srcId="{F9440664-17AB-40EB-B8C2-54AA99213B7C}" destId="{651E1E6C-0414-417F-BE4B-B5F51BD16B27}" srcOrd="0" destOrd="0" presId="urn:microsoft.com/office/officeart/2005/8/layout/hList1"/>
    <dgm:cxn modelId="{AE70AABA-5EE9-4236-8D4E-90535C16DCE0}" type="presParOf" srcId="{F9440664-17AB-40EB-B8C2-54AA99213B7C}" destId="{15B80E37-C883-4E6D-984F-DF63E11374A1}" srcOrd="1" destOrd="0" presId="urn:microsoft.com/office/officeart/2005/8/layout/hList1"/>
    <dgm:cxn modelId="{33174906-FE90-4656-B3AC-75DC7D20010F}" type="presParOf" srcId="{420B572C-FE6A-46F8-91BB-4DAAF1A48FE1}" destId="{313903B2-5CFA-4571-990A-FA7F1D245A3E}" srcOrd="3" destOrd="0" presId="urn:microsoft.com/office/officeart/2005/8/layout/hList1"/>
    <dgm:cxn modelId="{1F1F7F41-A9A3-4C73-ACDC-5BDF22E3507C}" type="presParOf" srcId="{420B572C-FE6A-46F8-91BB-4DAAF1A48FE1}" destId="{F3C0D8A4-D917-464D-9CB9-C8588F877858}" srcOrd="4" destOrd="0" presId="urn:microsoft.com/office/officeart/2005/8/layout/hList1"/>
    <dgm:cxn modelId="{EFC0C9FA-5EDF-463F-BDCC-C001E1AF4894}" type="presParOf" srcId="{F3C0D8A4-D917-464D-9CB9-C8588F877858}" destId="{3AABDA8D-7A48-4DF2-9896-A970C25BB747}" srcOrd="0" destOrd="0" presId="urn:microsoft.com/office/officeart/2005/8/layout/hList1"/>
    <dgm:cxn modelId="{5EFEA7F9-A544-473F-8769-D4A77AED0858}" type="presParOf" srcId="{F3C0D8A4-D917-464D-9CB9-C8588F877858}" destId="{C418B41D-7967-4807-87C8-A0C06051E88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65D0D1-8B30-4197-BDEA-D86007332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3923BF2D-4D03-4CDC-AE1C-51EF52DAEE47}">
      <dgm:prSet/>
      <dgm:spPr/>
      <dgm:t>
        <a:bodyPr/>
        <a:lstStyle/>
        <a:p>
          <a:r>
            <a:rPr lang="ja-JP" altLang="en-US" dirty="0"/>
            <a:t>データは意思決定の基盤であり、正確に理解する必要がある</a:t>
          </a:r>
          <a:endParaRPr lang="en-US" altLang="ja-JP" dirty="0"/>
        </a:p>
      </dgm:t>
    </dgm:pt>
    <dgm:pt modelId="{623086C3-4299-41E8-8E79-D988D7B94AE5}" type="parTrans" cxnId="{353AC060-639A-45D6-BD85-9CEF7C871FC4}">
      <dgm:prSet/>
      <dgm:spPr/>
      <dgm:t>
        <a:bodyPr/>
        <a:lstStyle/>
        <a:p>
          <a:endParaRPr kumimoji="1" lang="ja-JP" altLang="en-US"/>
        </a:p>
      </dgm:t>
    </dgm:pt>
    <dgm:pt modelId="{C4AF4DD4-D735-4BC5-896C-B26B0A41B488}" type="sibTrans" cxnId="{353AC060-639A-45D6-BD85-9CEF7C871FC4}">
      <dgm:prSet/>
      <dgm:spPr/>
      <dgm:t>
        <a:bodyPr/>
        <a:lstStyle/>
        <a:p>
          <a:endParaRPr kumimoji="1" lang="ja-JP" altLang="en-US"/>
        </a:p>
      </dgm:t>
    </dgm:pt>
    <dgm:pt modelId="{D3660560-37B4-4AF4-AF01-164DDE049382}">
      <dgm:prSet/>
      <dgm:spPr/>
      <dgm:t>
        <a:bodyPr/>
        <a:lstStyle/>
        <a:p>
          <a:r>
            <a:rPr kumimoji="1" lang="ja-JP" altLang="en-US" dirty="0"/>
            <a:t>データは間違っている可能性もあるので、その可能性を知っておく必要がある</a:t>
          </a:r>
          <a:endParaRPr lang="ja-JP" dirty="0"/>
        </a:p>
      </dgm:t>
    </dgm:pt>
    <dgm:pt modelId="{BDE39A11-18DA-42D1-A186-BC57628252A5}" type="parTrans" cxnId="{A7788AF4-8FEE-4380-BD05-E00C6375E0B1}">
      <dgm:prSet/>
      <dgm:spPr/>
      <dgm:t>
        <a:bodyPr/>
        <a:lstStyle/>
        <a:p>
          <a:endParaRPr kumimoji="1" lang="ja-JP" altLang="en-US"/>
        </a:p>
      </dgm:t>
    </dgm:pt>
    <dgm:pt modelId="{A2CA1F10-FD12-483B-A9B5-B0298488FB16}" type="sibTrans" cxnId="{A7788AF4-8FEE-4380-BD05-E00C6375E0B1}">
      <dgm:prSet/>
      <dgm:spPr/>
      <dgm:t>
        <a:bodyPr/>
        <a:lstStyle/>
        <a:p>
          <a:endParaRPr kumimoji="1" lang="ja-JP" altLang="en-US"/>
        </a:p>
      </dgm:t>
    </dgm:pt>
    <dgm:pt modelId="{4AD6C07D-1956-4BB7-A931-41CFC21A5D99}">
      <dgm:prSet/>
      <dgm:spPr/>
      <dgm:t>
        <a:bodyPr/>
        <a:lstStyle/>
        <a:p>
          <a:r>
            <a:rPr lang="ja-JP" altLang="en-US" dirty="0"/>
            <a:t>データの読み方を知っていることで、新たな発見ができる</a:t>
          </a:r>
          <a:endParaRPr lang="ja-JP" dirty="0"/>
        </a:p>
      </dgm:t>
    </dgm:pt>
    <dgm:pt modelId="{3D6E0214-BFB7-4C67-8895-31BBC47F1CB1}" type="parTrans" cxnId="{5C647E27-B8A2-4EB6-B6F5-6C66377A3B53}">
      <dgm:prSet/>
      <dgm:spPr/>
      <dgm:t>
        <a:bodyPr/>
        <a:lstStyle/>
        <a:p>
          <a:endParaRPr kumimoji="1" lang="ja-JP" altLang="en-US"/>
        </a:p>
      </dgm:t>
    </dgm:pt>
    <dgm:pt modelId="{ECA8B538-0EB8-44AA-8CFC-8462AC134FB4}" type="sibTrans" cxnId="{5C647E27-B8A2-4EB6-B6F5-6C66377A3B53}">
      <dgm:prSet/>
      <dgm:spPr/>
      <dgm:t>
        <a:bodyPr/>
        <a:lstStyle/>
        <a:p>
          <a:endParaRPr kumimoji="1" lang="ja-JP" altLang="en-US"/>
        </a:p>
      </dgm:t>
    </dgm:pt>
    <dgm:pt modelId="{F584913B-12A9-4080-A794-41DEF31FC201}">
      <dgm:prSet/>
      <dgm:spPr/>
      <dgm:t>
        <a:bodyPr/>
        <a:lstStyle/>
        <a:p>
          <a:r>
            <a:rPr kumimoji="1" lang="ja-JP" altLang="en-US" dirty="0"/>
            <a:t>データを説明するときには、その根拠を明示する必要がある</a:t>
          </a:r>
          <a:endParaRPr kumimoji="1" lang="en-US" altLang="ja-JP" dirty="0"/>
        </a:p>
      </dgm:t>
    </dgm:pt>
    <dgm:pt modelId="{587B81CC-1B19-4409-BC15-37D363D19CBA}" type="parTrans" cxnId="{416136A3-5C85-4FF0-81D9-A2307E66A225}">
      <dgm:prSet/>
      <dgm:spPr/>
      <dgm:t>
        <a:bodyPr/>
        <a:lstStyle/>
        <a:p>
          <a:endParaRPr kumimoji="1" lang="ja-JP" altLang="en-US"/>
        </a:p>
      </dgm:t>
    </dgm:pt>
    <dgm:pt modelId="{6803CE06-4FC0-4606-B633-4CA7AC7DF569}" type="sibTrans" cxnId="{416136A3-5C85-4FF0-81D9-A2307E66A225}">
      <dgm:prSet/>
      <dgm:spPr/>
      <dgm:t>
        <a:bodyPr/>
        <a:lstStyle/>
        <a:p>
          <a:endParaRPr kumimoji="1" lang="ja-JP" altLang="en-US"/>
        </a:p>
      </dgm:t>
    </dgm:pt>
    <dgm:pt modelId="{900983C3-DF50-441E-A158-B1066EAC215B}">
      <dgm:prSet/>
      <dgm:spPr/>
      <dgm:t>
        <a:bodyPr/>
        <a:lstStyle/>
        <a:p>
          <a:r>
            <a:rPr kumimoji="1" lang="ja-JP" altLang="en-US" dirty="0"/>
            <a:t>悪いデータでもデータをきちんと説明することで信頼を得られる</a:t>
          </a:r>
          <a:endParaRPr kumimoji="1" lang="en-US" altLang="ja-JP" dirty="0"/>
        </a:p>
      </dgm:t>
    </dgm:pt>
    <dgm:pt modelId="{554D41DA-ECEA-4FAC-B502-464A2D4A52C2}" type="parTrans" cxnId="{B990BEEC-AFB7-4386-B3D5-548F5849F3A0}">
      <dgm:prSet/>
      <dgm:spPr/>
    </dgm:pt>
    <dgm:pt modelId="{5C0C84D5-0C29-42F1-9E3D-AB29BED3586F}" type="sibTrans" cxnId="{B990BEEC-AFB7-4386-B3D5-548F5849F3A0}">
      <dgm:prSet/>
      <dgm:spPr/>
    </dgm:pt>
    <dgm:pt modelId="{87AAABD1-43D8-4005-AE40-3D8BCA090DAE}" type="pres">
      <dgm:prSet presAssocID="{8065D0D1-8B30-4197-BDEA-D86007332344}" presName="linear" presStyleCnt="0">
        <dgm:presLayoutVars>
          <dgm:animLvl val="lvl"/>
          <dgm:resizeHandles val="exact"/>
        </dgm:presLayoutVars>
      </dgm:prSet>
      <dgm:spPr/>
    </dgm:pt>
    <dgm:pt modelId="{3274E24C-082B-4B10-BA1E-152709447B20}" type="pres">
      <dgm:prSet presAssocID="{3923BF2D-4D03-4CDC-AE1C-51EF52DAEE47}" presName="parentText" presStyleLbl="node1" presStyleIdx="0" presStyleCnt="5">
        <dgm:presLayoutVars>
          <dgm:chMax val="0"/>
          <dgm:bulletEnabled val="1"/>
        </dgm:presLayoutVars>
      </dgm:prSet>
      <dgm:spPr/>
    </dgm:pt>
    <dgm:pt modelId="{DDA9E98A-8447-422B-9501-E369E2EFF5EE}" type="pres">
      <dgm:prSet presAssocID="{C4AF4DD4-D735-4BC5-896C-B26B0A41B488}" presName="spacer" presStyleCnt="0"/>
      <dgm:spPr/>
    </dgm:pt>
    <dgm:pt modelId="{A318DDE9-4F61-493B-B1E1-1C9889CD76CA}" type="pres">
      <dgm:prSet presAssocID="{D3660560-37B4-4AF4-AF01-164DDE049382}" presName="parentText" presStyleLbl="node1" presStyleIdx="1" presStyleCnt="5">
        <dgm:presLayoutVars>
          <dgm:chMax val="0"/>
          <dgm:bulletEnabled val="1"/>
        </dgm:presLayoutVars>
      </dgm:prSet>
      <dgm:spPr/>
    </dgm:pt>
    <dgm:pt modelId="{1236EB10-EE6F-4409-B9C4-AA75DB0B540A}" type="pres">
      <dgm:prSet presAssocID="{A2CA1F10-FD12-483B-A9B5-B0298488FB16}" presName="spacer" presStyleCnt="0"/>
      <dgm:spPr/>
    </dgm:pt>
    <dgm:pt modelId="{F35054C5-463F-4664-9C5F-0C1971054420}" type="pres">
      <dgm:prSet presAssocID="{4AD6C07D-1956-4BB7-A931-41CFC21A5D99}" presName="parentText" presStyleLbl="node1" presStyleIdx="2" presStyleCnt="5">
        <dgm:presLayoutVars>
          <dgm:chMax val="0"/>
          <dgm:bulletEnabled val="1"/>
        </dgm:presLayoutVars>
      </dgm:prSet>
      <dgm:spPr/>
    </dgm:pt>
    <dgm:pt modelId="{3287D5C8-BB9D-45D1-BCE7-45B5A70A5F39}" type="pres">
      <dgm:prSet presAssocID="{ECA8B538-0EB8-44AA-8CFC-8462AC134FB4}" presName="spacer" presStyleCnt="0"/>
      <dgm:spPr/>
    </dgm:pt>
    <dgm:pt modelId="{E64605A8-F5AD-428A-9BE6-BBDE84FC3F2E}" type="pres">
      <dgm:prSet presAssocID="{F584913B-12A9-4080-A794-41DEF31FC201}" presName="parentText" presStyleLbl="node1" presStyleIdx="3" presStyleCnt="5">
        <dgm:presLayoutVars>
          <dgm:chMax val="0"/>
          <dgm:bulletEnabled val="1"/>
        </dgm:presLayoutVars>
      </dgm:prSet>
      <dgm:spPr/>
    </dgm:pt>
    <dgm:pt modelId="{11A56A25-B3AD-425F-9BF2-850B087F98E1}" type="pres">
      <dgm:prSet presAssocID="{6803CE06-4FC0-4606-B633-4CA7AC7DF569}" presName="spacer" presStyleCnt="0"/>
      <dgm:spPr/>
    </dgm:pt>
    <dgm:pt modelId="{14539E15-0C70-4E51-B905-5D980F6AF15A}" type="pres">
      <dgm:prSet presAssocID="{900983C3-DF50-441E-A158-B1066EAC215B}" presName="parentText" presStyleLbl="node1" presStyleIdx="4" presStyleCnt="5">
        <dgm:presLayoutVars>
          <dgm:chMax val="0"/>
          <dgm:bulletEnabled val="1"/>
        </dgm:presLayoutVars>
      </dgm:prSet>
      <dgm:spPr/>
    </dgm:pt>
  </dgm:ptLst>
  <dgm:cxnLst>
    <dgm:cxn modelId="{D3B1F81B-12FA-4FD9-8FC1-02FE0B289BE2}" type="presOf" srcId="{4AD6C07D-1956-4BB7-A931-41CFC21A5D99}" destId="{F35054C5-463F-4664-9C5F-0C1971054420}" srcOrd="0" destOrd="0" presId="urn:microsoft.com/office/officeart/2005/8/layout/vList2"/>
    <dgm:cxn modelId="{5C647E27-B8A2-4EB6-B6F5-6C66377A3B53}" srcId="{8065D0D1-8B30-4197-BDEA-D86007332344}" destId="{4AD6C07D-1956-4BB7-A931-41CFC21A5D99}" srcOrd="2" destOrd="0" parTransId="{3D6E0214-BFB7-4C67-8895-31BBC47F1CB1}" sibTransId="{ECA8B538-0EB8-44AA-8CFC-8462AC134FB4}"/>
    <dgm:cxn modelId="{BE1C802C-944C-4707-832C-1BECDEEAA209}" type="presOf" srcId="{3923BF2D-4D03-4CDC-AE1C-51EF52DAEE47}" destId="{3274E24C-082B-4B10-BA1E-152709447B20}" srcOrd="0" destOrd="0" presId="urn:microsoft.com/office/officeart/2005/8/layout/vList2"/>
    <dgm:cxn modelId="{25EDAF3B-4381-4D53-B480-76F398C2B048}" type="presOf" srcId="{8065D0D1-8B30-4197-BDEA-D86007332344}" destId="{87AAABD1-43D8-4005-AE40-3D8BCA090DAE}" srcOrd="0" destOrd="0" presId="urn:microsoft.com/office/officeart/2005/8/layout/vList2"/>
    <dgm:cxn modelId="{353AC060-639A-45D6-BD85-9CEF7C871FC4}" srcId="{8065D0D1-8B30-4197-BDEA-D86007332344}" destId="{3923BF2D-4D03-4CDC-AE1C-51EF52DAEE47}" srcOrd="0" destOrd="0" parTransId="{623086C3-4299-41E8-8E79-D988D7B94AE5}" sibTransId="{C4AF4DD4-D735-4BC5-896C-B26B0A41B488}"/>
    <dgm:cxn modelId="{C4213F83-3A51-45A5-B099-C92E8168D7A2}" type="presOf" srcId="{900983C3-DF50-441E-A158-B1066EAC215B}" destId="{14539E15-0C70-4E51-B905-5D980F6AF15A}" srcOrd="0" destOrd="0" presId="urn:microsoft.com/office/officeart/2005/8/layout/vList2"/>
    <dgm:cxn modelId="{E4CE5488-D0A0-4A75-A552-AC6F0D64822B}" type="presOf" srcId="{F584913B-12A9-4080-A794-41DEF31FC201}" destId="{E64605A8-F5AD-428A-9BE6-BBDE84FC3F2E}" srcOrd="0" destOrd="0" presId="urn:microsoft.com/office/officeart/2005/8/layout/vList2"/>
    <dgm:cxn modelId="{416136A3-5C85-4FF0-81D9-A2307E66A225}" srcId="{8065D0D1-8B30-4197-BDEA-D86007332344}" destId="{F584913B-12A9-4080-A794-41DEF31FC201}" srcOrd="3" destOrd="0" parTransId="{587B81CC-1B19-4409-BC15-37D363D19CBA}" sibTransId="{6803CE06-4FC0-4606-B633-4CA7AC7DF569}"/>
    <dgm:cxn modelId="{C4203FDC-7DA7-4F2A-9206-16049351F9DB}" type="presOf" srcId="{D3660560-37B4-4AF4-AF01-164DDE049382}" destId="{A318DDE9-4F61-493B-B1E1-1C9889CD76CA}" srcOrd="0" destOrd="0" presId="urn:microsoft.com/office/officeart/2005/8/layout/vList2"/>
    <dgm:cxn modelId="{B990BEEC-AFB7-4386-B3D5-548F5849F3A0}" srcId="{8065D0D1-8B30-4197-BDEA-D86007332344}" destId="{900983C3-DF50-441E-A158-B1066EAC215B}" srcOrd="4" destOrd="0" parTransId="{554D41DA-ECEA-4FAC-B502-464A2D4A52C2}" sibTransId="{5C0C84D5-0C29-42F1-9E3D-AB29BED3586F}"/>
    <dgm:cxn modelId="{A7788AF4-8FEE-4380-BD05-E00C6375E0B1}" srcId="{8065D0D1-8B30-4197-BDEA-D86007332344}" destId="{D3660560-37B4-4AF4-AF01-164DDE049382}" srcOrd="1" destOrd="0" parTransId="{BDE39A11-18DA-42D1-A186-BC57628252A5}" sibTransId="{A2CA1F10-FD12-483B-A9B5-B0298488FB16}"/>
    <dgm:cxn modelId="{53EF321B-E96E-497E-86BC-7D65B6F74C4D}" type="presParOf" srcId="{87AAABD1-43D8-4005-AE40-3D8BCA090DAE}" destId="{3274E24C-082B-4B10-BA1E-152709447B20}" srcOrd="0" destOrd="0" presId="urn:microsoft.com/office/officeart/2005/8/layout/vList2"/>
    <dgm:cxn modelId="{95EBCE60-2CD3-48B1-9098-A2D442841E6E}" type="presParOf" srcId="{87AAABD1-43D8-4005-AE40-3D8BCA090DAE}" destId="{DDA9E98A-8447-422B-9501-E369E2EFF5EE}" srcOrd="1" destOrd="0" presId="urn:microsoft.com/office/officeart/2005/8/layout/vList2"/>
    <dgm:cxn modelId="{D9763051-9E68-486E-99EE-2D2C1D5E1CE3}" type="presParOf" srcId="{87AAABD1-43D8-4005-AE40-3D8BCA090DAE}" destId="{A318DDE9-4F61-493B-B1E1-1C9889CD76CA}" srcOrd="2" destOrd="0" presId="urn:microsoft.com/office/officeart/2005/8/layout/vList2"/>
    <dgm:cxn modelId="{10D54C5F-1214-4C19-9987-8DC4056EEBCB}" type="presParOf" srcId="{87AAABD1-43D8-4005-AE40-3D8BCA090DAE}" destId="{1236EB10-EE6F-4409-B9C4-AA75DB0B540A}" srcOrd="3" destOrd="0" presId="urn:microsoft.com/office/officeart/2005/8/layout/vList2"/>
    <dgm:cxn modelId="{2B5E8BE1-539D-46F4-8CA7-A9AB3CFA08F6}" type="presParOf" srcId="{87AAABD1-43D8-4005-AE40-3D8BCA090DAE}" destId="{F35054C5-463F-4664-9C5F-0C1971054420}" srcOrd="4" destOrd="0" presId="urn:microsoft.com/office/officeart/2005/8/layout/vList2"/>
    <dgm:cxn modelId="{38E24830-1380-4B2C-9C8B-9B143D340D2D}" type="presParOf" srcId="{87AAABD1-43D8-4005-AE40-3D8BCA090DAE}" destId="{3287D5C8-BB9D-45D1-BCE7-45B5A70A5F39}" srcOrd="5" destOrd="0" presId="urn:microsoft.com/office/officeart/2005/8/layout/vList2"/>
    <dgm:cxn modelId="{DA5BA57D-9EEE-4918-B5F9-DA501BAF6170}" type="presParOf" srcId="{87AAABD1-43D8-4005-AE40-3D8BCA090DAE}" destId="{E64605A8-F5AD-428A-9BE6-BBDE84FC3F2E}" srcOrd="6" destOrd="0" presId="urn:microsoft.com/office/officeart/2005/8/layout/vList2"/>
    <dgm:cxn modelId="{0D27B804-74F7-4FA9-AB49-7DACD93FD59E}" type="presParOf" srcId="{87AAABD1-43D8-4005-AE40-3D8BCA090DAE}" destId="{11A56A25-B3AD-425F-9BF2-850B087F98E1}" srcOrd="7" destOrd="0" presId="urn:microsoft.com/office/officeart/2005/8/layout/vList2"/>
    <dgm:cxn modelId="{860CB8F3-B23A-4349-A046-FED815502677}" type="presParOf" srcId="{87AAABD1-43D8-4005-AE40-3D8BCA090DAE}" destId="{14539E15-0C70-4E51-B905-5D980F6AF15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4CEBA-96C6-44F6-B3F1-1DDD157775F4}">
      <dsp:nvSpPr>
        <dsp:cNvPr id="0" name=""/>
        <dsp:cNvSpPr/>
      </dsp:nvSpPr>
      <dsp:spPr>
        <a:xfrm>
          <a:off x="0" y="206037"/>
          <a:ext cx="10515600"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kumimoji="1" lang="ja-JP" altLang="en-US" sz="1900" kern="1200" dirty="0"/>
            <a:t>データの分析手法や結果の読み取り方を理解している。また、データの分析結果の意味合いを見抜き、分析の目的や受け取り手に応じて、適切に説明する方法を理解している</a:t>
          </a:r>
          <a:endParaRPr lang="ja-JP" sz="1900" kern="1200" dirty="0"/>
        </a:p>
      </dsp:txBody>
      <dsp:txXfrm>
        <a:off x="47748" y="253785"/>
        <a:ext cx="10420104" cy="882624"/>
      </dsp:txXfrm>
    </dsp:sp>
    <dsp:sp modelId="{A599F7C0-E5F1-426C-BAE9-0C928F57AE57}">
      <dsp:nvSpPr>
        <dsp:cNvPr id="0" name=""/>
        <dsp:cNvSpPr/>
      </dsp:nvSpPr>
      <dsp:spPr>
        <a:xfrm>
          <a:off x="0" y="1184157"/>
          <a:ext cx="10515600"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kumimoji="1" lang="ja-JP" altLang="en-US" sz="1500" kern="1200" dirty="0"/>
            <a:t>データから得られる事実に基づいた経営・業務における意思決定を行うために、データを読み取るうえで必要な基礎的な確率・統計に関する知識や、データ同士の比較方法に関する知識を身につける必要がある。</a:t>
          </a:r>
          <a:endParaRPr lang="ja-JP" sz="1500" kern="1200" dirty="0"/>
        </a:p>
        <a:p>
          <a:pPr marL="114300" lvl="1" indent="-114300" algn="l" defTabSz="666750">
            <a:lnSpc>
              <a:spcPct val="90000"/>
            </a:lnSpc>
            <a:spcBef>
              <a:spcPct val="0"/>
            </a:spcBef>
            <a:spcAft>
              <a:spcPct val="20000"/>
            </a:spcAft>
            <a:buChar char="•"/>
          </a:pPr>
          <a:r>
            <a:rPr kumimoji="1" lang="ja-JP" altLang="en-US" sz="1500" kern="1200" dirty="0"/>
            <a:t>データから読み取った示唆を組織としての意思決定に繋げるために、結果を可視化する手法を知ることが求められる。</a:t>
          </a:r>
        </a:p>
      </dsp:txBody>
      <dsp:txXfrm>
        <a:off x="0" y="1184157"/>
        <a:ext cx="10515600" cy="983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8FCD7-D964-4159-B392-DC19B57A3189}">
      <dsp:nvSpPr>
        <dsp:cNvPr id="0" name=""/>
        <dsp:cNvSpPr/>
      </dsp:nvSpPr>
      <dsp:spPr>
        <a:xfrm>
          <a:off x="1099795" y="1451328"/>
          <a:ext cx="1681640" cy="8408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変数</a:t>
          </a:r>
        </a:p>
      </dsp:txBody>
      <dsp:txXfrm>
        <a:off x="1124422" y="1475955"/>
        <a:ext cx="1632386" cy="791566"/>
      </dsp:txXfrm>
    </dsp:sp>
    <dsp:sp modelId="{6D0EFDF7-62B9-4DA0-8FB2-26E35C031029}">
      <dsp:nvSpPr>
        <dsp:cNvPr id="0" name=""/>
        <dsp:cNvSpPr/>
      </dsp:nvSpPr>
      <dsp:spPr>
        <a:xfrm rot="18289469">
          <a:off x="2528814" y="1368052"/>
          <a:ext cx="1177898" cy="40429"/>
        </a:xfrm>
        <a:custGeom>
          <a:avLst/>
          <a:gdLst/>
          <a:ahLst/>
          <a:cxnLst/>
          <a:rect l="0" t="0" r="0" b="0"/>
          <a:pathLst>
            <a:path>
              <a:moveTo>
                <a:pt x="0" y="20214"/>
              </a:moveTo>
              <a:lnTo>
                <a:pt x="117789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3088315" y="1358819"/>
        <a:ext cx="58894" cy="58894"/>
      </dsp:txXfrm>
    </dsp:sp>
    <dsp:sp modelId="{093DED75-A57A-429A-BEBD-F52946450B12}">
      <dsp:nvSpPr>
        <dsp:cNvPr id="0" name=""/>
        <dsp:cNvSpPr/>
      </dsp:nvSpPr>
      <dsp:spPr>
        <a:xfrm>
          <a:off x="3454091" y="484385"/>
          <a:ext cx="1681640" cy="8408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量的変数</a:t>
          </a:r>
        </a:p>
      </dsp:txBody>
      <dsp:txXfrm>
        <a:off x="3478718" y="509012"/>
        <a:ext cx="1632386" cy="791566"/>
      </dsp:txXfrm>
    </dsp:sp>
    <dsp:sp modelId="{370E6A54-E42F-4728-AB5F-6240B34961BA}">
      <dsp:nvSpPr>
        <dsp:cNvPr id="0" name=""/>
        <dsp:cNvSpPr/>
      </dsp:nvSpPr>
      <dsp:spPr>
        <a:xfrm rot="19457599">
          <a:off x="5057870" y="642844"/>
          <a:ext cx="828378" cy="40429"/>
        </a:xfrm>
        <a:custGeom>
          <a:avLst/>
          <a:gdLst/>
          <a:ahLst/>
          <a:cxnLst/>
          <a:rect l="0" t="0" r="0" b="0"/>
          <a:pathLst>
            <a:path>
              <a:moveTo>
                <a:pt x="0" y="20214"/>
              </a:moveTo>
              <a:lnTo>
                <a:pt x="828378"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5451350" y="642350"/>
        <a:ext cx="41418" cy="41418"/>
      </dsp:txXfrm>
    </dsp:sp>
    <dsp:sp modelId="{54AB0366-7E78-4889-A89B-32FF83B9A6F5}">
      <dsp:nvSpPr>
        <dsp:cNvPr id="0" name=""/>
        <dsp:cNvSpPr/>
      </dsp:nvSpPr>
      <dsp:spPr>
        <a:xfrm>
          <a:off x="5808387" y="913"/>
          <a:ext cx="1681640" cy="8408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比例尺度</a:t>
          </a:r>
        </a:p>
      </dsp:txBody>
      <dsp:txXfrm>
        <a:off x="5833014" y="25540"/>
        <a:ext cx="1632386" cy="791566"/>
      </dsp:txXfrm>
    </dsp:sp>
    <dsp:sp modelId="{59054361-EE9A-4139-AAD3-7705A4356C67}">
      <dsp:nvSpPr>
        <dsp:cNvPr id="0" name=""/>
        <dsp:cNvSpPr/>
      </dsp:nvSpPr>
      <dsp:spPr>
        <a:xfrm rot="2142401">
          <a:off x="5057870" y="1126316"/>
          <a:ext cx="828378" cy="40429"/>
        </a:xfrm>
        <a:custGeom>
          <a:avLst/>
          <a:gdLst/>
          <a:ahLst/>
          <a:cxnLst/>
          <a:rect l="0" t="0" r="0" b="0"/>
          <a:pathLst>
            <a:path>
              <a:moveTo>
                <a:pt x="0" y="20214"/>
              </a:moveTo>
              <a:lnTo>
                <a:pt x="828378"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5451350" y="1125821"/>
        <a:ext cx="41418" cy="41418"/>
      </dsp:txXfrm>
    </dsp:sp>
    <dsp:sp modelId="{1899AED3-460E-4929-B3EF-E389080FE66D}">
      <dsp:nvSpPr>
        <dsp:cNvPr id="0" name=""/>
        <dsp:cNvSpPr/>
      </dsp:nvSpPr>
      <dsp:spPr>
        <a:xfrm>
          <a:off x="5808387" y="967856"/>
          <a:ext cx="1681640" cy="8408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間隔尺度</a:t>
          </a:r>
        </a:p>
      </dsp:txBody>
      <dsp:txXfrm>
        <a:off x="5833014" y="992483"/>
        <a:ext cx="1632386" cy="791566"/>
      </dsp:txXfrm>
    </dsp:sp>
    <dsp:sp modelId="{ACF18406-2EF1-4EFE-8148-C3D1BCD31F61}">
      <dsp:nvSpPr>
        <dsp:cNvPr id="0" name=""/>
        <dsp:cNvSpPr/>
      </dsp:nvSpPr>
      <dsp:spPr>
        <a:xfrm rot="3310531">
          <a:off x="2528814" y="2334995"/>
          <a:ext cx="1177898" cy="40429"/>
        </a:xfrm>
        <a:custGeom>
          <a:avLst/>
          <a:gdLst/>
          <a:ahLst/>
          <a:cxnLst/>
          <a:rect l="0" t="0" r="0" b="0"/>
          <a:pathLst>
            <a:path>
              <a:moveTo>
                <a:pt x="0" y="20214"/>
              </a:moveTo>
              <a:lnTo>
                <a:pt x="117789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3088315" y="2325762"/>
        <a:ext cx="58894" cy="58894"/>
      </dsp:txXfrm>
    </dsp:sp>
    <dsp:sp modelId="{8CA2F2CB-9E3A-4CA6-9734-535420F8F2BC}">
      <dsp:nvSpPr>
        <dsp:cNvPr id="0" name=""/>
        <dsp:cNvSpPr/>
      </dsp:nvSpPr>
      <dsp:spPr>
        <a:xfrm>
          <a:off x="3454091" y="2418271"/>
          <a:ext cx="1681640" cy="8408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質的変数</a:t>
          </a:r>
        </a:p>
      </dsp:txBody>
      <dsp:txXfrm>
        <a:off x="3478718" y="2442898"/>
        <a:ext cx="1632386" cy="791566"/>
      </dsp:txXfrm>
    </dsp:sp>
    <dsp:sp modelId="{92C6042B-DB3D-45D2-9A4C-3EAB244C5FFD}">
      <dsp:nvSpPr>
        <dsp:cNvPr id="0" name=""/>
        <dsp:cNvSpPr/>
      </dsp:nvSpPr>
      <dsp:spPr>
        <a:xfrm rot="19457599">
          <a:off x="5057870" y="2576730"/>
          <a:ext cx="828378" cy="40429"/>
        </a:xfrm>
        <a:custGeom>
          <a:avLst/>
          <a:gdLst/>
          <a:ahLst/>
          <a:cxnLst/>
          <a:rect l="0" t="0" r="0" b="0"/>
          <a:pathLst>
            <a:path>
              <a:moveTo>
                <a:pt x="0" y="20214"/>
              </a:moveTo>
              <a:lnTo>
                <a:pt x="828378"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5451350" y="2576236"/>
        <a:ext cx="41418" cy="41418"/>
      </dsp:txXfrm>
    </dsp:sp>
    <dsp:sp modelId="{A9B68644-28B6-48B7-8707-C89336A76CB6}">
      <dsp:nvSpPr>
        <dsp:cNvPr id="0" name=""/>
        <dsp:cNvSpPr/>
      </dsp:nvSpPr>
      <dsp:spPr>
        <a:xfrm>
          <a:off x="5808387" y="1934800"/>
          <a:ext cx="1681640" cy="8408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順序尺度</a:t>
          </a:r>
          <a:endParaRPr kumimoji="1" lang="en-US" altLang="ja-JP" sz="1800" kern="1200" dirty="0"/>
        </a:p>
      </dsp:txBody>
      <dsp:txXfrm>
        <a:off x="5833014" y="1959427"/>
        <a:ext cx="1632386" cy="791566"/>
      </dsp:txXfrm>
    </dsp:sp>
    <dsp:sp modelId="{9A2B6E77-AE7A-4245-ACAA-81C151E538B4}">
      <dsp:nvSpPr>
        <dsp:cNvPr id="0" name=""/>
        <dsp:cNvSpPr/>
      </dsp:nvSpPr>
      <dsp:spPr>
        <a:xfrm rot="2142401">
          <a:off x="5057870" y="3060202"/>
          <a:ext cx="828378" cy="40429"/>
        </a:xfrm>
        <a:custGeom>
          <a:avLst/>
          <a:gdLst/>
          <a:ahLst/>
          <a:cxnLst/>
          <a:rect l="0" t="0" r="0" b="0"/>
          <a:pathLst>
            <a:path>
              <a:moveTo>
                <a:pt x="0" y="20214"/>
              </a:moveTo>
              <a:lnTo>
                <a:pt x="828378"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5451350" y="3059707"/>
        <a:ext cx="41418" cy="41418"/>
      </dsp:txXfrm>
    </dsp:sp>
    <dsp:sp modelId="{D1A69BF6-8FA8-40B9-8EA1-8110BDAC4368}">
      <dsp:nvSpPr>
        <dsp:cNvPr id="0" name=""/>
        <dsp:cNvSpPr/>
      </dsp:nvSpPr>
      <dsp:spPr>
        <a:xfrm>
          <a:off x="5808387" y="2901743"/>
          <a:ext cx="1681640" cy="8408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名義尺度</a:t>
          </a:r>
          <a:endParaRPr kumimoji="1" lang="en-US" altLang="ja-JP" sz="1800" kern="1200" dirty="0"/>
        </a:p>
      </dsp:txBody>
      <dsp:txXfrm>
        <a:off x="5833014" y="2926370"/>
        <a:ext cx="1632386" cy="791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5ED25-ED2E-47BB-807D-D79A4042AF38}">
      <dsp:nvSpPr>
        <dsp:cNvPr id="0" name=""/>
        <dsp:cNvSpPr/>
      </dsp:nvSpPr>
      <dsp:spPr>
        <a:xfrm>
          <a:off x="4680" y="424991"/>
          <a:ext cx="2766554" cy="889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データの流れによる　分類</a:t>
          </a:r>
          <a:endParaRPr lang="ja-JP" altLang="en-US" sz="1800" kern="1200" dirty="0"/>
        </a:p>
      </dsp:txBody>
      <dsp:txXfrm>
        <a:off x="30719" y="451030"/>
        <a:ext cx="2714476" cy="836954"/>
      </dsp:txXfrm>
    </dsp:sp>
    <dsp:sp modelId="{9D09A7E0-D1EB-4BD1-856A-A32338B02E18}">
      <dsp:nvSpPr>
        <dsp:cNvPr id="0" name=""/>
        <dsp:cNvSpPr/>
      </dsp:nvSpPr>
      <dsp:spPr>
        <a:xfrm>
          <a:off x="281335" y="1314023"/>
          <a:ext cx="276655" cy="807992"/>
        </a:xfrm>
        <a:custGeom>
          <a:avLst/>
          <a:gdLst/>
          <a:ahLst/>
          <a:cxnLst/>
          <a:rect l="0" t="0" r="0" b="0"/>
          <a:pathLst>
            <a:path>
              <a:moveTo>
                <a:pt x="0" y="0"/>
              </a:moveTo>
              <a:lnTo>
                <a:pt x="0" y="807992"/>
              </a:lnTo>
              <a:lnTo>
                <a:pt x="276655" y="8079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AE81DF-B1D3-491D-9EE5-EE1C07116D80}">
      <dsp:nvSpPr>
        <dsp:cNvPr id="0" name=""/>
        <dsp:cNvSpPr/>
      </dsp:nvSpPr>
      <dsp:spPr>
        <a:xfrm>
          <a:off x="557990" y="1659842"/>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a:t>フローデータ</a:t>
          </a:r>
          <a:endParaRPr lang="ja-JP" altLang="en-US" sz="1600" kern="1200"/>
        </a:p>
        <a:p>
          <a:pPr marL="114300" lvl="1" indent="-114300" algn="l" defTabSz="533400">
            <a:lnSpc>
              <a:spcPct val="90000"/>
            </a:lnSpc>
            <a:spcBef>
              <a:spcPct val="0"/>
            </a:spcBef>
            <a:spcAft>
              <a:spcPct val="15000"/>
            </a:spcAft>
            <a:buChar char="•"/>
          </a:pPr>
          <a:r>
            <a:rPr kumimoji="1" lang="ja-JP" altLang="en-US" sz="1200" kern="1200" dirty="0"/>
            <a:t>データが時間とともに変化していくデータであり、保存されないこともある</a:t>
          </a:r>
          <a:endParaRPr lang="ja-JP" altLang="en-US" sz="1200" kern="1200" dirty="0"/>
        </a:p>
      </dsp:txBody>
      <dsp:txXfrm>
        <a:off x="585063" y="1686915"/>
        <a:ext cx="3319855" cy="870201"/>
      </dsp:txXfrm>
    </dsp:sp>
    <dsp:sp modelId="{E4BDC208-ADFA-4FE3-A0F0-E9A6D701A734}">
      <dsp:nvSpPr>
        <dsp:cNvPr id="0" name=""/>
        <dsp:cNvSpPr/>
      </dsp:nvSpPr>
      <dsp:spPr>
        <a:xfrm>
          <a:off x="281335" y="1314023"/>
          <a:ext cx="276655" cy="2078159"/>
        </a:xfrm>
        <a:custGeom>
          <a:avLst/>
          <a:gdLst/>
          <a:ahLst/>
          <a:cxnLst/>
          <a:rect l="0" t="0" r="0" b="0"/>
          <a:pathLst>
            <a:path>
              <a:moveTo>
                <a:pt x="0" y="0"/>
              </a:moveTo>
              <a:lnTo>
                <a:pt x="0" y="2078159"/>
              </a:lnTo>
              <a:lnTo>
                <a:pt x="276655" y="2078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D50C55-37E8-4B09-A200-E808E0BA6E3A}">
      <dsp:nvSpPr>
        <dsp:cNvPr id="0" name=""/>
        <dsp:cNvSpPr/>
      </dsp:nvSpPr>
      <dsp:spPr>
        <a:xfrm>
          <a:off x="557990" y="2930009"/>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dirty="0"/>
            <a:t>ストックデータ</a:t>
          </a:r>
          <a:endParaRPr lang="ja-JP" altLang="en-US" sz="1600" kern="1200" dirty="0"/>
        </a:p>
        <a:p>
          <a:pPr marL="114300" lvl="1" indent="-114300" algn="l" defTabSz="533400">
            <a:lnSpc>
              <a:spcPct val="90000"/>
            </a:lnSpc>
            <a:spcBef>
              <a:spcPct val="0"/>
            </a:spcBef>
            <a:spcAft>
              <a:spcPct val="15000"/>
            </a:spcAft>
            <a:buChar char="•"/>
          </a:pPr>
          <a:r>
            <a:rPr kumimoji="1" lang="ja-JP" altLang="en-US" sz="1200" kern="1200"/>
            <a:t>蓄積したデータや記録用の</a:t>
          </a:r>
          <a:r>
            <a:rPr kumimoji="1" lang="ja-JP" altLang="en-US" sz="1200" kern="1200" dirty="0"/>
            <a:t>データであり、システムやサービスから参照される</a:t>
          </a:r>
          <a:endParaRPr lang="ja-JP" altLang="en-US" sz="1200" kern="1200" dirty="0"/>
        </a:p>
      </dsp:txBody>
      <dsp:txXfrm>
        <a:off x="585063" y="2957082"/>
        <a:ext cx="3319855" cy="870201"/>
      </dsp:txXfrm>
    </dsp:sp>
    <dsp:sp modelId="{F61A9F9F-60E9-4539-8BEE-E4C07C996115}">
      <dsp:nvSpPr>
        <dsp:cNvPr id="0" name=""/>
        <dsp:cNvSpPr/>
      </dsp:nvSpPr>
      <dsp:spPr>
        <a:xfrm>
          <a:off x="4070319" y="424991"/>
          <a:ext cx="2766554" cy="889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整理方法による分類</a:t>
          </a:r>
          <a:endParaRPr lang="ja-JP" altLang="en-US" sz="1800" kern="1200" dirty="0"/>
        </a:p>
      </dsp:txBody>
      <dsp:txXfrm>
        <a:off x="4096358" y="451030"/>
        <a:ext cx="2714476" cy="836954"/>
      </dsp:txXfrm>
    </dsp:sp>
    <dsp:sp modelId="{1A0E8280-7850-4691-A60D-D4E40FD90941}">
      <dsp:nvSpPr>
        <dsp:cNvPr id="0" name=""/>
        <dsp:cNvSpPr/>
      </dsp:nvSpPr>
      <dsp:spPr>
        <a:xfrm>
          <a:off x="4346975" y="1314023"/>
          <a:ext cx="276655" cy="807992"/>
        </a:xfrm>
        <a:custGeom>
          <a:avLst/>
          <a:gdLst/>
          <a:ahLst/>
          <a:cxnLst/>
          <a:rect l="0" t="0" r="0" b="0"/>
          <a:pathLst>
            <a:path>
              <a:moveTo>
                <a:pt x="0" y="0"/>
              </a:moveTo>
              <a:lnTo>
                <a:pt x="0" y="807992"/>
              </a:lnTo>
              <a:lnTo>
                <a:pt x="276655" y="8079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DACB21-8E72-4EB9-8415-765D50BCA476}">
      <dsp:nvSpPr>
        <dsp:cNvPr id="0" name=""/>
        <dsp:cNvSpPr/>
      </dsp:nvSpPr>
      <dsp:spPr>
        <a:xfrm>
          <a:off x="4623630" y="1659842"/>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a:t>時系列</a:t>
          </a:r>
          <a:r>
            <a:rPr kumimoji="1" lang="ja-JP" altLang="en-US" sz="1600" kern="1200" dirty="0"/>
            <a:t>データ</a:t>
          </a:r>
          <a:endParaRPr lang="ja-JP" altLang="en-US" sz="1600" kern="1200" dirty="0"/>
        </a:p>
        <a:p>
          <a:pPr marL="114300" lvl="1" indent="-114300" algn="l" defTabSz="533400">
            <a:lnSpc>
              <a:spcPct val="90000"/>
            </a:lnSpc>
            <a:spcBef>
              <a:spcPct val="0"/>
            </a:spcBef>
            <a:spcAft>
              <a:spcPct val="15000"/>
            </a:spcAft>
            <a:buChar char="•"/>
          </a:pPr>
          <a:r>
            <a:rPr kumimoji="1" lang="ja-JP" altLang="en-US" sz="1200" kern="1200" dirty="0"/>
            <a:t>時系列で取得したデータである</a:t>
          </a:r>
          <a:endParaRPr lang="ja-JP" altLang="en-US" sz="1200" kern="1200" dirty="0"/>
        </a:p>
      </dsp:txBody>
      <dsp:txXfrm>
        <a:off x="4650703" y="1686915"/>
        <a:ext cx="3319855" cy="870201"/>
      </dsp:txXfrm>
    </dsp:sp>
    <dsp:sp modelId="{E3472525-0C34-4FAD-A731-06CBCE5A9E20}">
      <dsp:nvSpPr>
        <dsp:cNvPr id="0" name=""/>
        <dsp:cNvSpPr/>
      </dsp:nvSpPr>
      <dsp:spPr>
        <a:xfrm>
          <a:off x="4346975" y="1314023"/>
          <a:ext cx="276655" cy="2078159"/>
        </a:xfrm>
        <a:custGeom>
          <a:avLst/>
          <a:gdLst/>
          <a:ahLst/>
          <a:cxnLst/>
          <a:rect l="0" t="0" r="0" b="0"/>
          <a:pathLst>
            <a:path>
              <a:moveTo>
                <a:pt x="0" y="0"/>
              </a:moveTo>
              <a:lnTo>
                <a:pt x="0" y="2078159"/>
              </a:lnTo>
              <a:lnTo>
                <a:pt x="276655" y="2078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13912-AC45-4D58-BDA1-9D69E0063C2F}">
      <dsp:nvSpPr>
        <dsp:cNvPr id="0" name=""/>
        <dsp:cNvSpPr/>
      </dsp:nvSpPr>
      <dsp:spPr>
        <a:xfrm>
          <a:off x="4623630" y="2930009"/>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dirty="0"/>
            <a:t>クロスセクションデータ</a:t>
          </a:r>
          <a:endParaRPr lang="ja-JP" altLang="en-US" sz="1600" kern="1200" dirty="0"/>
        </a:p>
        <a:p>
          <a:pPr marL="114300" lvl="1" indent="-114300" algn="l" defTabSz="533400">
            <a:lnSpc>
              <a:spcPct val="90000"/>
            </a:lnSpc>
            <a:spcBef>
              <a:spcPct val="0"/>
            </a:spcBef>
            <a:spcAft>
              <a:spcPct val="15000"/>
            </a:spcAft>
            <a:buChar char="•"/>
          </a:pPr>
          <a:r>
            <a:rPr kumimoji="1" lang="ja-JP" altLang="en-US" sz="1200" kern="1200" dirty="0"/>
            <a:t>ある時点における分類した複数の項目を集めたデータ</a:t>
          </a:r>
          <a:endParaRPr lang="ja-JP" altLang="en-US" sz="1200" kern="1200" dirty="0"/>
        </a:p>
      </dsp:txBody>
      <dsp:txXfrm>
        <a:off x="4650703" y="2957082"/>
        <a:ext cx="3319855" cy="870201"/>
      </dsp:txXfrm>
    </dsp:sp>
    <dsp:sp modelId="{5FC7EA88-B361-4926-8BDC-70CA27137562}">
      <dsp:nvSpPr>
        <dsp:cNvPr id="0" name=""/>
        <dsp:cNvSpPr/>
      </dsp:nvSpPr>
      <dsp:spPr>
        <a:xfrm>
          <a:off x="4346975" y="1314023"/>
          <a:ext cx="276655" cy="3348326"/>
        </a:xfrm>
        <a:custGeom>
          <a:avLst/>
          <a:gdLst/>
          <a:ahLst/>
          <a:cxnLst/>
          <a:rect l="0" t="0" r="0" b="0"/>
          <a:pathLst>
            <a:path>
              <a:moveTo>
                <a:pt x="0" y="0"/>
              </a:moveTo>
              <a:lnTo>
                <a:pt x="0" y="3348326"/>
              </a:lnTo>
              <a:lnTo>
                <a:pt x="276655" y="33483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9E273B-D9B0-471D-BAD4-270D0FC818EE}">
      <dsp:nvSpPr>
        <dsp:cNvPr id="0" name=""/>
        <dsp:cNvSpPr/>
      </dsp:nvSpPr>
      <dsp:spPr>
        <a:xfrm>
          <a:off x="4623630" y="4200176"/>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dirty="0"/>
            <a:t>パネルデータ</a:t>
          </a:r>
          <a:endParaRPr lang="ja-JP" altLang="en-US" sz="1600" kern="1200" dirty="0"/>
        </a:p>
        <a:p>
          <a:pPr marL="114300" lvl="1" indent="-114300" algn="l" defTabSz="533400">
            <a:lnSpc>
              <a:spcPct val="90000"/>
            </a:lnSpc>
            <a:spcBef>
              <a:spcPct val="0"/>
            </a:spcBef>
            <a:spcAft>
              <a:spcPct val="15000"/>
            </a:spcAft>
            <a:buChar char="•"/>
          </a:pPr>
          <a:r>
            <a:rPr kumimoji="1" lang="ja-JP" altLang="en-US" sz="1200" kern="1200" dirty="0"/>
            <a:t>同一の項目について継続的に調査して記録したデータ</a:t>
          </a:r>
          <a:endParaRPr lang="ja-JP" altLang="en-US" sz="1200" kern="1200" dirty="0"/>
        </a:p>
      </dsp:txBody>
      <dsp:txXfrm>
        <a:off x="4650703" y="4227249"/>
        <a:ext cx="3319855" cy="870201"/>
      </dsp:txXfrm>
    </dsp:sp>
    <dsp:sp modelId="{596942B5-9EA9-4D08-9522-C697905C2EA7}">
      <dsp:nvSpPr>
        <dsp:cNvPr id="0" name=""/>
        <dsp:cNvSpPr/>
      </dsp:nvSpPr>
      <dsp:spPr>
        <a:xfrm>
          <a:off x="8135959" y="424991"/>
          <a:ext cx="2766554" cy="889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システム的な分類</a:t>
          </a:r>
          <a:endParaRPr lang="ja-JP" altLang="en-US" sz="1800" kern="1200" dirty="0"/>
        </a:p>
      </dsp:txBody>
      <dsp:txXfrm>
        <a:off x="8161998" y="451030"/>
        <a:ext cx="2714476" cy="836954"/>
      </dsp:txXfrm>
    </dsp:sp>
    <dsp:sp modelId="{663D2383-FE6F-48AE-91CD-E9FAC3DC00D0}">
      <dsp:nvSpPr>
        <dsp:cNvPr id="0" name=""/>
        <dsp:cNvSpPr/>
      </dsp:nvSpPr>
      <dsp:spPr>
        <a:xfrm>
          <a:off x="8412615" y="1314023"/>
          <a:ext cx="276655" cy="807992"/>
        </a:xfrm>
        <a:custGeom>
          <a:avLst/>
          <a:gdLst/>
          <a:ahLst/>
          <a:cxnLst/>
          <a:rect l="0" t="0" r="0" b="0"/>
          <a:pathLst>
            <a:path>
              <a:moveTo>
                <a:pt x="0" y="0"/>
              </a:moveTo>
              <a:lnTo>
                <a:pt x="0" y="807992"/>
              </a:lnTo>
              <a:lnTo>
                <a:pt x="276655" y="8079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25A7D5-CBDB-408E-8202-8DD16AB01B5D}">
      <dsp:nvSpPr>
        <dsp:cNvPr id="0" name=""/>
        <dsp:cNvSpPr/>
      </dsp:nvSpPr>
      <dsp:spPr>
        <a:xfrm>
          <a:off x="8689270" y="1659842"/>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a:t>マスターデータ</a:t>
          </a:r>
          <a:endParaRPr lang="ja-JP" altLang="en-US" sz="1600" kern="1200" dirty="0"/>
        </a:p>
        <a:p>
          <a:pPr marL="114300" lvl="1" indent="-114300" algn="l" defTabSz="533400">
            <a:lnSpc>
              <a:spcPct val="90000"/>
            </a:lnSpc>
            <a:spcBef>
              <a:spcPct val="0"/>
            </a:spcBef>
            <a:spcAft>
              <a:spcPct val="15000"/>
            </a:spcAft>
            <a:buChar char="•"/>
          </a:pPr>
          <a:r>
            <a:rPr kumimoji="1" lang="ja-JP" altLang="en-US" sz="1200" kern="1200" dirty="0"/>
            <a:t>複数のサービスから使われるシステムの基盤となるデータ</a:t>
          </a:r>
          <a:endParaRPr lang="ja-JP" altLang="en-US" sz="1200" kern="1200" dirty="0"/>
        </a:p>
      </dsp:txBody>
      <dsp:txXfrm>
        <a:off x="8716343" y="1686915"/>
        <a:ext cx="3319855" cy="870201"/>
      </dsp:txXfrm>
    </dsp:sp>
    <dsp:sp modelId="{B76C1C86-2BA1-4E63-AB30-51B5BC96612F}">
      <dsp:nvSpPr>
        <dsp:cNvPr id="0" name=""/>
        <dsp:cNvSpPr/>
      </dsp:nvSpPr>
      <dsp:spPr>
        <a:xfrm>
          <a:off x="8412615" y="1314023"/>
          <a:ext cx="276655" cy="2078159"/>
        </a:xfrm>
        <a:custGeom>
          <a:avLst/>
          <a:gdLst/>
          <a:ahLst/>
          <a:cxnLst/>
          <a:rect l="0" t="0" r="0" b="0"/>
          <a:pathLst>
            <a:path>
              <a:moveTo>
                <a:pt x="0" y="0"/>
              </a:moveTo>
              <a:lnTo>
                <a:pt x="0" y="2078159"/>
              </a:lnTo>
              <a:lnTo>
                <a:pt x="276655" y="2078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500AD-CCB4-4CB1-B0A0-D8EE0001556A}">
      <dsp:nvSpPr>
        <dsp:cNvPr id="0" name=""/>
        <dsp:cNvSpPr/>
      </dsp:nvSpPr>
      <dsp:spPr>
        <a:xfrm>
          <a:off x="8689270" y="2930009"/>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dirty="0"/>
            <a:t>トランザクションデータ</a:t>
          </a:r>
          <a:endParaRPr lang="ja-JP" altLang="en-US" sz="1600" kern="1200" dirty="0"/>
        </a:p>
        <a:p>
          <a:pPr marL="114300" lvl="1" indent="-114300" algn="l" defTabSz="533400">
            <a:lnSpc>
              <a:spcPct val="90000"/>
            </a:lnSpc>
            <a:spcBef>
              <a:spcPct val="0"/>
            </a:spcBef>
            <a:spcAft>
              <a:spcPct val="15000"/>
            </a:spcAft>
            <a:buChar char="•"/>
          </a:pPr>
          <a:r>
            <a:rPr kumimoji="1" lang="ja-JP" altLang="en-US" sz="1200" kern="1200" dirty="0"/>
            <a:t>売り上げなどの処理に関するデータで長期保存はされない</a:t>
          </a:r>
          <a:endParaRPr lang="ja-JP" altLang="en-US" sz="1200" kern="1200" dirty="0"/>
        </a:p>
      </dsp:txBody>
      <dsp:txXfrm>
        <a:off x="8716343" y="2957082"/>
        <a:ext cx="3319855" cy="870201"/>
      </dsp:txXfrm>
    </dsp:sp>
    <dsp:sp modelId="{4FE6E56D-1F2C-48CD-BE00-B01DA7CDE33C}">
      <dsp:nvSpPr>
        <dsp:cNvPr id="0" name=""/>
        <dsp:cNvSpPr/>
      </dsp:nvSpPr>
      <dsp:spPr>
        <a:xfrm>
          <a:off x="8412615" y="1314023"/>
          <a:ext cx="276655" cy="3348326"/>
        </a:xfrm>
        <a:custGeom>
          <a:avLst/>
          <a:gdLst/>
          <a:ahLst/>
          <a:cxnLst/>
          <a:rect l="0" t="0" r="0" b="0"/>
          <a:pathLst>
            <a:path>
              <a:moveTo>
                <a:pt x="0" y="0"/>
              </a:moveTo>
              <a:lnTo>
                <a:pt x="0" y="3348326"/>
              </a:lnTo>
              <a:lnTo>
                <a:pt x="276655" y="33483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DF555-0A02-49E9-A44D-8292BEECB24F}">
      <dsp:nvSpPr>
        <dsp:cNvPr id="0" name=""/>
        <dsp:cNvSpPr/>
      </dsp:nvSpPr>
      <dsp:spPr>
        <a:xfrm>
          <a:off x="8689270" y="4200176"/>
          <a:ext cx="3374001" cy="9243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dirty="0"/>
            <a:t>スナップショットデータ</a:t>
          </a:r>
          <a:endParaRPr lang="ja-JP" altLang="en-US" sz="1600" kern="1200" dirty="0"/>
        </a:p>
        <a:p>
          <a:pPr marL="114300" lvl="1" indent="-114300" algn="l" defTabSz="533400">
            <a:lnSpc>
              <a:spcPct val="90000"/>
            </a:lnSpc>
            <a:spcBef>
              <a:spcPct val="0"/>
            </a:spcBef>
            <a:spcAft>
              <a:spcPct val="15000"/>
            </a:spcAft>
            <a:buChar char="•"/>
          </a:pPr>
          <a:r>
            <a:rPr kumimoji="1" lang="ja-JP" altLang="en-US" sz="1200" kern="1200" dirty="0"/>
            <a:t>ある時点でのデータ</a:t>
          </a:r>
          <a:endParaRPr lang="ja-JP" altLang="en-US" sz="1200" kern="1200" dirty="0"/>
        </a:p>
      </dsp:txBody>
      <dsp:txXfrm>
        <a:off x="8716343" y="4227249"/>
        <a:ext cx="3319855" cy="870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5922C-B6C2-4BCE-8AAB-8716C36F9C81}">
      <dsp:nvSpPr>
        <dsp:cNvPr id="0" name=""/>
        <dsp:cNvSpPr/>
      </dsp:nvSpPr>
      <dsp:spPr>
        <a:xfrm>
          <a:off x="2986" y="6184"/>
          <a:ext cx="2912125"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ja-JP" altLang="en-US" sz="1300" kern="1200" dirty="0"/>
            <a:t>識別子（</a:t>
          </a:r>
          <a:r>
            <a:rPr lang="en-US" altLang="ja-JP" sz="1300" kern="1200" dirty="0"/>
            <a:t>ID</a:t>
          </a:r>
          <a:r>
            <a:rPr lang="ja-JP" altLang="en-US" sz="1300" kern="1200" dirty="0"/>
            <a:t>）</a:t>
          </a:r>
          <a:endParaRPr kumimoji="1" lang="ja-JP" altLang="en-US" sz="1300" kern="1200" dirty="0"/>
        </a:p>
      </dsp:txBody>
      <dsp:txXfrm>
        <a:off x="2986" y="6184"/>
        <a:ext cx="2912125" cy="374400"/>
      </dsp:txXfrm>
    </dsp:sp>
    <dsp:sp modelId="{690301E7-B946-4B31-8FBE-BE0D34C32BCC}">
      <dsp:nvSpPr>
        <dsp:cNvPr id="0" name=""/>
        <dsp:cNvSpPr/>
      </dsp:nvSpPr>
      <dsp:spPr>
        <a:xfrm>
          <a:off x="2986" y="380584"/>
          <a:ext cx="2912125" cy="17563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kumimoji="1" lang="ja-JP" altLang="en-US" sz="1300" kern="1200" dirty="0"/>
            <a:t>車のナンバー等、一意に対象物を特定します。</a:t>
          </a:r>
        </a:p>
        <a:p>
          <a:pPr marL="114300" lvl="1" indent="-114300" algn="l" defTabSz="577850">
            <a:lnSpc>
              <a:spcPct val="90000"/>
            </a:lnSpc>
            <a:spcBef>
              <a:spcPct val="0"/>
            </a:spcBef>
            <a:spcAft>
              <a:spcPct val="15000"/>
            </a:spcAft>
            <a:buChar char="•"/>
          </a:pPr>
          <a:r>
            <a:rPr kumimoji="1" lang="ja-JP" altLang="en-US" sz="1300" kern="1200" dirty="0"/>
            <a:t>駐車場、車検情報等の情報を識別子を使ってつなぐことができます。</a:t>
          </a:r>
        </a:p>
      </dsp:txBody>
      <dsp:txXfrm>
        <a:off x="2986" y="380584"/>
        <a:ext cx="2912125" cy="1756371"/>
      </dsp:txXfrm>
    </dsp:sp>
    <dsp:sp modelId="{651E1E6C-0414-417F-BE4B-B5F51BD16B27}">
      <dsp:nvSpPr>
        <dsp:cNvPr id="0" name=""/>
        <dsp:cNvSpPr/>
      </dsp:nvSpPr>
      <dsp:spPr>
        <a:xfrm>
          <a:off x="3322809" y="6184"/>
          <a:ext cx="2912125"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コード</a:t>
          </a:r>
          <a:endParaRPr kumimoji="1" lang="en-US" altLang="ja-JP" sz="1300" kern="1200" dirty="0"/>
        </a:p>
      </dsp:txBody>
      <dsp:txXfrm>
        <a:off x="3322809" y="6184"/>
        <a:ext cx="2912125" cy="374400"/>
      </dsp:txXfrm>
    </dsp:sp>
    <dsp:sp modelId="{15B80E37-C883-4E6D-984F-DF63E11374A1}">
      <dsp:nvSpPr>
        <dsp:cNvPr id="0" name=""/>
        <dsp:cNvSpPr/>
      </dsp:nvSpPr>
      <dsp:spPr>
        <a:xfrm>
          <a:off x="3322809" y="380584"/>
          <a:ext cx="2912125" cy="17563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kumimoji="1" lang="ja-JP" altLang="en-US" sz="1300" kern="1200" dirty="0"/>
            <a:t>産業分類等、多くの対象物を分類するために使います。</a:t>
          </a:r>
          <a:endParaRPr kumimoji="1" lang="en-US" altLang="ja-JP" sz="1300" kern="1200" dirty="0"/>
        </a:p>
        <a:p>
          <a:pPr marL="114300" lvl="1" indent="-114300" algn="l" defTabSz="577850">
            <a:lnSpc>
              <a:spcPct val="90000"/>
            </a:lnSpc>
            <a:spcBef>
              <a:spcPct val="0"/>
            </a:spcBef>
            <a:spcAft>
              <a:spcPct val="15000"/>
            </a:spcAft>
            <a:buChar char="•"/>
          </a:pPr>
          <a:r>
            <a:rPr kumimoji="1" lang="ja-JP" altLang="en-US" sz="1300" kern="1200" dirty="0"/>
            <a:t>英数字の記号が付いていることが多いです。</a:t>
          </a:r>
          <a:endParaRPr kumimoji="1" lang="en-US" altLang="ja-JP" sz="1300" kern="1200" dirty="0"/>
        </a:p>
        <a:p>
          <a:pPr marL="114300" lvl="1" indent="-114300" algn="l" defTabSz="577850">
            <a:lnSpc>
              <a:spcPct val="90000"/>
            </a:lnSpc>
            <a:spcBef>
              <a:spcPct val="0"/>
            </a:spcBef>
            <a:spcAft>
              <a:spcPct val="15000"/>
            </a:spcAft>
            <a:buChar char="•"/>
          </a:pPr>
          <a:r>
            <a:rPr kumimoji="1" lang="ja-JP" altLang="en-US" sz="1300" kern="1200" dirty="0"/>
            <a:t>同じコードを使っているデータは、分析や活用が容易にできます。</a:t>
          </a:r>
          <a:endParaRPr kumimoji="1" lang="en-US" altLang="ja-JP" sz="1300" kern="1200" dirty="0"/>
        </a:p>
      </dsp:txBody>
      <dsp:txXfrm>
        <a:off x="3322809" y="380584"/>
        <a:ext cx="2912125" cy="1756371"/>
      </dsp:txXfrm>
    </dsp:sp>
    <dsp:sp modelId="{3AABDA8D-7A48-4DF2-9896-A970C25BB747}">
      <dsp:nvSpPr>
        <dsp:cNvPr id="0" name=""/>
        <dsp:cNvSpPr/>
      </dsp:nvSpPr>
      <dsp:spPr>
        <a:xfrm>
          <a:off x="6642632" y="6184"/>
          <a:ext cx="2912125"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コントロールド・ボキャブラリ</a:t>
          </a:r>
          <a:endParaRPr kumimoji="1" lang="ja-JP" altLang="en-US" sz="1300" kern="1200" dirty="0"/>
        </a:p>
      </dsp:txBody>
      <dsp:txXfrm>
        <a:off x="6642632" y="6184"/>
        <a:ext cx="2912125" cy="374400"/>
      </dsp:txXfrm>
    </dsp:sp>
    <dsp:sp modelId="{C418B41D-7967-4807-87C8-A0C06051E880}">
      <dsp:nvSpPr>
        <dsp:cNvPr id="0" name=""/>
        <dsp:cNvSpPr/>
      </dsp:nvSpPr>
      <dsp:spPr>
        <a:xfrm>
          <a:off x="6642632" y="380584"/>
          <a:ext cx="2912125" cy="17563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kumimoji="1" lang="ja-JP" altLang="en-US" sz="1300" kern="1200" dirty="0"/>
            <a:t>「準備中」、「開店中」のように、複数のデータで共通的に使う選択肢です。</a:t>
          </a:r>
        </a:p>
        <a:p>
          <a:pPr marL="114300" lvl="1" indent="-114300" algn="l" defTabSz="577850">
            <a:lnSpc>
              <a:spcPct val="90000"/>
            </a:lnSpc>
            <a:spcBef>
              <a:spcPct val="0"/>
            </a:spcBef>
            <a:spcAft>
              <a:spcPct val="15000"/>
            </a:spcAft>
            <a:buChar char="•"/>
          </a:pPr>
          <a:r>
            <a:rPr kumimoji="1" lang="ja-JP" altLang="en-US" sz="1300" kern="1200" dirty="0"/>
            <a:t>同じコントロールド・ボキャブラリを使っているデータは、分析や活用が容易にできます。</a:t>
          </a:r>
        </a:p>
      </dsp:txBody>
      <dsp:txXfrm>
        <a:off x="6642632" y="380584"/>
        <a:ext cx="2912125" cy="17563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4E24C-082B-4B10-BA1E-152709447B20}">
      <dsp:nvSpPr>
        <dsp:cNvPr id="0" name=""/>
        <dsp:cNvSpPr/>
      </dsp:nvSpPr>
      <dsp:spPr>
        <a:xfrm>
          <a:off x="0" y="526368"/>
          <a:ext cx="10515600" cy="699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ja-JP" altLang="en-US" sz="2300" kern="1200" dirty="0"/>
            <a:t>データは意思決定の基盤であり、正確に理解する必要がある</a:t>
          </a:r>
          <a:endParaRPr lang="en-US" altLang="ja-JP" sz="2300" kern="1200" dirty="0"/>
        </a:p>
      </dsp:txBody>
      <dsp:txXfrm>
        <a:off x="34155" y="560523"/>
        <a:ext cx="10447290" cy="631350"/>
      </dsp:txXfrm>
    </dsp:sp>
    <dsp:sp modelId="{A318DDE9-4F61-493B-B1E1-1C9889CD76CA}">
      <dsp:nvSpPr>
        <dsp:cNvPr id="0" name=""/>
        <dsp:cNvSpPr/>
      </dsp:nvSpPr>
      <dsp:spPr>
        <a:xfrm>
          <a:off x="0" y="1292268"/>
          <a:ext cx="10515600" cy="699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altLang="en-US" sz="2300" kern="1200" dirty="0"/>
            <a:t>データは間違っている可能性もあるので、その可能性を知っておく必要がある</a:t>
          </a:r>
          <a:endParaRPr lang="ja-JP" sz="2300" kern="1200" dirty="0"/>
        </a:p>
      </dsp:txBody>
      <dsp:txXfrm>
        <a:off x="34155" y="1326423"/>
        <a:ext cx="10447290" cy="631350"/>
      </dsp:txXfrm>
    </dsp:sp>
    <dsp:sp modelId="{F35054C5-463F-4664-9C5F-0C1971054420}">
      <dsp:nvSpPr>
        <dsp:cNvPr id="0" name=""/>
        <dsp:cNvSpPr/>
      </dsp:nvSpPr>
      <dsp:spPr>
        <a:xfrm>
          <a:off x="0" y="2058168"/>
          <a:ext cx="10515600" cy="699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ja-JP" altLang="en-US" sz="2300" kern="1200" dirty="0"/>
            <a:t>データの読み方を知っていることで、新たな発見ができる</a:t>
          </a:r>
          <a:endParaRPr lang="ja-JP" sz="2300" kern="1200" dirty="0"/>
        </a:p>
      </dsp:txBody>
      <dsp:txXfrm>
        <a:off x="34155" y="2092323"/>
        <a:ext cx="10447290" cy="631350"/>
      </dsp:txXfrm>
    </dsp:sp>
    <dsp:sp modelId="{E64605A8-F5AD-428A-9BE6-BBDE84FC3F2E}">
      <dsp:nvSpPr>
        <dsp:cNvPr id="0" name=""/>
        <dsp:cNvSpPr/>
      </dsp:nvSpPr>
      <dsp:spPr>
        <a:xfrm>
          <a:off x="0" y="2824068"/>
          <a:ext cx="10515600" cy="699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altLang="en-US" sz="2300" kern="1200" dirty="0"/>
            <a:t>データを説明するときには、その根拠を明示する必要がある</a:t>
          </a:r>
          <a:endParaRPr kumimoji="1" lang="en-US" altLang="ja-JP" sz="2300" kern="1200" dirty="0"/>
        </a:p>
      </dsp:txBody>
      <dsp:txXfrm>
        <a:off x="34155" y="2858223"/>
        <a:ext cx="10447290" cy="631350"/>
      </dsp:txXfrm>
    </dsp:sp>
    <dsp:sp modelId="{14539E15-0C70-4E51-B905-5D980F6AF15A}">
      <dsp:nvSpPr>
        <dsp:cNvPr id="0" name=""/>
        <dsp:cNvSpPr/>
      </dsp:nvSpPr>
      <dsp:spPr>
        <a:xfrm>
          <a:off x="0" y="3589968"/>
          <a:ext cx="10515600" cy="699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altLang="en-US" sz="2300" kern="1200" dirty="0"/>
            <a:t>悪いデータでもデータをきちんと説明することで信頼を得られる</a:t>
          </a:r>
          <a:endParaRPr kumimoji="1" lang="en-US" altLang="ja-JP" sz="2300" kern="1200" dirty="0"/>
        </a:p>
      </dsp:txBody>
      <dsp:txXfrm>
        <a:off x="34155" y="3624123"/>
        <a:ext cx="10447290" cy="631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1" y="1"/>
            <a:ext cx="2971800" cy="495427"/>
          </a:xfrm>
          <a:prstGeom prst="rect">
            <a:avLst/>
          </a:prstGeom>
        </p:spPr>
        <p:txBody>
          <a:bodyPr vert="horz" lIns="92153" tIns="46077" rIns="92153" bIns="46077"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84613" y="1"/>
            <a:ext cx="2971800" cy="495427"/>
          </a:xfrm>
          <a:prstGeom prst="rect">
            <a:avLst/>
          </a:prstGeom>
        </p:spPr>
        <p:txBody>
          <a:bodyPr vert="horz" lIns="92153" tIns="46077" rIns="92153" bIns="46077" rtlCol="0"/>
          <a:lstStyle>
            <a:lvl1pPr algn="r">
              <a:defRPr sz="1200"/>
            </a:lvl1pPr>
          </a:lstStyle>
          <a:p>
            <a:fld id="{20FB63DF-E160-42EB-8E2B-592BF8341029}" type="datetimeFigureOut">
              <a:rPr kumimoji="1" lang="ja-JP" altLang="en-US" smtClean="0"/>
              <a:t>2023/3/28</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1" y="9378825"/>
            <a:ext cx="2971800" cy="495426"/>
          </a:xfrm>
          <a:prstGeom prst="rect">
            <a:avLst/>
          </a:prstGeom>
        </p:spPr>
        <p:txBody>
          <a:bodyPr vert="horz" lIns="92153" tIns="46077" rIns="92153" bIns="46077"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84613" y="9378825"/>
            <a:ext cx="2971800" cy="495426"/>
          </a:xfrm>
          <a:prstGeom prst="rect">
            <a:avLst/>
          </a:prstGeom>
        </p:spPr>
        <p:txBody>
          <a:bodyPr vert="horz" lIns="92153" tIns="46077" rIns="92153" bIns="46077"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71800" cy="495427"/>
          </a:xfrm>
          <a:prstGeom prst="rect">
            <a:avLst/>
          </a:prstGeom>
        </p:spPr>
        <p:txBody>
          <a:bodyPr vert="horz" lIns="92153" tIns="46077" rIns="92153" bIns="46077"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1"/>
            <a:ext cx="2971800" cy="495427"/>
          </a:xfrm>
          <a:prstGeom prst="rect">
            <a:avLst/>
          </a:prstGeom>
        </p:spPr>
        <p:txBody>
          <a:bodyPr vert="horz" lIns="92153" tIns="46077" rIns="92153" bIns="46077" rtlCol="0"/>
          <a:lstStyle>
            <a:lvl1pPr algn="r">
              <a:defRPr sz="1200"/>
            </a:lvl1pPr>
          </a:lstStyle>
          <a:p>
            <a:fld id="{6014164F-1AF4-4168-B424-02521B930000}" type="datetimeFigureOut">
              <a:rPr kumimoji="1" lang="ja-JP" altLang="en-US" smtClean="0"/>
              <a:t>2023/3/28</a:t>
            </a:fld>
            <a:endParaRPr kumimoji="1" lang="ja-JP" altLang="en-US"/>
          </a:p>
        </p:txBody>
      </p:sp>
      <p:sp>
        <p:nvSpPr>
          <p:cNvPr id="4" name="スライド イメージ プレースホルダー 3"/>
          <p:cNvSpPr>
            <a:spLocks noGrp="1" noRot="1" noChangeAspect="1"/>
          </p:cNvSpPr>
          <p:nvPr>
            <p:ph type="sldImg" idx="2"/>
          </p:nvPr>
        </p:nvSpPr>
        <p:spPr>
          <a:xfrm>
            <a:off x="468313" y="1235075"/>
            <a:ext cx="5921375" cy="3330575"/>
          </a:xfrm>
          <a:prstGeom prst="rect">
            <a:avLst/>
          </a:prstGeom>
          <a:noFill/>
          <a:ln w="12700">
            <a:solidFill>
              <a:prstClr val="black"/>
            </a:solidFill>
          </a:ln>
        </p:spPr>
        <p:txBody>
          <a:bodyPr vert="horz" lIns="92153" tIns="46077" rIns="92153" bIns="46077" rtlCol="0" anchor="ctr"/>
          <a:lstStyle/>
          <a:p>
            <a:endParaRPr lang="ja-JP" altLang="en-US"/>
          </a:p>
        </p:txBody>
      </p:sp>
      <p:sp>
        <p:nvSpPr>
          <p:cNvPr id="5" name="ノート プレースホルダー 4"/>
          <p:cNvSpPr>
            <a:spLocks noGrp="1"/>
          </p:cNvSpPr>
          <p:nvPr>
            <p:ph type="body" sz="quarter" idx="3"/>
          </p:nvPr>
        </p:nvSpPr>
        <p:spPr>
          <a:xfrm>
            <a:off x="685801" y="4751983"/>
            <a:ext cx="5486400" cy="3887986"/>
          </a:xfrm>
          <a:prstGeom prst="rect">
            <a:avLst/>
          </a:prstGeom>
        </p:spPr>
        <p:txBody>
          <a:bodyPr vert="horz" lIns="92153" tIns="46077" rIns="92153" bIns="4607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8825"/>
            <a:ext cx="2971800" cy="495426"/>
          </a:xfrm>
          <a:prstGeom prst="rect">
            <a:avLst/>
          </a:prstGeom>
        </p:spPr>
        <p:txBody>
          <a:bodyPr vert="horz" lIns="92153" tIns="46077" rIns="92153" bIns="4607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825"/>
            <a:ext cx="2971800" cy="495426"/>
          </a:xfrm>
          <a:prstGeom prst="rect">
            <a:avLst/>
          </a:prstGeom>
        </p:spPr>
        <p:txBody>
          <a:bodyPr vert="horz" lIns="92153" tIns="46077" rIns="92153" bIns="46077"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hasCustomPrompt="1"/>
          </p:nvPr>
        </p:nvSpPr>
        <p:spPr>
          <a:xfrm>
            <a:off x="1741932" y="1748279"/>
            <a:ext cx="8708136" cy="1569660"/>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dirty="0"/>
              <a:t>マスター タイトルの書式設定</a:t>
            </a:r>
            <a:br>
              <a:rPr kumimoji="1" lang="en-US" altLang="ja-JP" dirty="0"/>
            </a:b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hasCustomPrompt="1"/>
          </p:nvPr>
        </p:nvSpPr>
        <p:spPr>
          <a:xfrm>
            <a:off x="1874982" y="3571614"/>
            <a:ext cx="8405091" cy="1000386"/>
          </a:xfrm>
        </p:spPr>
        <p:txBody>
          <a:bodyPr/>
          <a:lstStyle>
            <a:lvl1pPr marL="0" indent="0" algn="l">
              <a:buFont typeface="Arial" panose="020B0604020202020204" pitchFamily="34" charset="0"/>
              <a:buNone/>
              <a:defRPr sz="18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indent="0">
              <a:spcBef>
                <a:spcPts val="0"/>
              </a:spcBef>
              <a:buNone/>
            </a:pPr>
            <a:r>
              <a:rPr lang="ja-JP" altLang="en-US" sz="2400" dirty="0"/>
              <a:t>サブタイトル</a:t>
            </a:r>
            <a:endParaRPr kumimoji="1" lang="ja-JP" altLang="en-US" dirty="0"/>
          </a:p>
        </p:txBody>
      </p:sp>
      <p:sp>
        <p:nvSpPr>
          <p:cNvPr id="10" name="楕円 9">
            <a:extLst>
              <a:ext uri="{FF2B5EF4-FFF2-40B4-BE49-F238E27FC236}">
                <a16:creationId xmlns:a16="http://schemas.microsoft.com/office/drawing/2014/main" id="{329C4F4F-2D45-4844-B1E1-973B650095E1}"/>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8A74784-6FBA-4FE3-B85D-F3B4267D2DD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
        <p:nvSpPr>
          <p:cNvPr id="6" name="字幕 19">
            <a:extLst>
              <a:ext uri="{FF2B5EF4-FFF2-40B4-BE49-F238E27FC236}">
                <a16:creationId xmlns:a16="http://schemas.microsoft.com/office/drawing/2014/main" id="{A1F4217B-518D-42A2-9765-66820D00DAB9}"/>
              </a:ext>
            </a:extLst>
          </p:cNvPr>
          <p:cNvSpPr txBox="1">
            <a:spLocks/>
          </p:cNvSpPr>
          <p:nvPr userDrawn="1"/>
        </p:nvSpPr>
        <p:spPr>
          <a:xfrm>
            <a:off x="7807568" y="5817958"/>
            <a:ext cx="3739779" cy="885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endParaRPr lang="ja-JP" altLang="en-US" sz="1800" dirty="0"/>
          </a:p>
        </p:txBody>
      </p:sp>
      <p:sp>
        <p:nvSpPr>
          <p:cNvPr id="7" name="テキスト ボックス 6">
            <a:extLst>
              <a:ext uri="{FF2B5EF4-FFF2-40B4-BE49-F238E27FC236}">
                <a16:creationId xmlns:a16="http://schemas.microsoft.com/office/drawing/2014/main" id="{C1C97BFC-C1C8-4125-9500-4EAAB159E752}"/>
              </a:ext>
            </a:extLst>
          </p:cNvPr>
          <p:cNvSpPr txBox="1"/>
          <p:nvPr userDrawn="1"/>
        </p:nvSpPr>
        <p:spPr>
          <a:xfrm>
            <a:off x="0" y="582022"/>
            <a:ext cx="6168682" cy="923330"/>
          </a:xfrm>
          <a:prstGeom prst="rect">
            <a:avLst/>
          </a:prstGeom>
          <a:noFill/>
        </p:spPr>
        <p:txBody>
          <a:bodyPr wrap="square">
            <a:spAutoFit/>
          </a:bodyPr>
          <a:lstStyle/>
          <a:p>
            <a:r>
              <a:rPr kumimoji="1" lang="ja-JP" altLang="en-US" dirty="0"/>
              <a:t>デジタルスキル標準</a:t>
            </a:r>
            <a:endParaRPr kumimoji="1" lang="en-US" altLang="ja-JP" dirty="0"/>
          </a:p>
          <a:p>
            <a:r>
              <a:rPr lang="ja-JP" altLang="en-US" dirty="0"/>
              <a:t>　</a:t>
            </a:r>
            <a:r>
              <a:rPr lang="en-US" altLang="ja-JP" dirty="0"/>
              <a:t>DX</a:t>
            </a:r>
            <a:r>
              <a:rPr lang="ja-JP" altLang="en-US" dirty="0"/>
              <a:t>リテラシー標準</a:t>
            </a:r>
            <a:endParaRPr lang="en-US" altLang="ja-JP" dirty="0"/>
          </a:p>
          <a:p>
            <a:r>
              <a:rPr lang="ja-JP" altLang="en-US" dirty="0"/>
              <a:t>　</a:t>
            </a:r>
            <a:r>
              <a:rPr lang="en-US" altLang="ja-JP" dirty="0"/>
              <a:t>DX</a:t>
            </a:r>
            <a:r>
              <a:rPr lang="ja-JP" altLang="en-US" dirty="0"/>
              <a:t>推進スキル標準</a:t>
            </a:r>
          </a:p>
        </p:txBody>
      </p:sp>
      <p:pic>
        <p:nvPicPr>
          <p:cNvPr id="9" name="図 8">
            <a:extLst>
              <a:ext uri="{FF2B5EF4-FFF2-40B4-BE49-F238E27FC236}">
                <a16:creationId xmlns:a16="http://schemas.microsoft.com/office/drawing/2014/main" id="{C5F76E8B-B09B-4FA5-B3A9-8CC60B9C79C5}"/>
              </a:ext>
            </a:extLst>
          </p:cNvPr>
          <p:cNvPicPr>
            <a:picLocks noChangeAspect="1"/>
          </p:cNvPicPr>
          <p:nvPr userDrawn="1"/>
        </p:nvPicPr>
        <p:blipFill>
          <a:blip r:embed="rId2"/>
          <a:stretch>
            <a:fillRect/>
          </a:stretch>
        </p:blipFill>
        <p:spPr>
          <a:xfrm>
            <a:off x="1442825" y="2972284"/>
            <a:ext cx="9306349" cy="3587363"/>
          </a:xfrm>
          <a:prstGeom prst="rect">
            <a:avLst/>
          </a:prstGeom>
        </p:spPr>
      </p:pic>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sp>
        <p:nvSpPr>
          <p:cNvPr id="10" name="楕円 9">
            <a:extLst>
              <a:ext uri="{FF2B5EF4-FFF2-40B4-BE49-F238E27FC236}">
                <a16:creationId xmlns:a16="http://schemas.microsoft.com/office/drawing/2014/main" id="{2B92BB9A-C14C-4EB3-99DF-96A4A9E75860}"/>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4BB0D5-7E29-4874-B437-88D57B7A7D6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
        <p:nvSpPr>
          <p:cNvPr id="5" name="楕円 4">
            <a:extLst>
              <a:ext uri="{FF2B5EF4-FFF2-40B4-BE49-F238E27FC236}">
                <a16:creationId xmlns:a16="http://schemas.microsoft.com/office/drawing/2014/main" id="{41CA0070-3FCF-4964-8C18-E1A8CF4992BD}"/>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876EDB4-45DC-4270-AEAA-20B1365E1467}"/>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stat.go.jp/naruhodo/4_graph/shokyu/hakohige.html" TargetMode="External"/><Relationship Id="rId13" Type="http://schemas.openxmlformats.org/officeDocument/2006/relationships/image" Target="../media/image17.jpeg"/><Relationship Id="rId3" Type="http://schemas.openxmlformats.org/officeDocument/2006/relationships/hyperlink" Target="https://www.stat.go.jp/naruhodo/4_graph/shokyu/bou-graph.html" TargetMode="External"/><Relationship Id="rId7" Type="http://schemas.openxmlformats.org/officeDocument/2006/relationships/hyperlink" Target="https://www.stat.go.jp/naruhodo/4_graph/shokyu/histogram.html" TargetMode="External"/><Relationship Id="rId12" Type="http://schemas.openxmlformats.org/officeDocument/2006/relationships/image" Target="../media/image16.png"/><Relationship Id="rId2" Type="http://schemas.openxmlformats.org/officeDocument/2006/relationships/hyperlink" Target="https://www.stat.go.jp/naruhodo/4_graph/shokyu/e-graph.html" TargetMode="External"/><Relationship Id="rId1" Type="http://schemas.openxmlformats.org/officeDocument/2006/relationships/slideLayout" Target="../slideLayouts/slideLayout3.xml"/><Relationship Id="rId6" Type="http://schemas.openxmlformats.org/officeDocument/2006/relationships/hyperlink" Target="https://www.stat.go.jp/naruhodo/4_graph/shokyu/obi-graph.html" TargetMode="External"/><Relationship Id="rId11" Type="http://schemas.openxmlformats.org/officeDocument/2006/relationships/image" Target="../media/image15.png"/><Relationship Id="rId5" Type="http://schemas.openxmlformats.org/officeDocument/2006/relationships/hyperlink" Target="https://www.stat.go.jp/naruhodo/4_graph/shokyu/pie-chart.html" TargetMode="Externa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hyperlink" Target="https://www.stat.go.jp/naruhodo/4_graph/shokyu/oresen-graph.html" TargetMode="External"/><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p:txBody>
          <a:bodyPr/>
          <a:lstStyle/>
          <a:p>
            <a:r>
              <a:rPr lang="ja-JP" altLang="en-US" dirty="0"/>
              <a:t>データを読む・説明する</a:t>
            </a:r>
            <a:br>
              <a:rPr lang="en-US" altLang="ja-JP" dirty="0"/>
            </a:br>
            <a:endParaRPr lang="ja-JP" altLang="en-US" dirty="0"/>
          </a:p>
        </p:txBody>
      </p:sp>
      <p:sp>
        <p:nvSpPr>
          <p:cNvPr id="8" name="正方形/長方形 7">
            <a:extLst>
              <a:ext uri="{FF2B5EF4-FFF2-40B4-BE49-F238E27FC236}">
                <a16:creationId xmlns:a16="http://schemas.microsoft.com/office/drawing/2014/main" id="{2E385DFE-3EAE-47C3-9A3E-8491392F74B6}"/>
              </a:ext>
            </a:extLst>
          </p:cNvPr>
          <p:cNvSpPr/>
          <p:nvPr/>
        </p:nvSpPr>
        <p:spPr>
          <a:xfrm>
            <a:off x="253218" y="900333"/>
            <a:ext cx="2053884" cy="2390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2591A90-49E5-41AD-BFD4-9DD0FDFB3482}"/>
              </a:ext>
            </a:extLst>
          </p:cNvPr>
          <p:cNvSpPr txBox="1"/>
          <p:nvPr/>
        </p:nvSpPr>
        <p:spPr>
          <a:xfrm>
            <a:off x="5130138" y="6581001"/>
            <a:ext cx="1614545" cy="276999"/>
          </a:xfrm>
          <a:prstGeom prst="rect">
            <a:avLst/>
          </a:prstGeom>
          <a:noFill/>
        </p:spPr>
        <p:txBody>
          <a:bodyPr wrap="none" rtlCol="0">
            <a:spAutoFit/>
          </a:bodyPr>
          <a:lstStyle/>
          <a:p>
            <a:pPr algn="l"/>
            <a:r>
              <a:rPr kumimoji="1" lang="ja-JP" altLang="en-US" sz="1200" dirty="0"/>
              <a:t>作成：　</a:t>
            </a:r>
            <a:r>
              <a:rPr kumimoji="1" lang="en-US" altLang="ja-JP" sz="1200" dirty="0"/>
              <a:t>2023-03-31</a:t>
            </a:r>
            <a:endParaRPr kumimoji="1" lang="ja-JP" altLang="en-US" sz="1200" dirty="0"/>
          </a:p>
        </p:txBody>
      </p:sp>
      <p:sp>
        <p:nvSpPr>
          <p:cNvPr id="15" name="正方形/長方形 14">
            <a:extLst>
              <a:ext uri="{FF2B5EF4-FFF2-40B4-BE49-F238E27FC236}">
                <a16:creationId xmlns:a16="http://schemas.microsoft.com/office/drawing/2014/main" id="{0D715099-7E47-4F41-AFB2-FDF8C42A6FB1}"/>
              </a:ext>
            </a:extLst>
          </p:cNvPr>
          <p:cNvSpPr/>
          <p:nvPr/>
        </p:nvSpPr>
        <p:spPr>
          <a:xfrm>
            <a:off x="4724341" y="3572834"/>
            <a:ext cx="2494610" cy="276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704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C6C3532-6BF2-ABB4-BB51-487AA1022221}"/>
              </a:ext>
            </a:extLst>
          </p:cNvPr>
          <p:cNvSpPr>
            <a:spLocks noGrp="1"/>
          </p:cNvSpPr>
          <p:nvPr>
            <p:ph type="title"/>
          </p:nvPr>
        </p:nvSpPr>
        <p:spPr/>
        <p:txBody>
          <a:bodyPr/>
          <a:lstStyle/>
          <a:p>
            <a:r>
              <a:rPr kumimoji="1" lang="ja-JP" altLang="en-US" dirty="0"/>
              <a:t>データの分類</a:t>
            </a:r>
          </a:p>
        </p:txBody>
      </p:sp>
      <p:sp>
        <p:nvSpPr>
          <p:cNvPr id="4" name="スライド番号プレースホルダー 3">
            <a:extLst>
              <a:ext uri="{FF2B5EF4-FFF2-40B4-BE49-F238E27FC236}">
                <a16:creationId xmlns:a16="http://schemas.microsoft.com/office/drawing/2014/main" id="{E3EB4847-F284-FFD5-9353-78BA905E33F2}"/>
              </a:ext>
            </a:extLst>
          </p:cNvPr>
          <p:cNvSpPr>
            <a:spLocks noGrp="1"/>
          </p:cNvSpPr>
          <p:nvPr>
            <p:ph type="sldNum" sz="quarter" idx="4"/>
          </p:nvPr>
        </p:nvSpPr>
        <p:spPr>
          <a:xfrm>
            <a:off x="9259548" y="6321264"/>
            <a:ext cx="2743200" cy="365125"/>
          </a:xfrm>
        </p:spPr>
        <p:txBody>
          <a:bodyPr/>
          <a:lstStyle/>
          <a:p>
            <a:fld id="{DFD4F317-19D0-4848-B5EB-5B174DBE8CF9}" type="slidenum">
              <a:rPr lang="ja-JP" altLang="en-US" smtClean="0"/>
              <a:pPr/>
              <a:t>10</a:t>
            </a:fld>
            <a:endParaRPr lang="ja-JP" altLang="en-US"/>
          </a:p>
        </p:txBody>
      </p:sp>
      <p:graphicFrame>
        <p:nvGraphicFramePr>
          <p:cNvPr id="6" name="コンテンツ プレースホルダー 4">
            <a:extLst>
              <a:ext uri="{FF2B5EF4-FFF2-40B4-BE49-F238E27FC236}">
                <a16:creationId xmlns:a16="http://schemas.microsoft.com/office/drawing/2014/main" id="{365914EE-669B-47FA-BF9F-5B1DB78208A8}"/>
              </a:ext>
            </a:extLst>
          </p:cNvPr>
          <p:cNvGraphicFramePr>
            <a:graphicFrameLocks/>
          </p:cNvGraphicFramePr>
          <p:nvPr>
            <p:extLst>
              <p:ext uri="{D42A27DB-BD31-4B8C-83A1-F6EECF244321}">
                <p14:modId xmlns:p14="http://schemas.microsoft.com/office/powerpoint/2010/main" val="185173038"/>
              </p:ext>
            </p:extLst>
          </p:nvPr>
        </p:nvGraphicFramePr>
        <p:xfrm>
          <a:off x="62024" y="1657832"/>
          <a:ext cx="12067952" cy="5549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コンテンツ プレースホルダー 6">
            <a:extLst>
              <a:ext uri="{FF2B5EF4-FFF2-40B4-BE49-F238E27FC236}">
                <a16:creationId xmlns:a16="http://schemas.microsoft.com/office/drawing/2014/main" id="{8C4248B2-9555-4036-A136-6E70DB385E92}"/>
              </a:ext>
            </a:extLst>
          </p:cNvPr>
          <p:cNvSpPr>
            <a:spLocks noGrp="1"/>
          </p:cNvSpPr>
          <p:nvPr>
            <p:ph idx="1"/>
          </p:nvPr>
        </p:nvSpPr>
        <p:spPr/>
        <p:txBody>
          <a:bodyPr/>
          <a:lstStyle/>
          <a:p>
            <a:r>
              <a:rPr lang="ja-JP" altLang="en-US" dirty="0"/>
              <a:t>データは時間、整理方法等により、いくつかの分類があります。</a:t>
            </a:r>
          </a:p>
        </p:txBody>
      </p:sp>
    </p:spTree>
    <p:extLst>
      <p:ext uri="{BB962C8B-B14F-4D97-AF65-F5344CB8AC3E}">
        <p14:creationId xmlns:p14="http://schemas.microsoft.com/office/powerpoint/2010/main" val="36818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3EDDC1A-EF63-4E8F-9A93-B601E41695F4}"/>
              </a:ext>
            </a:extLst>
          </p:cNvPr>
          <p:cNvSpPr>
            <a:spLocks noGrp="1"/>
          </p:cNvSpPr>
          <p:nvPr>
            <p:ph idx="1"/>
          </p:nvPr>
        </p:nvSpPr>
        <p:spPr/>
        <p:txBody>
          <a:bodyPr/>
          <a:lstStyle/>
          <a:p>
            <a:r>
              <a:rPr kumimoji="1" lang="ja-JP" altLang="en-US" dirty="0"/>
              <a:t>平均値や偏差値はデータ分析の基礎です。理解しましょう。</a:t>
            </a:r>
          </a:p>
        </p:txBody>
      </p:sp>
      <p:sp>
        <p:nvSpPr>
          <p:cNvPr id="3" name="タイトル 2">
            <a:extLst>
              <a:ext uri="{FF2B5EF4-FFF2-40B4-BE49-F238E27FC236}">
                <a16:creationId xmlns:a16="http://schemas.microsoft.com/office/drawing/2014/main" id="{5BC334D2-F620-97D8-408D-5DDD2F7D7187}"/>
              </a:ext>
            </a:extLst>
          </p:cNvPr>
          <p:cNvSpPr>
            <a:spLocks noGrp="1"/>
          </p:cNvSpPr>
          <p:nvPr>
            <p:ph type="title"/>
          </p:nvPr>
        </p:nvSpPr>
        <p:spPr/>
        <p:txBody>
          <a:bodyPr/>
          <a:lstStyle/>
          <a:p>
            <a:r>
              <a:rPr kumimoji="1" lang="ja-JP" altLang="en-US" dirty="0"/>
              <a:t>データの代表値とバラツキ</a:t>
            </a:r>
          </a:p>
        </p:txBody>
      </p:sp>
      <p:sp>
        <p:nvSpPr>
          <p:cNvPr id="4" name="スライド番号プレースホルダー 3">
            <a:extLst>
              <a:ext uri="{FF2B5EF4-FFF2-40B4-BE49-F238E27FC236}">
                <a16:creationId xmlns:a16="http://schemas.microsoft.com/office/drawing/2014/main" id="{304E7CB6-4842-9C36-BF27-AC13B852B890}"/>
              </a:ext>
            </a:extLst>
          </p:cNvPr>
          <p:cNvSpPr>
            <a:spLocks noGrp="1"/>
          </p:cNvSpPr>
          <p:nvPr>
            <p:ph type="sldNum" sz="quarter" idx="4"/>
          </p:nvPr>
        </p:nvSpPr>
        <p:spPr/>
        <p:txBody>
          <a:bodyPr/>
          <a:lstStyle/>
          <a:p>
            <a:fld id="{DFD4F317-19D0-4848-B5EB-5B174DBE8CF9}" type="slidenum">
              <a:rPr lang="ja-JP" altLang="en-US" smtClean="0"/>
              <a:pPr/>
              <a:t>11</a:t>
            </a:fld>
            <a:endParaRPr lang="ja-JP" altLang="en-US"/>
          </a:p>
        </p:txBody>
      </p:sp>
      <p:pic>
        <p:nvPicPr>
          <p:cNvPr id="6" name="図 5">
            <a:extLst>
              <a:ext uri="{FF2B5EF4-FFF2-40B4-BE49-F238E27FC236}">
                <a16:creationId xmlns:a16="http://schemas.microsoft.com/office/drawing/2014/main" id="{4E302979-DC0D-A6EF-F9EC-E6E4A0FA2813}"/>
              </a:ext>
            </a:extLst>
          </p:cNvPr>
          <p:cNvPicPr>
            <a:picLocks noChangeAspect="1"/>
          </p:cNvPicPr>
          <p:nvPr/>
        </p:nvPicPr>
        <p:blipFill>
          <a:blip r:embed="rId2"/>
          <a:stretch>
            <a:fillRect/>
          </a:stretch>
        </p:blipFill>
        <p:spPr>
          <a:xfrm>
            <a:off x="204601" y="2244323"/>
            <a:ext cx="5020340" cy="4203406"/>
          </a:xfrm>
          <a:prstGeom prst="rect">
            <a:avLst/>
          </a:prstGeom>
        </p:spPr>
      </p:pic>
      <p:sp>
        <p:nvSpPr>
          <p:cNvPr id="9" name="テキスト ボックス 8">
            <a:extLst>
              <a:ext uri="{FF2B5EF4-FFF2-40B4-BE49-F238E27FC236}">
                <a16:creationId xmlns:a16="http://schemas.microsoft.com/office/drawing/2014/main" id="{2B45EBCA-45C1-4A61-CDA7-BB8A5E9BBC72}"/>
              </a:ext>
            </a:extLst>
          </p:cNvPr>
          <p:cNvSpPr txBox="1"/>
          <p:nvPr/>
        </p:nvSpPr>
        <p:spPr>
          <a:xfrm>
            <a:off x="523669" y="6503826"/>
            <a:ext cx="4221774" cy="400110"/>
          </a:xfrm>
          <a:prstGeom prst="rect">
            <a:avLst/>
          </a:prstGeom>
          <a:noFill/>
        </p:spPr>
        <p:txBody>
          <a:bodyPr wrap="square">
            <a:spAutoFit/>
          </a:bodyPr>
          <a:lstStyle/>
          <a:p>
            <a:r>
              <a:rPr lang="ja-JP" altLang="en-US" sz="1000" dirty="0"/>
              <a:t>資料：総務省統計局「なるほど統計学園」</a:t>
            </a:r>
            <a:endParaRPr lang="en-US" altLang="ja-JP" sz="1000" dirty="0"/>
          </a:p>
          <a:p>
            <a:r>
              <a:rPr lang="en-US" altLang="ja-JP" sz="1000" dirty="0"/>
              <a:t>https://www.stat.go.jp/naruhodo/5_tokucho/chushin.html</a:t>
            </a:r>
          </a:p>
        </p:txBody>
      </p:sp>
      <p:grpSp>
        <p:nvGrpSpPr>
          <p:cNvPr id="10" name="グループ化 9">
            <a:extLst>
              <a:ext uri="{FF2B5EF4-FFF2-40B4-BE49-F238E27FC236}">
                <a16:creationId xmlns:a16="http://schemas.microsoft.com/office/drawing/2014/main" id="{189B66CE-6DED-3AA4-9F36-8227EFB9EF83}"/>
              </a:ext>
            </a:extLst>
          </p:cNvPr>
          <p:cNvGrpSpPr/>
          <p:nvPr/>
        </p:nvGrpSpPr>
        <p:grpSpPr>
          <a:xfrm>
            <a:off x="8127590" y="4453833"/>
            <a:ext cx="2913681" cy="2232556"/>
            <a:chOff x="1828800" y="2211572"/>
            <a:chExt cx="1591340" cy="1219336"/>
          </a:xfrm>
        </p:grpSpPr>
        <p:cxnSp>
          <p:nvCxnSpPr>
            <p:cNvPr id="11" name="直線コネクタ 10">
              <a:extLst>
                <a:ext uri="{FF2B5EF4-FFF2-40B4-BE49-F238E27FC236}">
                  <a16:creationId xmlns:a16="http://schemas.microsoft.com/office/drawing/2014/main" id="{439404B6-B994-D8BB-2DF3-088D88258BAF}"/>
                </a:ext>
              </a:extLst>
            </p:cNvPr>
            <p:cNvCxnSpPr>
              <a:cxnSpLocks/>
            </p:cNvCxnSpPr>
            <p:nvPr/>
          </p:nvCxnSpPr>
          <p:spPr>
            <a:xfrm>
              <a:off x="1828800" y="2211572"/>
              <a:ext cx="0" cy="121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5DE88F-B751-E571-DA6C-A2343DAD042D}"/>
                </a:ext>
              </a:extLst>
            </p:cNvPr>
            <p:cNvCxnSpPr>
              <a:cxnSpLocks/>
            </p:cNvCxnSpPr>
            <p:nvPr/>
          </p:nvCxnSpPr>
          <p:spPr>
            <a:xfrm flipH="1">
              <a:off x="1828800" y="3430908"/>
              <a:ext cx="1591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フリーフォーム: 図形 12">
            <a:extLst>
              <a:ext uri="{FF2B5EF4-FFF2-40B4-BE49-F238E27FC236}">
                <a16:creationId xmlns:a16="http://schemas.microsoft.com/office/drawing/2014/main" id="{3A7A06A5-3EF6-361C-4680-9AF099442FD1}"/>
              </a:ext>
            </a:extLst>
          </p:cNvPr>
          <p:cNvSpPr/>
          <p:nvPr/>
        </p:nvSpPr>
        <p:spPr>
          <a:xfrm>
            <a:off x="8121991" y="4766488"/>
            <a:ext cx="2710126" cy="1915007"/>
          </a:xfrm>
          <a:custGeom>
            <a:avLst/>
            <a:gdLst>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45903 h 1045903"/>
            </a:gdLst>
            <a:ahLst/>
            <a:cxnLst>
              <a:cxn ang="0">
                <a:pos x="connsiteX0" y="connsiteY0"/>
              </a:cxn>
              <a:cxn ang="0">
                <a:pos x="connsiteX1" y="connsiteY1"/>
              </a:cxn>
              <a:cxn ang="0">
                <a:pos x="connsiteX2" y="connsiteY2"/>
              </a:cxn>
            </a:cxnLst>
            <a:rect l="l" t="t" r="r" b="b"/>
            <a:pathLst>
              <a:path w="1480166" h="1045903">
                <a:moveTo>
                  <a:pt x="0" y="1045903"/>
                </a:moveTo>
                <a:cubicBezTo>
                  <a:pt x="576979" y="789524"/>
                  <a:pt x="487272" y="1020"/>
                  <a:pt x="733966" y="1"/>
                </a:cubicBezTo>
                <a:cubicBezTo>
                  <a:pt x="980660" y="-1018"/>
                  <a:pt x="991873" y="776272"/>
                  <a:pt x="1480166" y="1045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4C9B8B7-70DF-EFBA-B787-EAA3EA6BAFE3}"/>
              </a:ext>
            </a:extLst>
          </p:cNvPr>
          <p:cNvSpPr/>
          <p:nvPr/>
        </p:nvSpPr>
        <p:spPr>
          <a:xfrm>
            <a:off x="8127590" y="5807298"/>
            <a:ext cx="2710126" cy="874197"/>
          </a:xfrm>
          <a:custGeom>
            <a:avLst/>
            <a:gdLst>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45903 h 1045903"/>
            </a:gdLst>
            <a:ahLst/>
            <a:cxnLst>
              <a:cxn ang="0">
                <a:pos x="connsiteX0" y="connsiteY0"/>
              </a:cxn>
              <a:cxn ang="0">
                <a:pos x="connsiteX1" y="connsiteY1"/>
              </a:cxn>
              <a:cxn ang="0">
                <a:pos x="connsiteX2" y="connsiteY2"/>
              </a:cxn>
            </a:cxnLst>
            <a:rect l="l" t="t" r="r" b="b"/>
            <a:pathLst>
              <a:path w="1480166" h="1045903">
                <a:moveTo>
                  <a:pt x="0" y="1045903"/>
                </a:moveTo>
                <a:cubicBezTo>
                  <a:pt x="576979" y="789524"/>
                  <a:pt x="487272" y="1020"/>
                  <a:pt x="733966" y="1"/>
                </a:cubicBezTo>
                <a:cubicBezTo>
                  <a:pt x="980660" y="-1018"/>
                  <a:pt x="991873" y="776272"/>
                  <a:pt x="1480166" y="1045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F50FB00F-174E-6CEF-4BC2-FC03180DE801}"/>
              </a:ext>
            </a:extLst>
          </p:cNvPr>
          <p:cNvSpPr/>
          <p:nvPr/>
        </p:nvSpPr>
        <p:spPr>
          <a:xfrm>
            <a:off x="8133190" y="6425897"/>
            <a:ext cx="2710126" cy="255598"/>
          </a:xfrm>
          <a:custGeom>
            <a:avLst/>
            <a:gdLst>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45903 h 1045903"/>
            </a:gdLst>
            <a:ahLst/>
            <a:cxnLst>
              <a:cxn ang="0">
                <a:pos x="connsiteX0" y="connsiteY0"/>
              </a:cxn>
              <a:cxn ang="0">
                <a:pos x="connsiteX1" y="connsiteY1"/>
              </a:cxn>
              <a:cxn ang="0">
                <a:pos x="connsiteX2" y="connsiteY2"/>
              </a:cxn>
            </a:cxnLst>
            <a:rect l="l" t="t" r="r" b="b"/>
            <a:pathLst>
              <a:path w="1480166" h="1045903">
                <a:moveTo>
                  <a:pt x="0" y="1045903"/>
                </a:moveTo>
                <a:cubicBezTo>
                  <a:pt x="576979" y="789524"/>
                  <a:pt x="487272" y="1020"/>
                  <a:pt x="733966" y="1"/>
                </a:cubicBezTo>
                <a:cubicBezTo>
                  <a:pt x="980660" y="-1018"/>
                  <a:pt x="991873" y="776272"/>
                  <a:pt x="1480166" y="1045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7746E67A-CE6D-DD81-7853-79A4D7CC0A8A}"/>
              </a:ext>
            </a:extLst>
          </p:cNvPr>
          <p:cNvSpPr/>
          <p:nvPr/>
        </p:nvSpPr>
        <p:spPr>
          <a:xfrm>
            <a:off x="8906961" y="4774876"/>
            <a:ext cx="1722184" cy="1915007"/>
          </a:xfrm>
          <a:custGeom>
            <a:avLst/>
            <a:gdLst>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45903 h 1045903"/>
            </a:gdLst>
            <a:ahLst/>
            <a:cxnLst>
              <a:cxn ang="0">
                <a:pos x="connsiteX0" y="connsiteY0"/>
              </a:cxn>
              <a:cxn ang="0">
                <a:pos x="connsiteX1" y="connsiteY1"/>
              </a:cxn>
              <a:cxn ang="0">
                <a:pos x="connsiteX2" y="connsiteY2"/>
              </a:cxn>
            </a:cxnLst>
            <a:rect l="l" t="t" r="r" b="b"/>
            <a:pathLst>
              <a:path w="1480166" h="1045903">
                <a:moveTo>
                  <a:pt x="0" y="1045903"/>
                </a:moveTo>
                <a:cubicBezTo>
                  <a:pt x="576979" y="789524"/>
                  <a:pt x="487272" y="1020"/>
                  <a:pt x="733966" y="1"/>
                </a:cubicBezTo>
                <a:cubicBezTo>
                  <a:pt x="980660" y="-1018"/>
                  <a:pt x="991873" y="776272"/>
                  <a:pt x="1480166" y="1045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B524BD15-09FA-AD2E-1D43-6365011CD3FA}"/>
              </a:ext>
            </a:extLst>
          </p:cNvPr>
          <p:cNvSpPr txBox="1"/>
          <p:nvPr/>
        </p:nvSpPr>
        <p:spPr>
          <a:xfrm>
            <a:off x="6727040" y="2093193"/>
            <a:ext cx="5500027" cy="2308324"/>
          </a:xfrm>
          <a:prstGeom prst="rect">
            <a:avLst/>
          </a:prstGeom>
          <a:noFill/>
        </p:spPr>
        <p:txBody>
          <a:bodyPr wrap="square" rtlCol="0">
            <a:spAutoFit/>
          </a:bodyPr>
          <a:lstStyle/>
          <a:p>
            <a:r>
              <a:rPr lang="ja-JP" altLang="en-US" sz="1600" b="1" u="sng" dirty="0">
                <a:latin typeface="+mn-ea"/>
              </a:rPr>
              <a:t>偏差</a:t>
            </a:r>
            <a:endParaRPr lang="en-US" altLang="ja-JP" sz="1600" b="1" u="sng" dirty="0">
              <a:latin typeface="+mn-ea"/>
            </a:endParaRPr>
          </a:p>
          <a:p>
            <a:r>
              <a:rPr lang="ja-JP" altLang="en-US" sz="1600" dirty="0">
                <a:solidFill>
                  <a:srgbClr val="323333"/>
                </a:solidFill>
                <a:latin typeface="+mn-ea"/>
              </a:rPr>
              <a:t>平均からの隔たりの大きさを表す値</a:t>
            </a:r>
            <a:endParaRPr lang="en-US" altLang="ja-JP" sz="1600" dirty="0">
              <a:latin typeface="+mn-ea"/>
            </a:endParaRPr>
          </a:p>
          <a:p>
            <a:pPr algn="l"/>
            <a:r>
              <a:rPr kumimoji="1" lang="ja-JP" altLang="en-US" sz="1600" b="1" u="sng" dirty="0">
                <a:latin typeface="+mn-ea"/>
              </a:rPr>
              <a:t>分散</a:t>
            </a:r>
            <a:endParaRPr kumimoji="1" lang="en-US" altLang="ja-JP" sz="1600" b="1" u="sng" dirty="0">
              <a:latin typeface="+mn-ea"/>
            </a:endParaRPr>
          </a:p>
          <a:p>
            <a:pPr algn="l"/>
            <a:r>
              <a:rPr kumimoji="1" lang="ja-JP" altLang="en-US" sz="1600" dirty="0">
                <a:latin typeface="+mn-ea"/>
              </a:rPr>
              <a:t>偏差を二乗することでバラツキ度合いを示します</a:t>
            </a:r>
            <a:endParaRPr kumimoji="1" lang="en-US" altLang="ja-JP" sz="1600" dirty="0">
              <a:latin typeface="+mn-ea"/>
            </a:endParaRPr>
          </a:p>
          <a:p>
            <a:pPr algn="l"/>
            <a:r>
              <a:rPr kumimoji="1" lang="ja-JP" altLang="en-US" sz="1600" b="1" u="sng" dirty="0">
                <a:latin typeface="+mn-ea"/>
              </a:rPr>
              <a:t>標準偏差</a:t>
            </a:r>
            <a:endParaRPr kumimoji="1" lang="en-US" altLang="ja-JP" sz="1600" b="1" u="sng" dirty="0">
              <a:latin typeface="+mn-ea"/>
            </a:endParaRPr>
          </a:p>
          <a:p>
            <a:pPr algn="l"/>
            <a:r>
              <a:rPr kumimoji="1" lang="ja-JP" altLang="en-US" sz="1600" dirty="0">
                <a:latin typeface="+mn-ea"/>
              </a:rPr>
              <a:t>偏差は対象によって異なるため、平均からのズレを表す値</a:t>
            </a:r>
            <a:endParaRPr kumimoji="1" lang="en-US" altLang="ja-JP" sz="1600" dirty="0">
              <a:latin typeface="+mn-ea"/>
            </a:endParaRPr>
          </a:p>
          <a:p>
            <a:pPr algn="l"/>
            <a:r>
              <a:rPr kumimoji="1" lang="ja-JP" altLang="en-US" sz="1600" b="1" u="sng" dirty="0">
                <a:latin typeface="+mn-ea"/>
              </a:rPr>
              <a:t>偏差値</a:t>
            </a:r>
            <a:endParaRPr kumimoji="1" lang="en-US" altLang="ja-JP" sz="1600" b="1" u="sng" dirty="0">
              <a:latin typeface="+mn-ea"/>
            </a:endParaRPr>
          </a:p>
          <a:p>
            <a:pPr algn="l"/>
            <a:r>
              <a:rPr kumimoji="1" lang="ja-JP" altLang="en-US" sz="1600" dirty="0">
                <a:latin typeface="+mn-ea"/>
              </a:rPr>
              <a:t>データの値を平均</a:t>
            </a:r>
            <a:r>
              <a:rPr kumimoji="1" lang="en-US" altLang="ja-JP" sz="1600" dirty="0">
                <a:latin typeface="+mn-ea"/>
              </a:rPr>
              <a:t>50</a:t>
            </a:r>
            <a:r>
              <a:rPr kumimoji="1" lang="ja-JP" altLang="en-US" sz="1600" dirty="0">
                <a:latin typeface="+mn-ea"/>
              </a:rPr>
              <a:t>、標準偏差</a:t>
            </a:r>
            <a:r>
              <a:rPr kumimoji="1" lang="en-US" altLang="ja-JP" sz="1600" dirty="0">
                <a:latin typeface="+mn-ea"/>
              </a:rPr>
              <a:t>10</a:t>
            </a:r>
            <a:r>
              <a:rPr kumimoji="1" lang="ja-JP" altLang="en-US" sz="1600" dirty="0">
                <a:latin typeface="+mn-ea"/>
              </a:rPr>
              <a:t>のデータに標準化したときの値</a:t>
            </a:r>
            <a:endParaRPr kumimoji="1" lang="en-US" altLang="ja-JP" sz="1600" dirty="0">
              <a:latin typeface="+mn-ea"/>
            </a:endParaRPr>
          </a:p>
        </p:txBody>
      </p:sp>
      <p:sp>
        <p:nvSpPr>
          <p:cNvPr id="19" name="テキスト ボックス 18">
            <a:extLst>
              <a:ext uri="{FF2B5EF4-FFF2-40B4-BE49-F238E27FC236}">
                <a16:creationId xmlns:a16="http://schemas.microsoft.com/office/drawing/2014/main" id="{A01677FF-4804-6BDD-3008-822536A1F805}"/>
              </a:ext>
            </a:extLst>
          </p:cNvPr>
          <p:cNvSpPr txBox="1"/>
          <p:nvPr/>
        </p:nvSpPr>
        <p:spPr>
          <a:xfrm>
            <a:off x="4127919" y="4727960"/>
            <a:ext cx="2405080" cy="1815882"/>
          </a:xfrm>
          <a:prstGeom prst="rect">
            <a:avLst/>
          </a:prstGeom>
          <a:noFill/>
        </p:spPr>
        <p:txBody>
          <a:bodyPr wrap="square" rtlCol="0">
            <a:spAutoFit/>
          </a:bodyPr>
          <a:lstStyle/>
          <a:p>
            <a:r>
              <a:rPr lang="ja-JP" altLang="en-US" sz="1600" b="1" u="sng" dirty="0">
                <a:latin typeface="+mn-ea"/>
              </a:rPr>
              <a:t>平均値</a:t>
            </a:r>
            <a:endParaRPr lang="en-US" altLang="ja-JP" sz="1600" b="1" u="sng" dirty="0">
              <a:latin typeface="+mn-ea"/>
            </a:endParaRPr>
          </a:p>
          <a:p>
            <a:r>
              <a:rPr lang="ja-JP" altLang="en-US" sz="1600" dirty="0">
                <a:solidFill>
                  <a:srgbClr val="323333"/>
                </a:solidFill>
                <a:latin typeface="+mn-ea"/>
              </a:rPr>
              <a:t>全体数値の平均の値</a:t>
            </a:r>
            <a:endParaRPr lang="en-US" altLang="ja-JP" sz="1600" dirty="0">
              <a:solidFill>
                <a:srgbClr val="323333"/>
              </a:solidFill>
              <a:latin typeface="+mn-ea"/>
            </a:endParaRPr>
          </a:p>
          <a:p>
            <a:r>
              <a:rPr lang="ja-JP" altLang="en-US" sz="1600" b="1" u="sng" dirty="0">
                <a:latin typeface="+mn-ea"/>
              </a:rPr>
              <a:t>中央値</a:t>
            </a:r>
            <a:endParaRPr kumimoji="1" lang="en-US" altLang="ja-JP" sz="1600" b="1" u="sng" dirty="0">
              <a:latin typeface="+mn-ea"/>
            </a:endParaRPr>
          </a:p>
          <a:p>
            <a:pPr algn="l"/>
            <a:r>
              <a:rPr kumimoji="1" lang="ja-JP" altLang="en-US" sz="1600" dirty="0">
                <a:latin typeface="+mn-ea"/>
              </a:rPr>
              <a:t>最大値と再招致の中央の値</a:t>
            </a:r>
            <a:endParaRPr kumimoji="1" lang="en-US" altLang="ja-JP" sz="1600" dirty="0">
              <a:latin typeface="+mn-ea"/>
            </a:endParaRPr>
          </a:p>
          <a:p>
            <a:pPr algn="l"/>
            <a:r>
              <a:rPr lang="ja-JP" altLang="en-US" sz="1600" b="1" u="sng" dirty="0">
                <a:latin typeface="+mn-ea"/>
              </a:rPr>
              <a:t>最頻値</a:t>
            </a:r>
            <a:endParaRPr kumimoji="1" lang="en-US" altLang="ja-JP" sz="1600" b="1" u="sng" dirty="0">
              <a:latin typeface="+mn-ea"/>
            </a:endParaRPr>
          </a:p>
          <a:p>
            <a:pPr algn="l"/>
            <a:r>
              <a:rPr kumimoji="1" lang="ja-JP" altLang="en-US" sz="1600" dirty="0">
                <a:latin typeface="+mn-ea"/>
              </a:rPr>
              <a:t>最も出現頻度の高い値</a:t>
            </a:r>
            <a:endParaRPr kumimoji="1" lang="en-US" altLang="ja-JP" sz="1600" dirty="0">
              <a:latin typeface="+mn-ea"/>
            </a:endParaRPr>
          </a:p>
        </p:txBody>
      </p:sp>
      <p:cxnSp>
        <p:nvCxnSpPr>
          <p:cNvPr id="21" name="直線コネクタ 20">
            <a:extLst>
              <a:ext uri="{FF2B5EF4-FFF2-40B4-BE49-F238E27FC236}">
                <a16:creationId xmlns:a16="http://schemas.microsoft.com/office/drawing/2014/main" id="{54EAA4D3-645C-9482-F0DA-D9FC885FD87C}"/>
              </a:ext>
            </a:extLst>
          </p:cNvPr>
          <p:cNvCxnSpPr>
            <a:cxnSpLocks/>
          </p:cNvCxnSpPr>
          <p:nvPr/>
        </p:nvCxnSpPr>
        <p:spPr>
          <a:xfrm>
            <a:off x="6532996" y="2309730"/>
            <a:ext cx="0" cy="428820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79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8BC6C9-0D77-4A80-85FA-8E03D31DF2A1}"/>
              </a:ext>
            </a:extLst>
          </p:cNvPr>
          <p:cNvSpPr>
            <a:spLocks noGrp="1"/>
          </p:cNvSpPr>
          <p:nvPr>
            <p:ph idx="1"/>
          </p:nvPr>
        </p:nvSpPr>
        <p:spPr>
          <a:xfrm>
            <a:off x="838199" y="1371241"/>
            <a:ext cx="8734647" cy="4815996"/>
          </a:xfrm>
        </p:spPr>
        <p:txBody>
          <a:bodyPr/>
          <a:lstStyle/>
          <a:p>
            <a:r>
              <a:rPr lang="ja-JP" altLang="en-US" dirty="0"/>
              <a:t>複数のデータを読むときには、その感形成である相関関係や因果関係を考えます。</a:t>
            </a:r>
            <a:endParaRPr lang="en-US" altLang="ja-JP" dirty="0"/>
          </a:p>
          <a:p>
            <a:endParaRPr lang="en-US" altLang="ja-JP" dirty="0"/>
          </a:p>
          <a:p>
            <a:pPr lvl="1"/>
            <a:r>
              <a:rPr lang="ja-JP" altLang="en-US" dirty="0"/>
              <a:t>相関関係</a:t>
            </a:r>
            <a:endParaRPr lang="en-US" altLang="ja-JP" dirty="0"/>
          </a:p>
          <a:p>
            <a:pPr lvl="2"/>
            <a:r>
              <a:rPr lang="ja-JP" altLang="en-US" dirty="0"/>
              <a:t>複数のデータが密にかかわり合い、１つのデータが変化すれば他も変化するような関係。</a:t>
            </a:r>
            <a:endParaRPr lang="en-US" altLang="ja-JP" dirty="0"/>
          </a:p>
          <a:p>
            <a:pPr lvl="3"/>
            <a:r>
              <a:rPr lang="ja-JP" altLang="en-US" dirty="0"/>
              <a:t>１つのデータが増えると他のデータも増える正の相関と、１つのデータが増えると他のデータが下がる負の相関がある</a:t>
            </a:r>
            <a:endParaRPr lang="en-US" altLang="ja-JP" dirty="0"/>
          </a:p>
          <a:p>
            <a:pPr lvl="1"/>
            <a:endParaRPr lang="en-US" altLang="ja-JP" dirty="0"/>
          </a:p>
          <a:p>
            <a:pPr lvl="1"/>
            <a:r>
              <a:rPr lang="ja-JP" altLang="en-US" dirty="0"/>
              <a:t>因果関係</a:t>
            </a:r>
            <a:endParaRPr lang="en-US" altLang="ja-JP" dirty="0"/>
          </a:p>
          <a:p>
            <a:pPr lvl="2"/>
            <a:r>
              <a:rPr lang="ja-JP" altLang="en-US" dirty="0"/>
              <a:t>複数のデータの間に原因と結果の関係があること</a:t>
            </a:r>
            <a:endParaRPr lang="en-US" altLang="ja-JP" dirty="0"/>
          </a:p>
          <a:p>
            <a:pPr lvl="3"/>
            <a:r>
              <a:rPr lang="en-US" altLang="ja-JP" dirty="0"/>
              <a:t>IT</a:t>
            </a:r>
            <a:r>
              <a:rPr lang="ja-JP" altLang="en-US" dirty="0"/>
              <a:t>投資したから利益が上がったのか、利益が上がったから</a:t>
            </a:r>
            <a:r>
              <a:rPr lang="en-US" altLang="ja-JP" dirty="0"/>
              <a:t>IT</a:t>
            </a:r>
            <a:r>
              <a:rPr lang="ja-JP" altLang="en-US" dirty="0"/>
              <a:t>投資をしているのか、数値だけで因果関係を判断できない場合も多い</a:t>
            </a:r>
          </a:p>
        </p:txBody>
      </p:sp>
      <p:sp>
        <p:nvSpPr>
          <p:cNvPr id="3" name="タイトル 2">
            <a:extLst>
              <a:ext uri="{FF2B5EF4-FFF2-40B4-BE49-F238E27FC236}">
                <a16:creationId xmlns:a16="http://schemas.microsoft.com/office/drawing/2014/main" id="{E6BDCA20-46DA-433E-9F47-90DC78B9774B}"/>
              </a:ext>
            </a:extLst>
          </p:cNvPr>
          <p:cNvSpPr>
            <a:spLocks noGrp="1"/>
          </p:cNvSpPr>
          <p:nvPr>
            <p:ph type="title"/>
          </p:nvPr>
        </p:nvSpPr>
        <p:spPr/>
        <p:txBody>
          <a:bodyPr/>
          <a:lstStyle/>
          <a:p>
            <a:r>
              <a:rPr lang="ja-JP" altLang="en-US" dirty="0"/>
              <a:t>相関関係や因果関係</a:t>
            </a:r>
          </a:p>
        </p:txBody>
      </p:sp>
      <p:sp>
        <p:nvSpPr>
          <p:cNvPr id="4" name="スライド番号プレースホルダー 3">
            <a:extLst>
              <a:ext uri="{FF2B5EF4-FFF2-40B4-BE49-F238E27FC236}">
                <a16:creationId xmlns:a16="http://schemas.microsoft.com/office/drawing/2014/main" id="{6518126F-01F2-4EBF-859B-19E4B025DB46}"/>
              </a:ext>
            </a:extLst>
          </p:cNvPr>
          <p:cNvSpPr>
            <a:spLocks noGrp="1"/>
          </p:cNvSpPr>
          <p:nvPr>
            <p:ph type="sldNum" sz="quarter" idx="4"/>
          </p:nvPr>
        </p:nvSpPr>
        <p:spPr>
          <a:xfrm>
            <a:off x="9460497" y="6492875"/>
            <a:ext cx="2743200" cy="365125"/>
          </a:xfrm>
        </p:spPr>
        <p:txBody>
          <a:bodyPr/>
          <a:lstStyle/>
          <a:p>
            <a:fld id="{DFD4F317-19D0-4848-B5EB-5B174DBE8CF9}" type="slidenum">
              <a:rPr lang="ja-JP" altLang="en-US" smtClean="0"/>
              <a:pPr/>
              <a:t>12</a:t>
            </a:fld>
            <a:endParaRPr lang="ja-JP" altLang="en-US"/>
          </a:p>
        </p:txBody>
      </p:sp>
      <p:pic>
        <p:nvPicPr>
          <p:cNvPr id="8" name="図 7" descr="図形 が含まれている画像&#10;&#10;自動的に生成された説明">
            <a:extLst>
              <a:ext uri="{FF2B5EF4-FFF2-40B4-BE49-F238E27FC236}">
                <a16:creationId xmlns:a16="http://schemas.microsoft.com/office/drawing/2014/main" id="{99FD25E2-E107-EDE1-E71E-03E51A93BFF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572847" y="2067731"/>
            <a:ext cx="1972266" cy="1746470"/>
          </a:xfrm>
          <a:prstGeom prst="rect">
            <a:avLst/>
          </a:prstGeom>
        </p:spPr>
      </p:pic>
      <p:sp>
        <p:nvSpPr>
          <p:cNvPr id="9" name="テキスト ボックス 8">
            <a:extLst>
              <a:ext uri="{FF2B5EF4-FFF2-40B4-BE49-F238E27FC236}">
                <a16:creationId xmlns:a16="http://schemas.microsoft.com/office/drawing/2014/main" id="{089E7742-23DC-F25B-5A32-7806D2008FCD}"/>
              </a:ext>
            </a:extLst>
          </p:cNvPr>
          <p:cNvSpPr txBox="1"/>
          <p:nvPr/>
        </p:nvSpPr>
        <p:spPr>
          <a:xfrm>
            <a:off x="9572847" y="3857476"/>
            <a:ext cx="2518500" cy="646331"/>
          </a:xfrm>
          <a:prstGeom prst="rect">
            <a:avLst/>
          </a:prstGeom>
          <a:noFill/>
        </p:spPr>
        <p:txBody>
          <a:bodyPr wrap="square" rtlCol="0">
            <a:spAutoFit/>
          </a:bodyPr>
          <a:lstStyle/>
          <a:p>
            <a:pPr algn="l"/>
            <a:r>
              <a:rPr kumimoji="1" lang="ja-JP" altLang="en-US" dirty="0"/>
              <a:t>売り上げが伸びると、利益が増大するなど</a:t>
            </a:r>
          </a:p>
        </p:txBody>
      </p:sp>
      <p:pic>
        <p:nvPicPr>
          <p:cNvPr id="10" name="図 9" descr="図形 が含まれている画像&#10;&#10;自動的に生成された説明">
            <a:extLst>
              <a:ext uri="{FF2B5EF4-FFF2-40B4-BE49-F238E27FC236}">
                <a16:creationId xmlns:a16="http://schemas.microsoft.com/office/drawing/2014/main" id="{E98C3181-F64F-9329-7FC5-A88C52412F6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743397" y="4388290"/>
            <a:ext cx="1972266" cy="1746470"/>
          </a:xfrm>
          <a:prstGeom prst="rect">
            <a:avLst/>
          </a:prstGeom>
        </p:spPr>
      </p:pic>
      <p:sp>
        <p:nvSpPr>
          <p:cNvPr id="11" name="テキスト ボックス 10">
            <a:extLst>
              <a:ext uri="{FF2B5EF4-FFF2-40B4-BE49-F238E27FC236}">
                <a16:creationId xmlns:a16="http://schemas.microsoft.com/office/drawing/2014/main" id="{B2D4916C-E92D-8D94-BBDD-9498EB910280}"/>
              </a:ext>
            </a:extLst>
          </p:cNvPr>
          <p:cNvSpPr txBox="1"/>
          <p:nvPr/>
        </p:nvSpPr>
        <p:spPr>
          <a:xfrm>
            <a:off x="9572847" y="6025472"/>
            <a:ext cx="2518500" cy="646331"/>
          </a:xfrm>
          <a:prstGeom prst="rect">
            <a:avLst/>
          </a:prstGeom>
          <a:noFill/>
        </p:spPr>
        <p:txBody>
          <a:bodyPr wrap="square" rtlCol="0">
            <a:spAutoFit/>
          </a:bodyPr>
          <a:lstStyle/>
          <a:p>
            <a:pPr algn="l"/>
            <a:r>
              <a:rPr kumimoji="1" lang="ja-JP" altLang="en-US" dirty="0"/>
              <a:t>為替が動くと、後追いで株価が変動するなど</a:t>
            </a:r>
          </a:p>
        </p:txBody>
      </p:sp>
    </p:spTree>
    <p:extLst>
      <p:ext uri="{BB962C8B-B14F-4D97-AF65-F5344CB8AC3E}">
        <p14:creationId xmlns:p14="http://schemas.microsoft.com/office/powerpoint/2010/main" val="101093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1E6FFB8-920A-3F79-8059-22C9282B3C71}"/>
              </a:ext>
            </a:extLst>
          </p:cNvPr>
          <p:cNvSpPr>
            <a:spLocks noGrp="1"/>
          </p:cNvSpPr>
          <p:nvPr>
            <p:ph idx="1"/>
          </p:nvPr>
        </p:nvSpPr>
        <p:spPr>
          <a:xfrm>
            <a:off x="0" y="1371241"/>
            <a:ext cx="12201215" cy="4815996"/>
          </a:xfrm>
        </p:spPr>
        <p:txBody>
          <a:bodyPr/>
          <a:lstStyle/>
          <a:p>
            <a:r>
              <a:rPr lang="ja-JP" altLang="en-US" dirty="0"/>
              <a:t>文書データを解析することで、数値にはない情報を得ることができます。</a:t>
            </a:r>
            <a:endParaRPr lang="en-US" altLang="ja-JP" dirty="0"/>
          </a:p>
          <a:p>
            <a:endParaRPr lang="en-US" altLang="ja-JP" dirty="0"/>
          </a:p>
          <a:p>
            <a:pPr lvl="1"/>
            <a:r>
              <a:rPr lang="ja-JP" altLang="en-US" dirty="0"/>
              <a:t>形態素解析</a:t>
            </a:r>
            <a:endParaRPr lang="en-US" altLang="ja-JP" dirty="0"/>
          </a:p>
          <a:p>
            <a:pPr lvl="2"/>
            <a:r>
              <a:rPr lang="ja-JP" altLang="en-US" dirty="0"/>
              <a:t>文章を単語単位に切り分けます。</a:t>
            </a:r>
          </a:p>
          <a:p>
            <a:pPr lvl="1"/>
            <a:r>
              <a:rPr lang="ja-JP" altLang="en-US" dirty="0"/>
              <a:t>頻出語分析</a:t>
            </a:r>
            <a:endParaRPr lang="en-US" altLang="ja-JP" dirty="0"/>
          </a:p>
          <a:p>
            <a:pPr lvl="2"/>
            <a:r>
              <a:rPr lang="ja-JP" altLang="en-US" dirty="0"/>
              <a:t>単語単位に切り分けられた単語の頻出度合いを見ます</a:t>
            </a:r>
            <a:endParaRPr lang="en-US" altLang="ja-JP" dirty="0"/>
          </a:p>
          <a:p>
            <a:pPr lvl="3"/>
            <a:r>
              <a:rPr lang="ja-JP" altLang="en-US" dirty="0"/>
              <a:t>よく使われる単語を見ることで、興味や注力している単語を明確化することができます</a:t>
            </a:r>
            <a:endParaRPr lang="en-US" altLang="ja-JP" dirty="0"/>
          </a:p>
          <a:p>
            <a:pPr lvl="3"/>
            <a:r>
              <a:rPr lang="ja-JP" altLang="en-US" dirty="0"/>
              <a:t>文字の大きさで頻出度合いを示すワードクラウドがよく使われます</a:t>
            </a:r>
            <a:endParaRPr lang="en-US" altLang="ja-JP" dirty="0"/>
          </a:p>
          <a:p>
            <a:pPr lvl="1"/>
            <a:r>
              <a:rPr lang="ja-JP" altLang="en-US" dirty="0"/>
              <a:t>共出現の相関の分析</a:t>
            </a:r>
            <a:endParaRPr lang="en-US" altLang="ja-JP" dirty="0"/>
          </a:p>
          <a:p>
            <a:pPr lvl="2"/>
            <a:r>
              <a:rPr lang="ja-JP" altLang="en-US" dirty="0"/>
              <a:t>「売上」ｰ「上がる」 「売上」ｰ「下がる」等の相関性の分析で傾向を見ることができます</a:t>
            </a:r>
            <a:endParaRPr lang="en-US" altLang="ja-JP" dirty="0"/>
          </a:p>
          <a:p>
            <a:pPr lvl="2"/>
            <a:r>
              <a:rPr lang="ja-JP" altLang="en-US" dirty="0"/>
              <a:t>さらに「売上」ｰ「上がる」 が含まれる文章の原文を確認することで深く分析することができます</a:t>
            </a:r>
            <a:endParaRPr lang="en-US" altLang="ja-JP" dirty="0"/>
          </a:p>
          <a:p>
            <a:r>
              <a:rPr kumimoji="1" lang="ja-JP" altLang="en-US" dirty="0"/>
              <a:t>文書解析では、固有名詞や類義語、略語等の辞書の整備が重要になります。</a:t>
            </a:r>
            <a:endParaRPr kumimoji="1" lang="en-US" altLang="ja-JP" dirty="0"/>
          </a:p>
          <a:p>
            <a:pPr lvl="2"/>
            <a:r>
              <a:rPr lang="ja-JP" altLang="en-US" sz="1800" dirty="0"/>
              <a:t>「テキスト分析」＝「テキストの分析」＝「テキストマイニング」＝「テキスト・マイニング」等</a:t>
            </a:r>
            <a:endParaRPr kumimoji="1" lang="en-US" altLang="ja-JP" sz="1800" dirty="0"/>
          </a:p>
        </p:txBody>
      </p:sp>
      <p:sp>
        <p:nvSpPr>
          <p:cNvPr id="3" name="タイトル 2">
            <a:extLst>
              <a:ext uri="{FF2B5EF4-FFF2-40B4-BE49-F238E27FC236}">
                <a16:creationId xmlns:a16="http://schemas.microsoft.com/office/drawing/2014/main" id="{32ED6B74-4AB7-F31B-4E0B-89A0D64D95AC}"/>
              </a:ext>
            </a:extLst>
          </p:cNvPr>
          <p:cNvSpPr>
            <a:spLocks noGrp="1"/>
          </p:cNvSpPr>
          <p:nvPr>
            <p:ph type="title"/>
          </p:nvPr>
        </p:nvSpPr>
        <p:spPr/>
        <p:txBody>
          <a:bodyPr/>
          <a:lstStyle/>
          <a:p>
            <a:r>
              <a:rPr kumimoji="1" lang="ja-JP" altLang="en-US" dirty="0"/>
              <a:t>テキスト分析の方法</a:t>
            </a:r>
          </a:p>
        </p:txBody>
      </p:sp>
      <p:sp>
        <p:nvSpPr>
          <p:cNvPr id="4" name="スライド番号プレースホルダー 3">
            <a:extLst>
              <a:ext uri="{FF2B5EF4-FFF2-40B4-BE49-F238E27FC236}">
                <a16:creationId xmlns:a16="http://schemas.microsoft.com/office/drawing/2014/main" id="{75446773-51A2-98FA-3B3C-2F58BC9081D1}"/>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pic>
        <p:nvPicPr>
          <p:cNvPr id="5" name="Picture 2">
            <a:extLst>
              <a:ext uri="{FF2B5EF4-FFF2-40B4-BE49-F238E27FC236}">
                <a16:creationId xmlns:a16="http://schemas.microsoft.com/office/drawing/2014/main" id="{B59B92BB-A63C-1B25-C64B-F57DCD9FC99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13037" y="1786270"/>
            <a:ext cx="4888178" cy="199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02484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A13E6A9-4E7A-FB78-1F8D-218769DF65DF}"/>
              </a:ext>
            </a:extLst>
          </p:cNvPr>
          <p:cNvSpPr>
            <a:spLocks noGrp="1"/>
          </p:cNvSpPr>
          <p:nvPr>
            <p:ph idx="1"/>
          </p:nvPr>
        </p:nvSpPr>
        <p:spPr/>
        <p:txBody>
          <a:bodyPr/>
          <a:lstStyle/>
          <a:p>
            <a:r>
              <a:rPr kumimoji="1" lang="ja-JP" altLang="en-US" dirty="0"/>
              <a:t>監視カメラ、車載カメラ、衛星画像等、画像データを使う場面が増えてきています。</a:t>
            </a:r>
            <a:endParaRPr kumimoji="1" lang="en-US" altLang="ja-JP" dirty="0"/>
          </a:p>
          <a:p>
            <a:r>
              <a:rPr lang="ja-JP" altLang="en-US" dirty="0"/>
              <a:t>一方、画像は情報量が多いことから人の力で分析することは困難です。</a:t>
            </a:r>
            <a:endParaRPr lang="en-US" altLang="ja-JP" dirty="0"/>
          </a:p>
          <a:p>
            <a:endParaRPr kumimoji="1" lang="en-US" altLang="ja-JP" dirty="0"/>
          </a:p>
          <a:p>
            <a:r>
              <a:rPr lang="ja-JP" altLang="en-US" dirty="0"/>
              <a:t>画像認識処理などのツールを使って分析することとなります。</a:t>
            </a:r>
            <a:endParaRPr lang="en-US" altLang="ja-JP" dirty="0"/>
          </a:p>
          <a:p>
            <a:pPr lvl="1"/>
            <a:r>
              <a:rPr lang="ja-JP" altLang="en-US" dirty="0"/>
              <a:t>説明者は、画像データの分析をした場合、その原データ、処理方法などを説明することが求められます。</a:t>
            </a:r>
            <a:endParaRPr kumimoji="1" lang="ja-JP" altLang="en-US" dirty="0"/>
          </a:p>
        </p:txBody>
      </p:sp>
      <p:sp>
        <p:nvSpPr>
          <p:cNvPr id="3" name="タイトル 2">
            <a:extLst>
              <a:ext uri="{FF2B5EF4-FFF2-40B4-BE49-F238E27FC236}">
                <a16:creationId xmlns:a16="http://schemas.microsoft.com/office/drawing/2014/main" id="{BC0513B9-9644-718C-E348-7B919AA84C2C}"/>
              </a:ext>
            </a:extLst>
          </p:cNvPr>
          <p:cNvSpPr>
            <a:spLocks noGrp="1"/>
          </p:cNvSpPr>
          <p:nvPr>
            <p:ph type="title"/>
          </p:nvPr>
        </p:nvSpPr>
        <p:spPr/>
        <p:txBody>
          <a:bodyPr/>
          <a:lstStyle/>
          <a:p>
            <a:r>
              <a:rPr kumimoji="1" lang="ja-JP" altLang="en-US" dirty="0"/>
              <a:t>画像データ分析</a:t>
            </a:r>
          </a:p>
        </p:txBody>
      </p:sp>
      <p:sp>
        <p:nvSpPr>
          <p:cNvPr id="4" name="スライド番号プレースホルダー 3">
            <a:extLst>
              <a:ext uri="{FF2B5EF4-FFF2-40B4-BE49-F238E27FC236}">
                <a16:creationId xmlns:a16="http://schemas.microsoft.com/office/drawing/2014/main" id="{91F62512-CDAE-B226-255A-36A5A2DD7B40}"/>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Tree>
    <p:extLst>
      <p:ext uri="{BB962C8B-B14F-4D97-AF65-F5344CB8AC3E}">
        <p14:creationId xmlns:p14="http://schemas.microsoft.com/office/powerpoint/2010/main" val="293330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12668D72-5117-5FA6-4837-C43CF6B02E86}"/>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7C64080D-5834-1F3B-4B8F-580F9FF85708}"/>
              </a:ext>
            </a:extLst>
          </p:cNvPr>
          <p:cNvSpPr>
            <a:spLocks noGrp="1"/>
          </p:cNvSpPr>
          <p:nvPr>
            <p:ph type="sldNum" sz="quarter" idx="10"/>
          </p:nvPr>
        </p:nvSpPr>
        <p:spPr/>
        <p:txBody>
          <a:bodyPr/>
          <a:lstStyle/>
          <a:p>
            <a:fld id="{DFD4F317-19D0-4848-B5EB-5B174DBE8CF9}" type="slidenum">
              <a:rPr lang="ja-JP" altLang="en-US" smtClean="0"/>
              <a:pPr/>
              <a:t>15</a:t>
            </a:fld>
            <a:endParaRPr lang="ja-JP" altLang="en-US"/>
          </a:p>
        </p:txBody>
      </p:sp>
      <p:sp>
        <p:nvSpPr>
          <p:cNvPr id="5" name="タイトル 4">
            <a:extLst>
              <a:ext uri="{FF2B5EF4-FFF2-40B4-BE49-F238E27FC236}">
                <a16:creationId xmlns:a16="http://schemas.microsoft.com/office/drawing/2014/main" id="{6E802687-C15B-EFE0-A3C4-D8ABED71B971}"/>
              </a:ext>
            </a:extLst>
          </p:cNvPr>
          <p:cNvSpPr>
            <a:spLocks noGrp="1"/>
          </p:cNvSpPr>
          <p:nvPr>
            <p:ph type="title"/>
          </p:nvPr>
        </p:nvSpPr>
        <p:spPr>
          <a:xfrm>
            <a:off x="838200" y="2740181"/>
            <a:ext cx="10515600" cy="591252"/>
          </a:xfrm>
        </p:spPr>
        <p:txBody>
          <a:bodyPr/>
          <a:lstStyle/>
          <a:p>
            <a:r>
              <a:rPr lang="ja-JP" altLang="en-US" dirty="0"/>
              <a:t>データの表現</a:t>
            </a:r>
          </a:p>
        </p:txBody>
      </p:sp>
    </p:spTree>
    <p:extLst>
      <p:ext uri="{BB962C8B-B14F-4D97-AF65-F5344CB8AC3E}">
        <p14:creationId xmlns:p14="http://schemas.microsoft.com/office/powerpoint/2010/main" val="52633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BE1F65-DF4E-40D5-9BBB-69D9FA3592E8}"/>
              </a:ext>
            </a:extLst>
          </p:cNvPr>
          <p:cNvSpPr>
            <a:spLocks noGrp="1"/>
          </p:cNvSpPr>
          <p:nvPr>
            <p:ph idx="1"/>
          </p:nvPr>
        </p:nvSpPr>
        <p:spPr>
          <a:xfrm>
            <a:off x="838200" y="1371241"/>
            <a:ext cx="10515600" cy="547630"/>
          </a:xfrm>
        </p:spPr>
        <p:txBody>
          <a:bodyPr/>
          <a:lstStyle/>
          <a:p>
            <a:r>
              <a:rPr kumimoji="1" lang="ja-JP" altLang="en-US" dirty="0"/>
              <a:t>データの分析には様々なグラフが使えます。</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p:txBody>
      </p:sp>
      <p:sp>
        <p:nvSpPr>
          <p:cNvPr id="3" name="タイトル 2">
            <a:extLst>
              <a:ext uri="{FF2B5EF4-FFF2-40B4-BE49-F238E27FC236}">
                <a16:creationId xmlns:a16="http://schemas.microsoft.com/office/drawing/2014/main" id="{2AF65746-B2AC-4E13-9A23-7AA13790CE1B}"/>
              </a:ext>
            </a:extLst>
          </p:cNvPr>
          <p:cNvSpPr>
            <a:spLocks noGrp="1"/>
          </p:cNvSpPr>
          <p:nvPr>
            <p:ph type="title"/>
          </p:nvPr>
        </p:nvSpPr>
        <p:spPr/>
        <p:txBody>
          <a:bodyPr/>
          <a:lstStyle/>
          <a:p>
            <a:r>
              <a:rPr kumimoji="1" lang="ja-JP" altLang="en-US" dirty="0"/>
              <a:t>グラフの種類</a:t>
            </a:r>
          </a:p>
        </p:txBody>
      </p:sp>
      <p:sp>
        <p:nvSpPr>
          <p:cNvPr id="4" name="スライド番号プレースホルダー 3">
            <a:extLst>
              <a:ext uri="{FF2B5EF4-FFF2-40B4-BE49-F238E27FC236}">
                <a16:creationId xmlns:a16="http://schemas.microsoft.com/office/drawing/2014/main" id="{3EF86F99-67C6-4CA3-848F-6D368F85DBCF}"/>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6" name="Rectangle 1">
            <a:extLst>
              <a:ext uri="{FF2B5EF4-FFF2-40B4-BE49-F238E27FC236}">
                <a16:creationId xmlns:a16="http://schemas.microsoft.com/office/drawing/2014/main" id="{0F379DAC-E1BC-96D1-0565-333C7E28CF07}"/>
              </a:ext>
            </a:extLst>
          </p:cNvPr>
          <p:cNvSpPr>
            <a:spLocks noChangeArrowheads="1"/>
          </p:cNvSpPr>
          <p:nvPr/>
        </p:nvSpPr>
        <p:spPr bwMode="auto">
          <a:xfrm>
            <a:off x="1846384" y="1838414"/>
            <a:ext cx="7547548" cy="380873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ja-JP" altLang="ja-JP" b="0" i="0" u="sng" strike="noStrike" cap="none" normalizeH="0" baseline="0" dirty="0">
                <a:ln>
                  <a:noFill/>
                </a:ln>
                <a:solidFill>
                  <a:srgbClr val="4B4B4B"/>
                </a:solidFill>
                <a:effectLst/>
                <a:latin typeface="メイリオ" panose="020B0604030504040204" pitchFamily="50" charset="-128"/>
                <a:ea typeface="メイリオ" panose="020B0604030504040204" pitchFamily="50" charset="-128"/>
                <a:hlinkClick r:id="rId2"/>
              </a:rPr>
              <a:t>絵グラフ</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en-US"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：同形の絵を並べ、量の大小を比較する。</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ja-JP" altLang="ja-JP" b="0" i="0" u="sng" strike="noStrike" cap="none" normalizeH="0" baseline="0" dirty="0">
                <a:ln>
                  <a:noFill/>
                </a:ln>
                <a:solidFill>
                  <a:srgbClr val="4B4B4B"/>
                </a:solidFill>
                <a:effectLst/>
                <a:latin typeface="メイリオ" panose="020B0604030504040204" pitchFamily="50" charset="-128"/>
                <a:ea typeface="メイリオ" panose="020B0604030504040204" pitchFamily="50" charset="-128"/>
                <a:hlinkClick r:id="rId3"/>
              </a:rPr>
              <a:t>棒グラフ</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en-US"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：棒の高さで、量の大小を比較する。</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ja-JP" altLang="ja-JP" b="0" i="0" u="sng" strike="noStrike" cap="none" normalizeH="0" baseline="0" dirty="0">
                <a:ln>
                  <a:noFill/>
                </a:ln>
                <a:solidFill>
                  <a:srgbClr val="4B4B4B"/>
                </a:solidFill>
                <a:effectLst/>
                <a:latin typeface="メイリオ" panose="020B0604030504040204" pitchFamily="50" charset="-128"/>
                <a:ea typeface="メイリオ" panose="020B0604030504040204" pitchFamily="50" charset="-128"/>
                <a:hlinkClick r:id="rId4"/>
              </a:rPr>
              <a:t>折れ線グラフ</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en-US"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：量が増えているか減っているか、変化の方向をみる。</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ja-JP" altLang="ja-JP" b="0" i="0" u="sng" strike="noStrike" cap="none" normalizeH="0" baseline="0" dirty="0">
                <a:ln>
                  <a:noFill/>
                </a:ln>
                <a:solidFill>
                  <a:srgbClr val="4B4B4B"/>
                </a:solidFill>
                <a:effectLst/>
                <a:latin typeface="メイリオ" panose="020B0604030504040204" pitchFamily="50" charset="-128"/>
                <a:ea typeface="メイリオ" panose="020B0604030504040204" pitchFamily="50" charset="-128"/>
                <a:hlinkClick r:id="rId5"/>
              </a:rPr>
              <a:t>円グラフ</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en-US"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：全体の中での構成比をみる。</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ja-JP" altLang="ja-JP" b="0" i="0" u="sng" strike="noStrike" cap="none" normalizeH="0" baseline="0" dirty="0">
                <a:ln>
                  <a:noFill/>
                </a:ln>
                <a:solidFill>
                  <a:srgbClr val="4B4B4B"/>
                </a:solidFill>
                <a:effectLst/>
                <a:latin typeface="メイリオ" panose="020B0604030504040204" pitchFamily="50" charset="-128"/>
                <a:ea typeface="メイリオ" panose="020B0604030504040204" pitchFamily="50" charset="-128"/>
                <a:hlinkClick r:id="rId6"/>
              </a:rPr>
              <a:t>帯グラフ</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en-US"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：構成比を比較する。</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ja-JP" altLang="ja-JP" b="0" i="0" u="sng" strike="noStrike" cap="none" normalizeH="0" baseline="0" dirty="0">
                <a:ln>
                  <a:noFill/>
                </a:ln>
                <a:solidFill>
                  <a:srgbClr val="4B4B4B"/>
                </a:solidFill>
                <a:effectLst/>
                <a:latin typeface="メイリオ" panose="020B0604030504040204" pitchFamily="50" charset="-128"/>
                <a:ea typeface="メイリオ" panose="020B0604030504040204" pitchFamily="50" charset="-128"/>
                <a:hlinkClick r:id="rId7"/>
              </a:rPr>
              <a:t>ヒストグラム</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en-US"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：データの散らばり具合をみる。</a:t>
            </a:r>
            <a:endParaRPr kumimoji="0" lang="ja-JP" altLang="ja-JP"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ja-JP" altLang="ja-JP" b="0" i="0" u="sng" strike="noStrike" cap="none" normalizeH="0" baseline="0" dirty="0">
                <a:ln>
                  <a:noFill/>
                </a:ln>
                <a:solidFill>
                  <a:srgbClr val="4B4B4B"/>
                </a:solidFill>
                <a:effectLst/>
                <a:latin typeface="メイリオ" panose="020B0604030504040204" pitchFamily="50" charset="-128"/>
                <a:ea typeface="メイリオ" panose="020B0604030504040204" pitchFamily="50" charset="-128"/>
                <a:hlinkClick r:id="rId8"/>
              </a:rPr>
              <a:t>箱ひげ図</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en-US"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	</a:t>
            </a:r>
            <a:r>
              <a:rPr kumimoji="0" lang="ja-JP" altLang="ja-JP" b="0" i="0" u="none" strike="noStrike" cap="none" normalizeH="0" baseline="0" dirty="0">
                <a:ln>
                  <a:noFill/>
                </a:ln>
                <a:solidFill>
                  <a:srgbClr val="323333"/>
                </a:solidFill>
                <a:effectLst/>
                <a:latin typeface="メイリオ" panose="020B0604030504040204" pitchFamily="50" charset="-128"/>
                <a:ea typeface="メイリオ" panose="020B0604030504040204" pitchFamily="50" charset="-128"/>
              </a:rPr>
              <a:t>：データの散らばり具合をみる</a:t>
            </a:r>
            <a:endParaRPr kumimoji="0" lang="ja-JP" altLang="ja-JP"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90A55849-C331-4A7F-440D-58229ED859DB}"/>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265005" y="1940713"/>
            <a:ext cx="457200"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AA6ED663-1567-19C5-3C57-FEBDA5644BE2}"/>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3265005" y="250294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41DCF0-4FB9-A076-7192-110D262497BF}"/>
              </a:ext>
            </a:extLst>
          </p:cNvPr>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3265005" y="3055654"/>
            <a:ext cx="457200"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A3218350-5895-AF43-F36D-3050883B7E2B}"/>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3265005" y="361788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5AF223A-6EAD-B86B-2DE7-44048F5CEEBE}"/>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265005" y="417059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ABB24550-FD05-651E-A4E1-41F90B6E9EAF}"/>
              </a:ext>
            </a:extLst>
          </p:cNvPr>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3274530" y="4723303"/>
            <a:ext cx="4476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37BB910-EAC8-3B2A-62F9-88DBBA937E66}"/>
              </a:ext>
            </a:extLst>
          </p:cNvPr>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3274530" y="5266488"/>
            <a:ext cx="466725"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655D11B8-B218-1ABB-6CA4-B0DB47D97F7F}"/>
              </a:ext>
            </a:extLst>
          </p:cNvPr>
          <p:cNvSpPr txBox="1"/>
          <p:nvPr/>
        </p:nvSpPr>
        <p:spPr>
          <a:xfrm>
            <a:off x="7706457" y="5170978"/>
            <a:ext cx="3565281" cy="415498"/>
          </a:xfrm>
          <a:prstGeom prst="rect">
            <a:avLst/>
          </a:prstGeom>
          <a:noFill/>
        </p:spPr>
        <p:txBody>
          <a:bodyPr wrap="square">
            <a:spAutoFit/>
          </a:bodyPr>
          <a:lstStyle/>
          <a:p>
            <a:r>
              <a:rPr lang="ja-JP" altLang="en-US" sz="1000" dirty="0"/>
              <a:t>資料：総務省統計局「なるほど統計学園」</a:t>
            </a:r>
            <a:endParaRPr lang="en-US" altLang="ja-JP" sz="1000" dirty="0"/>
          </a:p>
          <a:p>
            <a:r>
              <a:rPr lang="ja-JP" altLang="en-US" sz="1000" dirty="0"/>
              <a:t>https://www.stat.go.jp/naruhodo/4_graph/graph.html</a:t>
            </a:r>
          </a:p>
        </p:txBody>
      </p:sp>
    </p:spTree>
    <p:extLst>
      <p:ext uri="{BB962C8B-B14F-4D97-AF65-F5344CB8AC3E}">
        <p14:creationId xmlns:p14="http://schemas.microsoft.com/office/powerpoint/2010/main" val="43533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BE1F65-DF4E-40D5-9BBB-69D9FA3592E8}"/>
              </a:ext>
            </a:extLst>
          </p:cNvPr>
          <p:cNvSpPr>
            <a:spLocks noGrp="1"/>
          </p:cNvSpPr>
          <p:nvPr>
            <p:ph idx="1"/>
          </p:nvPr>
        </p:nvSpPr>
        <p:spPr>
          <a:xfrm>
            <a:off x="838199" y="1371241"/>
            <a:ext cx="7837967" cy="547630"/>
          </a:xfrm>
        </p:spPr>
        <p:txBody>
          <a:bodyPr/>
          <a:lstStyle/>
          <a:p>
            <a:r>
              <a:rPr kumimoji="1" lang="ja-JP" altLang="en-US" dirty="0"/>
              <a:t>散布図</a:t>
            </a:r>
            <a:endParaRPr lang="en-US" altLang="ja-JP" dirty="0"/>
          </a:p>
          <a:p>
            <a:pPr lvl="1"/>
            <a:r>
              <a:rPr lang="ja-JP" altLang="en-US" dirty="0"/>
              <a:t>売り上げと利益等の２つの軸で数値を分析する方法です。グラフにプロットする点の大きさや色で分類するなどで、さらに深い分析ができます</a:t>
            </a:r>
            <a:endParaRPr lang="en-US" altLang="ja-JP" dirty="0"/>
          </a:p>
          <a:p>
            <a:r>
              <a:rPr lang="ja-JP" altLang="en-US" dirty="0"/>
              <a:t>ヒートマップ</a:t>
            </a:r>
            <a:endParaRPr lang="en-US" altLang="ja-JP" dirty="0"/>
          </a:p>
          <a:p>
            <a:pPr lvl="1"/>
            <a:r>
              <a:rPr kumimoji="1" lang="ja-JP" altLang="en-US" dirty="0"/>
              <a:t>数値を色で表すことで、視覚的に情報を表すことができます。</a:t>
            </a:r>
            <a:endParaRPr kumimoji="1" lang="en-US" altLang="ja-JP" dirty="0"/>
          </a:p>
          <a:p>
            <a:pPr lvl="2"/>
            <a:r>
              <a:rPr lang="ja-JP" altLang="en-US" dirty="0"/>
              <a:t>人口密度や環境分析、画面クリック履歴の解析等でよく使われます。</a:t>
            </a:r>
            <a:endParaRPr lang="en-US" altLang="ja-JP" dirty="0"/>
          </a:p>
          <a:p>
            <a:endParaRPr kumimoji="1" lang="en-US" altLang="ja-JP" dirty="0"/>
          </a:p>
          <a:p>
            <a:r>
              <a:rPr lang="ja-JP" altLang="en-US" dirty="0"/>
              <a:t>複数のデータを組み合わせた複合グラフも用いられます。</a:t>
            </a:r>
            <a:endParaRPr kumimoji="1" lang="en-US" altLang="ja-JP" dirty="0"/>
          </a:p>
        </p:txBody>
      </p:sp>
      <p:sp>
        <p:nvSpPr>
          <p:cNvPr id="3" name="タイトル 2">
            <a:extLst>
              <a:ext uri="{FF2B5EF4-FFF2-40B4-BE49-F238E27FC236}">
                <a16:creationId xmlns:a16="http://schemas.microsoft.com/office/drawing/2014/main" id="{2AF65746-B2AC-4E13-9A23-7AA13790CE1B}"/>
              </a:ext>
            </a:extLst>
          </p:cNvPr>
          <p:cNvSpPr>
            <a:spLocks noGrp="1"/>
          </p:cNvSpPr>
          <p:nvPr>
            <p:ph type="title"/>
          </p:nvPr>
        </p:nvSpPr>
        <p:spPr/>
        <p:txBody>
          <a:bodyPr/>
          <a:lstStyle/>
          <a:p>
            <a:r>
              <a:rPr kumimoji="1" lang="ja-JP" altLang="en-US" dirty="0"/>
              <a:t>グラフの種類２</a:t>
            </a:r>
          </a:p>
        </p:txBody>
      </p:sp>
      <p:sp>
        <p:nvSpPr>
          <p:cNvPr id="4" name="スライド番号プレースホルダー 3">
            <a:extLst>
              <a:ext uri="{FF2B5EF4-FFF2-40B4-BE49-F238E27FC236}">
                <a16:creationId xmlns:a16="http://schemas.microsoft.com/office/drawing/2014/main" id="{3EF86F99-67C6-4CA3-848F-6D368F85DBCF}"/>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pic>
        <p:nvPicPr>
          <p:cNvPr id="5" name="図 4" descr="図形 が含まれている画像&#10;&#10;自動的に生成された説明">
            <a:extLst>
              <a:ext uri="{FF2B5EF4-FFF2-40B4-BE49-F238E27FC236}">
                <a16:creationId xmlns:a16="http://schemas.microsoft.com/office/drawing/2014/main" id="{272609EB-E044-2E46-EB0D-D87F40686ED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357518" y="5481217"/>
            <a:ext cx="1562120" cy="1270524"/>
          </a:xfrm>
          <a:prstGeom prst="rect">
            <a:avLst/>
          </a:prstGeom>
        </p:spPr>
      </p:pic>
      <p:pic>
        <p:nvPicPr>
          <p:cNvPr id="6" name="図 5" descr="図形 が含まれている画像&#10;&#10;自動的に生成された説明">
            <a:extLst>
              <a:ext uri="{FF2B5EF4-FFF2-40B4-BE49-F238E27FC236}">
                <a16:creationId xmlns:a16="http://schemas.microsoft.com/office/drawing/2014/main" id="{5B2890D5-DFFC-0E9A-9074-3E35CC85FE8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357517" y="1506749"/>
            <a:ext cx="1647181" cy="1339706"/>
          </a:xfrm>
          <a:prstGeom prst="rect">
            <a:avLst/>
          </a:prstGeom>
        </p:spPr>
      </p:pic>
      <p:pic>
        <p:nvPicPr>
          <p:cNvPr id="8" name="図 7" descr="星と惑星のcg&#10;&#10;自動的に生成された説明">
            <a:extLst>
              <a:ext uri="{FF2B5EF4-FFF2-40B4-BE49-F238E27FC236}">
                <a16:creationId xmlns:a16="http://schemas.microsoft.com/office/drawing/2014/main" id="{A34E9DFB-056E-5645-D7B9-711F6192559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9516571" y="3599276"/>
            <a:ext cx="1329071" cy="1270524"/>
          </a:xfrm>
          <a:prstGeom prst="rect">
            <a:avLst/>
          </a:prstGeom>
        </p:spPr>
      </p:pic>
    </p:spTree>
    <p:extLst>
      <p:ext uri="{BB962C8B-B14F-4D97-AF65-F5344CB8AC3E}">
        <p14:creationId xmlns:p14="http://schemas.microsoft.com/office/powerpoint/2010/main" val="2627365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1817E4C-2606-534E-3AEE-4E0F9DE70159}"/>
              </a:ext>
            </a:extLst>
          </p:cNvPr>
          <p:cNvSpPr>
            <a:spLocks noGrp="1"/>
          </p:cNvSpPr>
          <p:nvPr>
            <p:ph idx="1"/>
          </p:nvPr>
        </p:nvSpPr>
        <p:spPr>
          <a:xfrm>
            <a:off x="1" y="1371241"/>
            <a:ext cx="12191998" cy="4815996"/>
          </a:xfrm>
        </p:spPr>
        <p:txBody>
          <a:bodyPr/>
          <a:lstStyle/>
          <a:p>
            <a:r>
              <a:rPr lang="ja-JP" altLang="en-US" dirty="0"/>
              <a:t>集計データではなく、個々のデータを読んだり、説明をするには、データがどのような要素で構成されているのか設計図を使う必要があります。</a:t>
            </a:r>
            <a:endParaRPr lang="en-US" altLang="ja-JP" dirty="0"/>
          </a:p>
          <a:p>
            <a:endParaRPr lang="en-US" altLang="ja-JP" dirty="0"/>
          </a:p>
        </p:txBody>
      </p:sp>
      <p:sp>
        <p:nvSpPr>
          <p:cNvPr id="3" name="タイトル 2">
            <a:extLst>
              <a:ext uri="{FF2B5EF4-FFF2-40B4-BE49-F238E27FC236}">
                <a16:creationId xmlns:a16="http://schemas.microsoft.com/office/drawing/2014/main" id="{EFCD9AEC-56F8-F826-0C31-6C2DE05D5DE6}"/>
              </a:ext>
            </a:extLst>
          </p:cNvPr>
          <p:cNvSpPr>
            <a:spLocks noGrp="1"/>
          </p:cNvSpPr>
          <p:nvPr>
            <p:ph type="title"/>
          </p:nvPr>
        </p:nvSpPr>
        <p:spPr/>
        <p:txBody>
          <a:bodyPr/>
          <a:lstStyle/>
          <a:p>
            <a:r>
              <a:rPr lang="ja-JP" altLang="en-US" dirty="0"/>
              <a:t>データモデル</a:t>
            </a:r>
          </a:p>
        </p:txBody>
      </p:sp>
      <p:sp>
        <p:nvSpPr>
          <p:cNvPr id="4" name="スライド番号プレースホルダー 3">
            <a:extLst>
              <a:ext uri="{FF2B5EF4-FFF2-40B4-BE49-F238E27FC236}">
                <a16:creationId xmlns:a16="http://schemas.microsoft.com/office/drawing/2014/main" id="{EBE5A9CB-F183-D86D-674F-B18A25621BAE}"/>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pic>
        <p:nvPicPr>
          <p:cNvPr id="5" name="図 4">
            <a:extLst>
              <a:ext uri="{FF2B5EF4-FFF2-40B4-BE49-F238E27FC236}">
                <a16:creationId xmlns:a16="http://schemas.microsoft.com/office/drawing/2014/main" id="{0B5AD89D-54AD-5856-6F8F-F1313B326E29}"/>
              </a:ext>
            </a:extLst>
          </p:cNvPr>
          <p:cNvPicPr>
            <a:picLocks noChangeAspect="1"/>
          </p:cNvPicPr>
          <p:nvPr/>
        </p:nvPicPr>
        <p:blipFill>
          <a:blip r:embed="rId2"/>
          <a:stretch>
            <a:fillRect/>
          </a:stretch>
        </p:blipFill>
        <p:spPr>
          <a:xfrm>
            <a:off x="6096001" y="2249538"/>
            <a:ext cx="6102586" cy="4611753"/>
          </a:xfrm>
          <a:prstGeom prst="rect">
            <a:avLst/>
          </a:prstGeom>
        </p:spPr>
      </p:pic>
      <p:sp>
        <p:nvSpPr>
          <p:cNvPr id="9" name="テキスト ボックス 8">
            <a:extLst>
              <a:ext uri="{FF2B5EF4-FFF2-40B4-BE49-F238E27FC236}">
                <a16:creationId xmlns:a16="http://schemas.microsoft.com/office/drawing/2014/main" id="{1F379B05-9E96-347E-AD00-40094F103613}"/>
              </a:ext>
            </a:extLst>
          </p:cNvPr>
          <p:cNvSpPr txBox="1"/>
          <p:nvPr/>
        </p:nvSpPr>
        <p:spPr>
          <a:xfrm>
            <a:off x="138224" y="2299713"/>
            <a:ext cx="5821901" cy="3693319"/>
          </a:xfrm>
          <a:prstGeom prst="rect">
            <a:avLst/>
          </a:prstGeom>
          <a:noFill/>
        </p:spPr>
        <p:txBody>
          <a:bodyPr wrap="square" rtlCol="0">
            <a:spAutoFit/>
          </a:bodyPr>
          <a:lstStyle/>
          <a:p>
            <a:r>
              <a:rPr lang="ja-JP" altLang="en-US" b="1" dirty="0"/>
              <a:t>クラス図</a:t>
            </a:r>
            <a:endParaRPr lang="en-US" altLang="ja-JP" b="1" dirty="0"/>
          </a:p>
          <a:p>
            <a:pPr marL="742950" lvl="1" indent="-285750">
              <a:buFont typeface="Arial" panose="020B0604020202020204" pitchFamily="34" charset="0"/>
              <a:buChar char="•"/>
            </a:pPr>
            <a:r>
              <a:rPr lang="ja-JP" altLang="en-US" dirty="0"/>
              <a:t>データを、データ対象、データ項目（属性）、操作で表し、そのデータ対象間の関係性を明示することで全体のデータ構造を示します。</a:t>
            </a:r>
            <a:endParaRPr lang="en-US" altLang="ja-JP" dirty="0"/>
          </a:p>
          <a:p>
            <a:pPr marL="1200150" lvl="2" indent="-285750">
              <a:buFont typeface="Wingdings" panose="05000000000000000000" pitchFamily="2" charset="2"/>
              <a:buChar char="ü"/>
            </a:pPr>
            <a:r>
              <a:rPr lang="ja-JP" altLang="en-US" dirty="0"/>
              <a:t>操作を省略したクラス図がデータモデル表記の主流になっています。</a:t>
            </a:r>
            <a:endParaRPr lang="en-US" altLang="ja-JP" dirty="0"/>
          </a:p>
          <a:p>
            <a:r>
              <a:rPr lang="en-US" altLang="ja-JP" dirty="0"/>
              <a:t>ER</a:t>
            </a:r>
            <a:r>
              <a:rPr lang="ja-JP" altLang="en-US" dirty="0"/>
              <a:t>図</a:t>
            </a:r>
            <a:endParaRPr lang="en-US" altLang="ja-JP" dirty="0"/>
          </a:p>
          <a:p>
            <a:pPr marL="742950" lvl="1" indent="-285750">
              <a:buFont typeface="Arial" panose="020B0604020202020204" pitchFamily="34" charset="0"/>
              <a:buChar char="•"/>
            </a:pPr>
            <a:r>
              <a:rPr lang="ja-JP" altLang="en-US" dirty="0"/>
              <a:t>データを、データ対象、データ項目（属性）で表し、そのデータ対象間の関係性を明示することで全体のデータ構造を示します。</a:t>
            </a:r>
            <a:endParaRPr lang="en-US" altLang="ja-JP" dirty="0"/>
          </a:p>
          <a:p>
            <a:pPr marL="1200150" lvl="2" indent="-285750">
              <a:buFont typeface="Wingdings" panose="05000000000000000000" pitchFamily="2" charset="2"/>
              <a:buChar char="ü"/>
            </a:pPr>
            <a:r>
              <a:rPr lang="ja-JP" altLang="en-US" dirty="0"/>
              <a:t>操作を省略したクラス図と同じ内容ですが、関係性の表記方法が複数種類あるため</a:t>
            </a:r>
            <a:r>
              <a:rPr lang="en-US" altLang="ja-JP" dirty="0"/>
              <a:t>ER</a:t>
            </a:r>
            <a:r>
              <a:rPr lang="ja-JP" altLang="en-US" dirty="0"/>
              <a:t>図を使うことは少なくなっています。</a:t>
            </a:r>
            <a:endParaRPr lang="en-US" altLang="ja-JP" dirty="0"/>
          </a:p>
        </p:txBody>
      </p:sp>
      <p:sp>
        <p:nvSpPr>
          <p:cNvPr id="10" name="テキスト ボックス 9">
            <a:extLst>
              <a:ext uri="{FF2B5EF4-FFF2-40B4-BE49-F238E27FC236}">
                <a16:creationId xmlns:a16="http://schemas.microsoft.com/office/drawing/2014/main" id="{1F670638-5D92-3629-F144-CF9B447F9C7C}"/>
              </a:ext>
            </a:extLst>
          </p:cNvPr>
          <p:cNvSpPr txBox="1"/>
          <p:nvPr/>
        </p:nvSpPr>
        <p:spPr>
          <a:xfrm>
            <a:off x="9085242" y="2299713"/>
            <a:ext cx="3106757" cy="954107"/>
          </a:xfrm>
          <a:prstGeom prst="rect">
            <a:avLst/>
          </a:prstGeom>
          <a:noFill/>
        </p:spPr>
        <p:txBody>
          <a:bodyPr wrap="square" rtlCol="0">
            <a:spAutoFit/>
          </a:bodyPr>
          <a:lstStyle/>
          <a:p>
            <a:pPr marL="88900" indent="-88900" algn="l">
              <a:buFont typeface="Arial" panose="020B0604020202020204" pitchFamily="34" charset="0"/>
              <a:buChar char="•"/>
            </a:pPr>
            <a:r>
              <a:rPr kumimoji="1" lang="ja-JP" altLang="en-US" sz="1400" dirty="0"/>
              <a:t>データの構造が分かる</a:t>
            </a:r>
            <a:endParaRPr kumimoji="1" lang="en-US" altLang="ja-JP" sz="1400" dirty="0"/>
          </a:p>
          <a:p>
            <a:pPr marL="88900" indent="-88900" algn="l">
              <a:buFont typeface="Arial" panose="020B0604020202020204" pitchFamily="34" charset="0"/>
              <a:buChar char="•"/>
            </a:pPr>
            <a:r>
              <a:rPr kumimoji="1" lang="ja-JP" altLang="en-US" sz="1400" dirty="0"/>
              <a:t>データの共有や再利用が検討しやすい</a:t>
            </a:r>
            <a:endParaRPr kumimoji="1" lang="en-US" altLang="ja-JP" sz="1400" dirty="0"/>
          </a:p>
          <a:p>
            <a:pPr marL="88900" indent="-88900" algn="l">
              <a:buFont typeface="Arial" panose="020B0604020202020204" pitchFamily="34" charset="0"/>
              <a:buChar char="•"/>
            </a:pPr>
            <a:r>
              <a:rPr lang="ja-JP" altLang="en-US" sz="1400" dirty="0"/>
              <a:t>繰り返し項目を柔軟に考えられる</a:t>
            </a:r>
            <a:endParaRPr kumimoji="1" lang="ja-JP" altLang="en-US" sz="1400" dirty="0"/>
          </a:p>
        </p:txBody>
      </p:sp>
    </p:spTree>
    <p:extLst>
      <p:ext uri="{BB962C8B-B14F-4D97-AF65-F5344CB8AC3E}">
        <p14:creationId xmlns:p14="http://schemas.microsoft.com/office/powerpoint/2010/main" val="160371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A3897-9FE1-A313-E397-95F0C40BD594}"/>
              </a:ext>
            </a:extLst>
          </p:cNvPr>
          <p:cNvSpPr>
            <a:spLocks noGrp="1"/>
          </p:cNvSpPr>
          <p:nvPr>
            <p:ph idx="1"/>
          </p:nvPr>
        </p:nvSpPr>
        <p:spPr>
          <a:xfrm>
            <a:off x="838200" y="1371241"/>
            <a:ext cx="10515600" cy="2143140"/>
          </a:xfrm>
        </p:spPr>
        <p:txBody>
          <a:bodyPr/>
          <a:lstStyle/>
          <a:p>
            <a:r>
              <a:rPr kumimoji="1" lang="ja-JP" altLang="en-US" dirty="0"/>
              <a:t>データは一意な識別子で管理することで、様々なデータをつなぎ合わせることができます。</a:t>
            </a:r>
            <a:endParaRPr kumimoji="1" lang="en-US" altLang="ja-JP" dirty="0"/>
          </a:p>
          <a:p>
            <a:pPr lvl="1"/>
            <a:r>
              <a:rPr kumimoji="1" lang="ja-JP" altLang="en-US" dirty="0"/>
              <a:t>法人番号を使って複数データの連携を行う等</a:t>
            </a:r>
            <a:endParaRPr kumimoji="1" lang="en-US" altLang="ja-JP" dirty="0"/>
          </a:p>
          <a:p>
            <a:r>
              <a:rPr lang="ja-JP" altLang="en-US" dirty="0"/>
              <a:t>また、データをつなぐときに、データの分類体系が違っているとデータが効率的につなげないので、</a:t>
            </a:r>
            <a:r>
              <a:rPr kumimoji="1" lang="ja-JP" altLang="en-US" dirty="0"/>
              <a:t>コードやコントロールド・ボキャブラリ（統制語彙）を使います。</a:t>
            </a:r>
            <a:endParaRPr kumimoji="1" lang="en-US" altLang="ja-JP" dirty="0"/>
          </a:p>
        </p:txBody>
      </p:sp>
      <p:sp>
        <p:nvSpPr>
          <p:cNvPr id="3" name="タイトル 2">
            <a:extLst>
              <a:ext uri="{FF2B5EF4-FFF2-40B4-BE49-F238E27FC236}">
                <a16:creationId xmlns:a16="http://schemas.microsoft.com/office/drawing/2014/main" id="{1D313913-D281-98FB-8157-3C73B062706D}"/>
              </a:ext>
            </a:extLst>
          </p:cNvPr>
          <p:cNvSpPr>
            <a:spLocks noGrp="1"/>
          </p:cNvSpPr>
          <p:nvPr>
            <p:ph type="title"/>
          </p:nvPr>
        </p:nvSpPr>
        <p:spPr/>
        <p:txBody>
          <a:bodyPr/>
          <a:lstStyle/>
          <a:p>
            <a:r>
              <a:rPr kumimoji="1" lang="ja-JP" altLang="en-US" dirty="0"/>
              <a:t>データの識別子とコード、統制語彙</a:t>
            </a:r>
          </a:p>
        </p:txBody>
      </p:sp>
      <p:sp>
        <p:nvSpPr>
          <p:cNvPr id="4" name="スライド番号プレースホルダー 3">
            <a:extLst>
              <a:ext uri="{FF2B5EF4-FFF2-40B4-BE49-F238E27FC236}">
                <a16:creationId xmlns:a16="http://schemas.microsoft.com/office/drawing/2014/main" id="{6E848E27-2051-E2A7-0568-F0169743496F}"/>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graphicFrame>
        <p:nvGraphicFramePr>
          <p:cNvPr id="5" name="図表 4">
            <a:extLst>
              <a:ext uri="{FF2B5EF4-FFF2-40B4-BE49-F238E27FC236}">
                <a16:creationId xmlns:a16="http://schemas.microsoft.com/office/drawing/2014/main" id="{FB41223C-84EE-8684-2D0B-C1CA39F2D4C2}"/>
              </a:ext>
            </a:extLst>
          </p:cNvPr>
          <p:cNvGraphicFramePr/>
          <p:nvPr>
            <p:extLst>
              <p:ext uri="{D42A27DB-BD31-4B8C-83A1-F6EECF244321}">
                <p14:modId xmlns:p14="http://schemas.microsoft.com/office/powerpoint/2010/main" val="1239802494"/>
              </p:ext>
            </p:extLst>
          </p:nvPr>
        </p:nvGraphicFramePr>
        <p:xfrm>
          <a:off x="1317127" y="4126760"/>
          <a:ext cx="9557745" cy="2143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68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8">
            <a:extLst>
              <a:ext uri="{FF2B5EF4-FFF2-40B4-BE49-F238E27FC236}">
                <a16:creationId xmlns:a16="http://schemas.microsoft.com/office/drawing/2014/main" id="{9AA75761-2389-489C-BB8E-50B291037A1B}"/>
              </a:ext>
            </a:extLst>
          </p:cNvPr>
          <p:cNvGraphicFramePr>
            <a:graphicFrameLocks noGrp="1"/>
          </p:cNvGraphicFramePr>
          <p:nvPr>
            <p:ph idx="1"/>
            <p:extLst>
              <p:ext uri="{D42A27DB-BD31-4B8C-83A1-F6EECF244321}">
                <p14:modId xmlns:p14="http://schemas.microsoft.com/office/powerpoint/2010/main" val="3454469750"/>
              </p:ext>
            </p:extLst>
          </p:nvPr>
        </p:nvGraphicFramePr>
        <p:xfrm>
          <a:off x="838200" y="1371241"/>
          <a:ext cx="10515600" cy="2373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タイトル 4">
            <a:extLst>
              <a:ext uri="{FF2B5EF4-FFF2-40B4-BE49-F238E27FC236}">
                <a16:creationId xmlns:a16="http://schemas.microsoft.com/office/drawing/2014/main" id="{4AF46CD9-321F-403E-8994-22DB5CB94EBB}"/>
              </a:ext>
            </a:extLst>
          </p:cNvPr>
          <p:cNvSpPr>
            <a:spLocks noGrp="1"/>
          </p:cNvSpPr>
          <p:nvPr>
            <p:ph type="title"/>
          </p:nvPr>
        </p:nvSpPr>
        <p:spPr/>
        <p:txBody>
          <a:bodyPr/>
          <a:lstStyle/>
          <a:p>
            <a:r>
              <a:rPr lang="ja-JP" altLang="en-US" dirty="0"/>
              <a:t>この教材の学習目標と学習項目</a:t>
            </a:r>
          </a:p>
        </p:txBody>
      </p:sp>
      <p:sp>
        <p:nvSpPr>
          <p:cNvPr id="3" name="スライド番号プレースホルダー 2">
            <a:extLst>
              <a:ext uri="{FF2B5EF4-FFF2-40B4-BE49-F238E27FC236}">
                <a16:creationId xmlns:a16="http://schemas.microsoft.com/office/drawing/2014/main" id="{AAFB41F4-3424-40D7-A94B-1AA70FFA4E9A}"/>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
        <p:nvSpPr>
          <p:cNvPr id="8" name="テキスト ボックス 7">
            <a:extLst>
              <a:ext uri="{FF2B5EF4-FFF2-40B4-BE49-F238E27FC236}">
                <a16:creationId xmlns:a16="http://schemas.microsoft.com/office/drawing/2014/main" id="{5110A028-880E-4FED-B87F-EBAE786BF815}"/>
              </a:ext>
            </a:extLst>
          </p:cNvPr>
          <p:cNvSpPr txBox="1"/>
          <p:nvPr/>
        </p:nvSpPr>
        <p:spPr>
          <a:xfrm>
            <a:off x="838200" y="4005178"/>
            <a:ext cx="5815818" cy="2308324"/>
          </a:xfrm>
          <a:prstGeom prst="rect">
            <a:avLst/>
          </a:prstGeom>
          <a:noFill/>
        </p:spPr>
        <p:txBody>
          <a:bodyPr wrap="square">
            <a:spAutoFit/>
          </a:bodyPr>
          <a:lstStyle/>
          <a:p>
            <a:r>
              <a:rPr lang="en-US" altLang="ja-JP" u="sng" dirty="0"/>
              <a:t>DSS</a:t>
            </a:r>
            <a:r>
              <a:rPr lang="ja-JP" altLang="en-US" u="sng" dirty="0"/>
              <a:t>学習項目</a:t>
            </a:r>
            <a:endParaRPr lang="en-US" altLang="ja-JP" u="sng" dirty="0"/>
          </a:p>
          <a:p>
            <a:pPr marL="285750" indent="-285750">
              <a:buFont typeface="Arial" panose="020B0604020202020204" pitchFamily="34" charset="0"/>
              <a:buChar char="•"/>
            </a:pPr>
            <a:r>
              <a:rPr lang="ja-JP" altLang="en-US" dirty="0"/>
              <a:t> データの分析手法（基礎的な確率・統計の知識）</a:t>
            </a:r>
          </a:p>
          <a:p>
            <a:pPr marL="742950" lvl="1" indent="-285750">
              <a:buFont typeface="Wingdings" panose="05000000000000000000" pitchFamily="2" charset="2"/>
              <a:buChar char="Ø"/>
            </a:pPr>
            <a:r>
              <a:rPr lang="ja-JP" altLang="en-US" dirty="0"/>
              <a:t>変数、分布、関係性</a:t>
            </a:r>
          </a:p>
          <a:p>
            <a:pPr marL="742950" lvl="1" indent="-285750">
              <a:buFont typeface="Wingdings" panose="05000000000000000000" pitchFamily="2" charset="2"/>
              <a:buChar char="Ø"/>
            </a:pPr>
            <a:r>
              <a:rPr lang="ja-JP" altLang="en-US" dirty="0"/>
              <a:t>データの種類（尺度）</a:t>
            </a:r>
          </a:p>
          <a:p>
            <a:pPr marL="285750" indent="-285750">
              <a:buFont typeface="Arial" panose="020B0604020202020204" pitchFamily="34" charset="0"/>
              <a:buChar char="•"/>
            </a:pPr>
            <a:r>
              <a:rPr lang="ja-JP" altLang="en-US" dirty="0"/>
              <a:t>データを読む</a:t>
            </a:r>
          </a:p>
          <a:p>
            <a:pPr marL="742950" lvl="1" indent="-285750">
              <a:buFont typeface="Wingdings" panose="05000000000000000000" pitchFamily="2" charset="2"/>
              <a:buChar char="Ø"/>
            </a:pPr>
            <a:r>
              <a:rPr lang="ja-JP" altLang="en-US" dirty="0"/>
              <a:t>重複の発見、比較、誇張を防ぐ、ミスの特定</a:t>
            </a:r>
          </a:p>
          <a:p>
            <a:pPr marL="285750" indent="-285750">
              <a:buFont typeface="Arial" panose="020B0604020202020204" pitchFamily="34" charset="0"/>
              <a:buChar char="•"/>
            </a:pPr>
            <a:r>
              <a:rPr lang="ja-JP" altLang="en-US" dirty="0"/>
              <a:t>データを説明する</a:t>
            </a:r>
          </a:p>
          <a:p>
            <a:pPr marL="742950" lvl="1" indent="-285750">
              <a:buFont typeface="Wingdings" panose="05000000000000000000" pitchFamily="2" charset="2"/>
              <a:buChar char="Ø"/>
            </a:pPr>
            <a:r>
              <a:rPr lang="ja-JP" altLang="en-US" dirty="0"/>
              <a:t>データの可視化、分析結果の言語化</a:t>
            </a:r>
          </a:p>
        </p:txBody>
      </p:sp>
      <p:sp>
        <p:nvSpPr>
          <p:cNvPr id="6" name="テキスト ボックス 5">
            <a:extLst>
              <a:ext uri="{FF2B5EF4-FFF2-40B4-BE49-F238E27FC236}">
                <a16:creationId xmlns:a16="http://schemas.microsoft.com/office/drawing/2014/main" id="{59C3FCF1-7F25-488C-8A47-6DE57CBC68AD}"/>
              </a:ext>
            </a:extLst>
          </p:cNvPr>
          <p:cNvSpPr txBox="1"/>
          <p:nvPr/>
        </p:nvSpPr>
        <p:spPr>
          <a:xfrm>
            <a:off x="6616123" y="4005178"/>
            <a:ext cx="5214805" cy="2308324"/>
          </a:xfrm>
          <a:prstGeom prst="rect">
            <a:avLst/>
          </a:prstGeom>
          <a:noFill/>
        </p:spPr>
        <p:txBody>
          <a:bodyPr wrap="square">
            <a:spAutoFit/>
          </a:bodyPr>
          <a:lstStyle/>
          <a:p>
            <a:r>
              <a:rPr lang="en-US" altLang="ja-JP" u="sng" dirty="0"/>
              <a:t>GIF</a:t>
            </a:r>
            <a:r>
              <a:rPr lang="ja-JP" altLang="en-US" u="sng" dirty="0"/>
              <a:t>追加学習項目</a:t>
            </a:r>
            <a:endParaRPr lang="en-US" altLang="ja-JP" u="sng" dirty="0"/>
          </a:p>
          <a:p>
            <a:pPr marL="285750" indent="-285750">
              <a:buFont typeface="Arial" panose="020B0604020202020204" pitchFamily="34" charset="0"/>
              <a:buChar char="•"/>
            </a:pPr>
            <a:r>
              <a:rPr lang="ja-JP" altLang="en-US" dirty="0"/>
              <a:t>テキスト分析、画像分析</a:t>
            </a:r>
            <a:endParaRPr lang="en-US" altLang="ja-JP" dirty="0"/>
          </a:p>
          <a:p>
            <a:pPr marL="285750" indent="-285750">
              <a:buFont typeface="Arial" panose="020B0604020202020204" pitchFamily="34" charset="0"/>
              <a:buChar char="•"/>
            </a:pPr>
            <a:r>
              <a:rPr lang="ja-JP" altLang="en-US" dirty="0"/>
              <a:t>グラフの種類</a:t>
            </a:r>
            <a:endParaRPr lang="en-US" altLang="ja-JP" dirty="0"/>
          </a:p>
          <a:p>
            <a:pPr marL="285750" indent="-285750">
              <a:buFont typeface="Arial" panose="020B0604020202020204" pitchFamily="34" charset="0"/>
              <a:buChar char="•"/>
            </a:pPr>
            <a:r>
              <a:rPr lang="ja-JP" altLang="en-US" dirty="0"/>
              <a:t>データモデリング</a:t>
            </a:r>
            <a:endParaRPr lang="en-US" altLang="ja-JP" dirty="0"/>
          </a:p>
          <a:p>
            <a:pPr marL="285750" indent="-285750">
              <a:buFont typeface="Arial" panose="020B0604020202020204" pitchFamily="34" charset="0"/>
              <a:buChar char="•"/>
            </a:pPr>
            <a:r>
              <a:rPr lang="ja-JP" altLang="en-US" dirty="0"/>
              <a:t>識別子、コード、統制語彙</a:t>
            </a:r>
            <a:endParaRPr lang="en-US" altLang="ja-JP" dirty="0"/>
          </a:p>
          <a:p>
            <a:pPr marL="285750" indent="-285750">
              <a:buFont typeface="Arial" panose="020B0604020202020204" pitchFamily="34" charset="0"/>
              <a:buChar char="•"/>
            </a:pPr>
            <a:r>
              <a:rPr lang="ja-JP" altLang="en-US" dirty="0"/>
              <a:t>データ辞書</a:t>
            </a:r>
            <a:endParaRPr lang="en-US" altLang="ja-JP" dirty="0"/>
          </a:p>
          <a:p>
            <a:pPr marL="285750" indent="-285750">
              <a:buFont typeface="Arial" panose="020B0604020202020204" pitchFamily="34" charset="0"/>
              <a:buChar char="•"/>
            </a:pPr>
            <a:r>
              <a:rPr lang="ja-JP" altLang="en-US" dirty="0"/>
              <a:t>メタデータ</a:t>
            </a:r>
            <a:endParaRPr lang="en-US" altLang="ja-JP" dirty="0"/>
          </a:p>
          <a:p>
            <a:pPr marL="285750" indent="-285750">
              <a:buFont typeface="Arial" panose="020B0604020202020204" pitchFamily="34" charset="0"/>
              <a:buChar char="•"/>
            </a:pPr>
            <a:r>
              <a:rPr lang="ja-JP" altLang="en-US" dirty="0"/>
              <a:t>データの揺らぎ（シソーラス、オントロジ）</a:t>
            </a:r>
          </a:p>
        </p:txBody>
      </p:sp>
    </p:spTree>
    <p:extLst>
      <p:ext uri="{BB962C8B-B14F-4D97-AF65-F5344CB8AC3E}">
        <p14:creationId xmlns:p14="http://schemas.microsoft.com/office/powerpoint/2010/main" val="314036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D5351E-697C-FECB-5839-72782DB1E133}"/>
              </a:ext>
            </a:extLst>
          </p:cNvPr>
          <p:cNvSpPr>
            <a:spLocks noGrp="1"/>
          </p:cNvSpPr>
          <p:nvPr>
            <p:ph idx="1"/>
          </p:nvPr>
        </p:nvSpPr>
        <p:spPr/>
        <p:txBody>
          <a:bodyPr/>
          <a:lstStyle/>
          <a:p>
            <a:r>
              <a:rPr kumimoji="1" lang="ja-JP" altLang="en-US" dirty="0"/>
              <a:t>データの定義が違うため、データを扱う人によって同じデータに対する理解が相違する場合があります。それを防ぐために、組織横断でデータ辞書を作る必要があります。</a:t>
            </a:r>
            <a:endParaRPr kumimoji="1" lang="en-US" altLang="ja-JP" dirty="0"/>
          </a:p>
          <a:p>
            <a:pPr lvl="1"/>
            <a:r>
              <a:rPr kumimoji="1" lang="ja-JP" altLang="en-US" dirty="0"/>
              <a:t>「世帯」は、寮や老人ホームは含む定義と含まない定義があります。どちらの定義を使うかで集計値に差が出てきます。</a:t>
            </a:r>
            <a:endParaRPr kumimoji="1" lang="en-US" altLang="ja-JP" dirty="0"/>
          </a:p>
          <a:p>
            <a:pPr lvl="2"/>
            <a:r>
              <a:rPr kumimoji="1" lang="ja-JP" altLang="en-US" dirty="0"/>
              <a:t>世帯の法的定義は、「住居及び生計を共にする者の集まり又は独立して住居を維持し、若しくは独立して生計を営む単身者」で寮等を含みます。一般の調査では、寮等を含まない場合が多いです。</a:t>
            </a:r>
            <a:endParaRPr kumimoji="1" lang="en-US" altLang="ja-JP" dirty="0"/>
          </a:p>
          <a:p>
            <a:pPr lvl="1"/>
            <a:r>
              <a:rPr lang="ja-JP" altLang="en-US" dirty="0"/>
              <a:t>部門や企業によって、在庫消込の定義が「出荷時」「納品時」と基準が違う場合もあります。</a:t>
            </a:r>
            <a:endParaRPr lang="en-US" altLang="ja-JP" dirty="0"/>
          </a:p>
          <a:p>
            <a:r>
              <a:rPr kumimoji="1" lang="ja-JP" altLang="en-US" dirty="0"/>
              <a:t>また、データ項目名や内容表記に、「企業名」「法人名」「会社」等の揺らぎがある場合もあります。類義語を管理するシソーラスや、対象に対する概念を管理するオントロジ等の活用検討を行います。</a:t>
            </a:r>
          </a:p>
        </p:txBody>
      </p:sp>
      <p:sp>
        <p:nvSpPr>
          <p:cNvPr id="3" name="タイトル 2">
            <a:extLst>
              <a:ext uri="{FF2B5EF4-FFF2-40B4-BE49-F238E27FC236}">
                <a16:creationId xmlns:a16="http://schemas.microsoft.com/office/drawing/2014/main" id="{4241563B-C202-93B2-AE14-C38AA1E511E1}"/>
              </a:ext>
            </a:extLst>
          </p:cNvPr>
          <p:cNvSpPr>
            <a:spLocks noGrp="1"/>
          </p:cNvSpPr>
          <p:nvPr>
            <p:ph type="title"/>
          </p:nvPr>
        </p:nvSpPr>
        <p:spPr/>
        <p:txBody>
          <a:bodyPr/>
          <a:lstStyle/>
          <a:p>
            <a:r>
              <a:rPr kumimoji="1" lang="ja-JP" altLang="en-US" dirty="0"/>
              <a:t>データ定義の揺らぎとデータ辞書</a:t>
            </a:r>
          </a:p>
        </p:txBody>
      </p:sp>
      <p:sp>
        <p:nvSpPr>
          <p:cNvPr id="4" name="スライド番号プレースホルダー 3">
            <a:extLst>
              <a:ext uri="{FF2B5EF4-FFF2-40B4-BE49-F238E27FC236}">
                <a16:creationId xmlns:a16="http://schemas.microsoft.com/office/drawing/2014/main" id="{55B95038-051B-A053-64FA-A277FD4A8111}"/>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267698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1428FC4-B5B3-B5D0-2A4B-4DBC1E3FDB69}"/>
              </a:ext>
            </a:extLst>
          </p:cNvPr>
          <p:cNvSpPr>
            <a:spLocks noGrp="1"/>
          </p:cNvSpPr>
          <p:nvPr>
            <p:ph idx="1"/>
          </p:nvPr>
        </p:nvSpPr>
        <p:spPr/>
        <p:txBody>
          <a:bodyPr/>
          <a:lstStyle/>
          <a:p>
            <a:r>
              <a:rPr kumimoji="1" lang="ja-JP" altLang="en-US" dirty="0"/>
              <a:t>メタデータはデータのためのデータといわれる検索や管理用のデータです。</a:t>
            </a:r>
            <a:r>
              <a:rPr lang="ja-JP" altLang="en-US" dirty="0"/>
              <a:t>デファクト標準の</a:t>
            </a:r>
            <a:r>
              <a:rPr lang="en-US" altLang="ja-JP" dirty="0"/>
              <a:t>DCAT</a:t>
            </a:r>
            <a:r>
              <a:rPr lang="ja-JP" altLang="en-US" dirty="0"/>
              <a:t>が世界で普及しています。</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管理用の情報を正しくつけることはデータ作成の現場では手間が増えるので嫌がられますが、データの管理や再利用が簡単になり、中長期的にメリットがあります。</a:t>
            </a:r>
            <a:endParaRPr lang="en-US" altLang="ja-JP" dirty="0"/>
          </a:p>
          <a:p>
            <a:pPr lvl="1"/>
            <a:r>
              <a:rPr lang="ja-JP" altLang="en-US" dirty="0"/>
              <a:t>現場の理解を深めていくことが重要です。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6BD747ED-9B18-BC83-E85A-6891E1AAF174}"/>
              </a:ext>
            </a:extLst>
          </p:cNvPr>
          <p:cNvSpPr>
            <a:spLocks noGrp="1"/>
          </p:cNvSpPr>
          <p:nvPr>
            <p:ph type="title"/>
          </p:nvPr>
        </p:nvSpPr>
        <p:spPr/>
        <p:txBody>
          <a:bodyPr/>
          <a:lstStyle/>
          <a:p>
            <a:r>
              <a:rPr kumimoji="1" lang="ja-JP" altLang="en-US" dirty="0"/>
              <a:t>データ管理や検索のためのメタデータ</a:t>
            </a:r>
          </a:p>
        </p:txBody>
      </p:sp>
      <p:sp>
        <p:nvSpPr>
          <p:cNvPr id="4" name="スライド番号プレースホルダー 3">
            <a:extLst>
              <a:ext uri="{FF2B5EF4-FFF2-40B4-BE49-F238E27FC236}">
                <a16:creationId xmlns:a16="http://schemas.microsoft.com/office/drawing/2014/main" id="{9586E670-809B-F935-2FC8-E117D96407B5}"/>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graphicFrame>
        <p:nvGraphicFramePr>
          <p:cNvPr id="6" name="表 5">
            <a:extLst>
              <a:ext uri="{FF2B5EF4-FFF2-40B4-BE49-F238E27FC236}">
                <a16:creationId xmlns:a16="http://schemas.microsoft.com/office/drawing/2014/main" id="{28C070D7-0966-0F3E-BB22-311C394C8049}"/>
              </a:ext>
            </a:extLst>
          </p:cNvPr>
          <p:cNvGraphicFramePr>
            <a:graphicFrameLocks noGrp="1"/>
          </p:cNvGraphicFramePr>
          <p:nvPr>
            <p:extLst>
              <p:ext uri="{D42A27DB-BD31-4B8C-83A1-F6EECF244321}">
                <p14:modId xmlns:p14="http://schemas.microsoft.com/office/powerpoint/2010/main" val="3699378738"/>
              </p:ext>
            </p:extLst>
          </p:nvPr>
        </p:nvGraphicFramePr>
        <p:xfrm>
          <a:off x="1653626" y="2687320"/>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89878531"/>
                    </a:ext>
                  </a:extLst>
                </a:gridCol>
                <a:gridCol w="1625600">
                  <a:extLst>
                    <a:ext uri="{9D8B030D-6E8A-4147-A177-3AD203B41FA5}">
                      <a16:colId xmlns:a16="http://schemas.microsoft.com/office/drawing/2014/main" val="64268187"/>
                    </a:ext>
                  </a:extLst>
                </a:gridCol>
                <a:gridCol w="1625600">
                  <a:extLst>
                    <a:ext uri="{9D8B030D-6E8A-4147-A177-3AD203B41FA5}">
                      <a16:colId xmlns:a16="http://schemas.microsoft.com/office/drawing/2014/main" val="2266165224"/>
                    </a:ext>
                  </a:extLst>
                </a:gridCol>
                <a:gridCol w="1625600">
                  <a:extLst>
                    <a:ext uri="{9D8B030D-6E8A-4147-A177-3AD203B41FA5}">
                      <a16:colId xmlns:a16="http://schemas.microsoft.com/office/drawing/2014/main" val="1417101713"/>
                    </a:ext>
                  </a:extLst>
                </a:gridCol>
                <a:gridCol w="1625600">
                  <a:extLst>
                    <a:ext uri="{9D8B030D-6E8A-4147-A177-3AD203B41FA5}">
                      <a16:colId xmlns:a16="http://schemas.microsoft.com/office/drawing/2014/main" val="1653530811"/>
                    </a:ext>
                  </a:extLst>
                </a:gridCol>
              </a:tblGrid>
              <a:tr h="370840">
                <a:tc>
                  <a:txBody>
                    <a:bodyPr/>
                    <a:lstStyle/>
                    <a:p>
                      <a:r>
                        <a:rPr lang="ja-JP" altLang="en-US" dirty="0"/>
                        <a:t>タイトル</a:t>
                      </a:r>
                      <a:endParaRPr kumimoji="1" lang="ja-JP" altLang="en-US" dirty="0"/>
                    </a:p>
                  </a:txBody>
                  <a:tcPr/>
                </a:tc>
                <a:tc>
                  <a:txBody>
                    <a:bodyPr/>
                    <a:lstStyle/>
                    <a:p>
                      <a:r>
                        <a:rPr lang="ja-JP" altLang="en-US" dirty="0"/>
                        <a:t>説明</a:t>
                      </a:r>
                      <a:endParaRPr kumimoji="1" lang="ja-JP" altLang="en-US" dirty="0"/>
                    </a:p>
                  </a:txBody>
                  <a:tcPr/>
                </a:tc>
                <a:tc>
                  <a:txBody>
                    <a:bodyPr/>
                    <a:lstStyle/>
                    <a:p>
                      <a:r>
                        <a:rPr lang="ja-JP" altLang="en-US" dirty="0"/>
                        <a:t>作成者</a:t>
                      </a:r>
                      <a:endParaRPr kumimoji="1" lang="ja-JP" altLang="en-US" dirty="0"/>
                    </a:p>
                  </a:txBody>
                  <a:tcPr/>
                </a:tc>
                <a:tc>
                  <a:txBody>
                    <a:bodyPr/>
                    <a:lstStyle/>
                    <a:p>
                      <a:r>
                        <a:rPr lang="ja-JP" altLang="en-US" dirty="0"/>
                        <a:t>作成日</a:t>
                      </a:r>
                      <a:endParaRPr kumimoji="1" lang="ja-JP" altLang="en-US" dirty="0"/>
                    </a:p>
                  </a:txBody>
                  <a:tcPr/>
                </a:tc>
                <a:tc>
                  <a:txBody>
                    <a:bodyPr/>
                    <a:lstStyle/>
                    <a:p>
                      <a:r>
                        <a:rPr kumimoji="1" lang="ja-JP" altLang="en-US" dirty="0"/>
                        <a:t>備考</a:t>
                      </a:r>
                    </a:p>
                  </a:txBody>
                  <a:tcPr/>
                </a:tc>
                <a:extLst>
                  <a:ext uri="{0D108BD9-81ED-4DB2-BD59-A6C34878D82A}">
                    <a16:rowId xmlns:a16="http://schemas.microsoft.com/office/drawing/2014/main" val="3036777295"/>
                  </a:ext>
                </a:extLst>
              </a:tr>
              <a:tr h="370840">
                <a:tc>
                  <a:txBody>
                    <a:bodyPr/>
                    <a:lstStyle/>
                    <a:p>
                      <a:r>
                        <a:rPr kumimoji="1" lang="ja-JP" altLang="en-US" dirty="0"/>
                        <a:t>＊＊入門</a:t>
                      </a:r>
                    </a:p>
                  </a:txBody>
                  <a:tcPr/>
                </a:tc>
                <a:tc>
                  <a:txBody>
                    <a:bodyPr/>
                    <a:lstStyle/>
                    <a:p>
                      <a:r>
                        <a:rPr kumimoji="1" lang="ja-JP" altLang="en-US" dirty="0"/>
                        <a:t>＊＊＊＊＊＊</a:t>
                      </a:r>
                    </a:p>
                  </a:txBody>
                  <a:tcPr/>
                </a:tc>
                <a:tc>
                  <a:txBody>
                    <a:bodyPr/>
                    <a:lstStyle/>
                    <a:p>
                      <a:r>
                        <a:rPr kumimoji="1" lang="ja-JP" altLang="en-US" dirty="0"/>
                        <a:t>田中一郎</a:t>
                      </a:r>
                    </a:p>
                  </a:txBody>
                  <a:tcPr/>
                </a:tc>
                <a:tc>
                  <a:txBody>
                    <a:bodyPr/>
                    <a:lstStyle/>
                    <a:p>
                      <a:r>
                        <a:rPr kumimoji="1" lang="en-US" altLang="ja-JP" dirty="0"/>
                        <a:t>2020-12-01</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68829899"/>
                  </a:ext>
                </a:extLst>
              </a:tr>
              <a:tr h="370840">
                <a:tc>
                  <a:txBody>
                    <a:bodyPr/>
                    <a:lstStyle/>
                    <a:p>
                      <a:r>
                        <a:rPr kumimoji="1" lang="ja-JP" altLang="en-US" dirty="0"/>
                        <a:t>＋＋の手引き</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r>
                        <a:rPr kumimoji="1" lang="ja-JP" altLang="en-US" dirty="0"/>
                        <a:t>佐藤次郎</a:t>
                      </a:r>
                    </a:p>
                  </a:txBody>
                  <a:tcPr/>
                </a:tc>
                <a:tc>
                  <a:txBody>
                    <a:bodyPr/>
                    <a:lstStyle/>
                    <a:p>
                      <a:r>
                        <a:rPr kumimoji="1" lang="en-US" altLang="ja-JP" dirty="0"/>
                        <a:t>1987-02-03</a:t>
                      </a:r>
                      <a:endParaRPr kumimoji="1" lang="ja-JP" altLang="en-US" dirty="0"/>
                    </a:p>
                  </a:txBody>
                  <a:tcPr/>
                </a:tc>
                <a:tc>
                  <a:txBody>
                    <a:bodyPr/>
                    <a:lstStyle/>
                    <a:p>
                      <a:r>
                        <a:rPr kumimoji="1" lang="ja-JP" altLang="en-US" dirty="0"/>
                        <a:t>廃刊</a:t>
                      </a:r>
                    </a:p>
                  </a:txBody>
                  <a:tcPr/>
                </a:tc>
                <a:extLst>
                  <a:ext uri="{0D108BD9-81ED-4DB2-BD59-A6C34878D82A}">
                    <a16:rowId xmlns:a16="http://schemas.microsoft.com/office/drawing/2014/main" val="3379394350"/>
                  </a:ext>
                </a:extLst>
              </a:tr>
              <a:tr h="370840">
                <a:tc>
                  <a:txBody>
                    <a:bodyPr/>
                    <a:lstStyle/>
                    <a:p>
                      <a:r>
                        <a:rPr kumimoji="1" lang="ja-JP" altLang="en-US" dirty="0"/>
                        <a:t>＆＆の本質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r>
                        <a:rPr kumimoji="1" lang="ja-JP" altLang="en-US" dirty="0"/>
                        <a:t>近藤太郎</a:t>
                      </a:r>
                    </a:p>
                  </a:txBody>
                  <a:tcPr/>
                </a:tc>
                <a:tc>
                  <a:txBody>
                    <a:bodyPr/>
                    <a:lstStyle/>
                    <a:p>
                      <a:r>
                        <a:rPr kumimoji="1" lang="en-US" altLang="ja-JP" dirty="0"/>
                        <a:t>2020-01-05</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003187494"/>
                  </a:ext>
                </a:extLst>
              </a:tr>
            </a:tbl>
          </a:graphicData>
        </a:graphic>
      </p:graphicFrame>
    </p:spTree>
    <p:extLst>
      <p:ext uri="{BB962C8B-B14F-4D97-AF65-F5344CB8AC3E}">
        <p14:creationId xmlns:p14="http://schemas.microsoft.com/office/powerpoint/2010/main" val="316596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F230B95F-E475-44EE-AE39-A2CCB56E713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2319B9AF-F079-41EE-B094-BFB272A9CBD8}"/>
              </a:ext>
            </a:extLst>
          </p:cNvPr>
          <p:cNvSpPr>
            <a:spLocks noGrp="1"/>
          </p:cNvSpPr>
          <p:nvPr>
            <p:ph type="sldNum" sz="quarter" idx="10"/>
          </p:nvPr>
        </p:nvSpPr>
        <p:spPr/>
        <p:txBody>
          <a:bodyPr/>
          <a:lstStyle/>
          <a:p>
            <a:fld id="{DFD4F317-19D0-4848-B5EB-5B174DBE8CF9}" type="slidenum">
              <a:rPr lang="ja-JP" altLang="en-US" smtClean="0"/>
              <a:pPr/>
              <a:t>22</a:t>
            </a:fld>
            <a:endParaRPr lang="ja-JP" altLang="en-US"/>
          </a:p>
        </p:txBody>
      </p:sp>
      <p:sp>
        <p:nvSpPr>
          <p:cNvPr id="5" name="タイトル 4">
            <a:extLst>
              <a:ext uri="{FF2B5EF4-FFF2-40B4-BE49-F238E27FC236}">
                <a16:creationId xmlns:a16="http://schemas.microsoft.com/office/drawing/2014/main" id="{293C2348-0D58-4D4A-8BE2-89EC3E02C378}"/>
              </a:ext>
            </a:extLst>
          </p:cNvPr>
          <p:cNvSpPr>
            <a:spLocks noGrp="1"/>
          </p:cNvSpPr>
          <p:nvPr>
            <p:ph type="title"/>
          </p:nvPr>
        </p:nvSpPr>
        <p:spPr>
          <a:xfrm>
            <a:off x="838200" y="2740181"/>
            <a:ext cx="10515600" cy="591252"/>
          </a:xfrm>
        </p:spPr>
        <p:txBody>
          <a:bodyPr/>
          <a:lstStyle/>
          <a:p>
            <a:r>
              <a:rPr lang="ja-JP" altLang="en-US" dirty="0"/>
              <a:t>読み方と説明の仕方</a:t>
            </a:r>
          </a:p>
        </p:txBody>
      </p:sp>
    </p:spTree>
    <p:extLst>
      <p:ext uri="{BB962C8B-B14F-4D97-AF65-F5344CB8AC3E}">
        <p14:creationId xmlns:p14="http://schemas.microsoft.com/office/powerpoint/2010/main" val="4197488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492972-AB16-E15E-1962-2C3AEABA0388}"/>
              </a:ext>
            </a:extLst>
          </p:cNvPr>
          <p:cNvSpPr>
            <a:spLocks noGrp="1"/>
          </p:cNvSpPr>
          <p:nvPr>
            <p:ph idx="1"/>
          </p:nvPr>
        </p:nvSpPr>
        <p:spPr/>
        <p:txBody>
          <a:bodyPr/>
          <a:lstStyle/>
          <a:p>
            <a:r>
              <a:rPr kumimoji="1" lang="ja-JP" altLang="en-US" dirty="0"/>
              <a:t>誰かがデータを持ってきたときに読みこなす力が必要です。</a:t>
            </a:r>
            <a:endParaRPr kumimoji="1" lang="en-US" altLang="ja-JP" dirty="0"/>
          </a:p>
          <a:p>
            <a:endParaRPr lang="en-US" altLang="ja-JP" dirty="0"/>
          </a:p>
          <a:p>
            <a:r>
              <a:rPr lang="ja-JP" altLang="en-US" dirty="0"/>
              <a:t>データは、きちんとした基礎知識のもとに整理して持ってきているのかを確認する必要があります。</a:t>
            </a:r>
            <a:endParaRPr lang="en-US" altLang="ja-JP" dirty="0"/>
          </a:p>
          <a:p>
            <a:pPr lvl="1"/>
            <a:r>
              <a:rPr lang="ja-JP" altLang="en-US" dirty="0"/>
              <a:t>関連したデータはないのか（探しきっているか）</a:t>
            </a:r>
            <a:endParaRPr lang="en-US" altLang="ja-JP" dirty="0"/>
          </a:p>
          <a:p>
            <a:pPr lvl="1"/>
            <a:r>
              <a:rPr kumimoji="1" lang="ja-JP" altLang="en-US" dirty="0"/>
              <a:t>原データの品質は大丈夫か</a:t>
            </a:r>
            <a:endParaRPr kumimoji="1" lang="en-US" altLang="ja-JP" dirty="0"/>
          </a:p>
          <a:p>
            <a:pPr lvl="1"/>
            <a:r>
              <a:rPr kumimoji="1" lang="ja-JP" altLang="en-US" dirty="0"/>
              <a:t>データの処理方法は大丈夫か</a:t>
            </a:r>
            <a:endParaRPr kumimoji="1" lang="en-US" altLang="ja-JP" dirty="0"/>
          </a:p>
          <a:p>
            <a:r>
              <a:rPr lang="ja-JP" altLang="en-US" dirty="0"/>
              <a:t>都合の良いデータだけを持って説明にくることが多いので、説明のスキマをきちんと確認しましょう。</a:t>
            </a:r>
            <a:endParaRPr lang="en-US" altLang="ja-JP" dirty="0"/>
          </a:p>
          <a:p>
            <a:pPr lvl="1"/>
            <a:r>
              <a:rPr lang="ja-JP" altLang="en-US" dirty="0"/>
              <a:t>「８割の人が賛成しています」→「２割の人はなぜ反対しているのだろうか？その理由はわかりますか？」</a:t>
            </a:r>
            <a:endParaRPr kumimoji="1" lang="ja-JP" altLang="en-US" dirty="0"/>
          </a:p>
        </p:txBody>
      </p:sp>
      <p:sp>
        <p:nvSpPr>
          <p:cNvPr id="3" name="タイトル 2">
            <a:extLst>
              <a:ext uri="{FF2B5EF4-FFF2-40B4-BE49-F238E27FC236}">
                <a16:creationId xmlns:a16="http://schemas.microsoft.com/office/drawing/2014/main" id="{981C6A52-A08F-7542-961C-AE2AF69A3CBF}"/>
              </a:ext>
            </a:extLst>
          </p:cNvPr>
          <p:cNvSpPr>
            <a:spLocks noGrp="1"/>
          </p:cNvSpPr>
          <p:nvPr>
            <p:ph type="title"/>
          </p:nvPr>
        </p:nvSpPr>
        <p:spPr>
          <a:xfrm>
            <a:off x="838200" y="519497"/>
            <a:ext cx="10515600" cy="591252"/>
          </a:xfrm>
        </p:spPr>
        <p:txBody>
          <a:bodyPr/>
          <a:lstStyle/>
          <a:p>
            <a:r>
              <a:rPr kumimoji="1" lang="ja-JP" altLang="en-US" dirty="0"/>
              <a:t>データを読むとは</a:t>
            </a:r>
          </a:p>
        </p:txBody>
      </p:sp>
      <p:sp>
        <p:nvSpPr>
          <p:cNvPr id="4" name="スライド番号プレースホルダー 3">
            <a:extLst>
              <a:ext uri="{FF2B5EF4-FFF2-40B4-BE49-F238E27FC236}">
                <a16:creationId xmlns:a16="http://schemas.microsoft.com/office/drawing/2014/main" id="{27FAC389-D6A1-F238-97B7-90402CFC9EB9}"/>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32642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532C0638-4D51-4E92-BFE2-32B26B98BD21}"/>
              </a:ext>
            </a:extLst>
          </p:cNvPr>
          <p:cNvSpPr>
            <a:spLocks noGrp="1"/>
          </p:cNvSpPr>
          <p:nvPr>
            <p:ph idx="1"/>
          </p:nvPr>
        </p:nvSpPr>
        <p:spPr/>
        <p:txBody>
          <a:bodyPr/>
          <a:lstStyle/>
          <a:p>
            <a:r>
              <a:rPr lang="ja-JP" altLang="en-US" dirty="0"/>
              <a:t>傾向をつかむ</a:t>
            </a:r>
            <a:endParaRPr lang="en-US" altLang="ja-JP" dirty="0"/>
          </a:p>
          <a:p>
            <a:pPr lvl="1"/>
            <a:r>
              <a:rPr lang="ja-JP" altLang="en-US" dirty="0"/>
              <a:t>その瞬間のデータをスナップショットのデータと言います。データ変化の方向性、速度、加速度等の傾向を考えることが必要です。</a:t>
            </a:r>
            <a:endParaRPr lang="en-US" altLang="ja-JP" dirty="0"/>
          </a:p>
          <a:p>
            <a:pPr lvl="2"/>
            <a:r>
              <a:rPr lang="ja-JP" altLang="en-US" dirty="0"/>
              <a:t>マーケティングでは、０が１になる瞬間が重要と言われます</a:t>
            </a:r>
            <a:endParaRPr lang="en-US" altLang="ja-JP" dirty="0"/>
          </a:p>
          <a:p>
            <a:r>
              <a:rPr lang="ja-JP" altLang="en-US" dirty="0"/>
              <a:t>データや事象の重複に気づく</a:t>
            </a:r>
            <a:endParaRPr lang="en-US" altLang="ja-JP" dirty="0"/>
          </a:p>
          <a:p>
            <a:pPr lvl="1"/>
            <a:r>
              <a:rPr lang="ja-JP" altLang="en-US" dirty="0"/>
              <a:t>重複したニーズを知る</a:t>
            </a:r>
            <a:endParaRPr lang="en-US" altLang="ja-JP" dirty="0"/>
          </a:p>
          <a:p>
            <a:pPr lvl="2"/>
            <a:r>
              <a:rPr lang="ja-JP" altLang="en-US" dirty="0"/>
              <a:t>多くの人が同じ指摘をしていると言うことは、重要な情報です</a:t>
            </a:r>
            <a:endParaRPr lang="en-US" altLang="ja-JP" dirty="0"/>
          </a:p>
          <a:p>
            <a:pPr lvl="1"/>
            <a:r>
              <a:rPr lang="ja-JP" altLang="en-US" dirty="0"/>
              <a:t>重複したデータを省く</a:t>
            </a:r>
            <a:endParaRPr lang="en-US" altLang="ja-JP" dirty="0"/>
          </a:p>
          <a:p>
            <a:pPr lvl="2"/>
            <a:r>
              <a:rPr lang="ja-JP" altLang="en-US" dirty="0"/>
              <a:t>同じ人による重複回答を除き、データ分析の正確性を高めことが必要です</a:t>
            </a:r>
            <a:endParaRPr lang="en-US" altLang="ja-JP" dirty="0"/>
          </a:p>
          <a:p>
            <a:pPr lvl="2"/>
            <a:r>
              <a:rPr lang="en-US" altLang="ja-JP" dirty="0"/>
              <a:t>SNS</a:t>
            </a:r>
            <a:r>
              <a:rPr lang="ja-JP" altLang="en-US" dirty="0"/>
              <a:t>分析では再送や重複投稿されたデータがありますが、フィルター機能などを使って適切に処理することが必要です。</a:t>
            </a:r>
            <a:endParaRPr lang="en-US" altLang="ja-JP" dirty="0"/>
          </a:p>
          <a:p>
            <a:pPr lvl="3"/>
            <a:r>
              <a:rPr lang="ja-JP" altLang="en-US" dirty="0"/>
              <a:t>再送されるという数的な意味合いは重要なので、それも一つの結果と評価します</a:t>
            </a:r>
            <a:endParaRPr lang="en-US" altLang="ja-JP" dirty="0"/>
          </a:p>
          <a:p>
            <a:pPr lvl="3"/>
            <a:r>
              <a:rPr lang="ja-JP" altLang="en-US" dirty="0"/>
              <a:t>一方、再送が多いとテキスト分析が違った結果になりますので、再送を除いた分析をするなどで埋もれた意見を発見しやすくします。</a:t>
            </a:r>
            <a:endParaRPr lang="en-US" altLang="ja-JP" dirty="0"/>
          </a:p>
        </p:txBody>
      </p:sp>
      <p:sp>
        <p:nvSpPr>
          <p:cNvPr id="5" name="タイトル 4">
            <a:extLst>
              <a:ext uri="{FF2B5EF4-FFF2-40B4-BE49-F238E27FC236}">
                <a16:creationId xmlns:a16="http://schemas.microsoft.com/office/drawing/2014/main" id="{1FD9EBD3-7DB3-4221-9E39-096DA0D42B93}"/>
              </a:ext>
            </a:extLst>
          </p:cNvPr>
          <p:cNvSpPr>
            <a:spLocks noGrp="1"/>
          </p:cNvSpPr>
          <p:nvPr>
            <p:ph type="title"/>
          </p:nvPr>
        </p:nvSpPr>
        <p:spPr>
          <a:xfrm>
            <a:off x="838200" y="519497"/>
            <a:ext cx="10515600" cy="591252"/>
          </a:xfrm>
        </p:spPr>
        <p:txBody>
          <a:bodyPr/>
          <a:lstStyle/>
          <a:p>
            <a:r>
              <a:rPr lang="ja-JP" altLang="en-US" dirty="0"/>
              <a:t>データを読む</a:t>
            </a:r>
          </a:p>
        </p:txBody>
      </p:sp>
      <p:sp>
        <p:nvSpPr>
          <p:cNvPr id="3" name="スライド番号プレースホルダー 2">
            <a:extLst>
              <a:ext uri="{FF2B5EF4-FFF2-40B4-BE49-F238E27FC236}">
                <a16:creationId xmlns:a16="http://schemas.microsoft.com/office/drawing/2014/main" id="{95B89080-C621-4ED1-A683-3BFD7FCFD903}"/>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35419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532C0638-4D51-4E92-BFE2-32B26B98BD21}"/>
              </a:ext>
            </a:extLst>
          </p:cNvPr>
          <p:cNvSpPr>
            <a:spLocks noGrp="1"/>
          </p:cNvSpPr>
          <p:nvPr>
            <p:ph idx="1"/>
          </p:nvPr>
        </p:nvSpPr>
        <p:spPr>
          <a:xfrm>
            <a:off x="337625" y="1371241"/>
            <a:ext cx="11854375" cy="4815996"/>
          </a:xfrm>
        </p:spPr>
        <p:txBody>
          <a:bodyPr/>
          <a:lstStyle/>
          <a:p>
            <a:r>
              <a:rPr lang="ja-JP" altLang="en-US" dirty="0"/>
              <a:t>条件をそろえて比較します</a:t>
            </a:r>
            <a:endParaRPr lang="en-US" altLang="ja-JP" dirty="0"/>
          </a:p>
          <a:p>
            <a:pPr lvl="1"/>
            <a:r>
              <a:rPr lang="ja-JP" altLang="en-US" dirty="0"/>
              <a:t>対象地域やコードをそろえた上でデータの比較を行うことで正しい分析や判断ができます。</a:t>
            </a:r>
            <a:endParaRPr lang="en-US" altLang="ja-JP" dirty="0"/>
          </a:p>
          <a:p>
            <a:pPr lvl="2"/>
            <a:r>
              <a:rPr lang="ja-JP" altLang="en-US" dirty="0"/>
              <a:t>前提条件が補正できるときには補正する</a:t>
            </a:r>
            <a:endParaRPr lang="en-US" altLang="ja-JP" dirty="0"/>
          </a:p>
          <a:p>
            <a:pPr lvl="2"/>
            <a:r>
              <a:rPr lang="ja-JP" altLang="en-US" dirty="0"/>
              <a:t>前提条件がそろわない場合には、その違いを明記する</a:t>
            </a:r>
            <a:endParaRPr lang="en-US" altLang="ja-JP" dirty="0"/>
          </a:p>
          <a:p>
            <a:r>
              <a:rPr lang="ja-JP" altLang="en-US" dirty="0"/>
              <a:t>データの説明における誇張表現を見抜きます</a:t>
            </a:r>
            <a:endParaRPr lang="en-US" altLang="ja-JP" dirty="0"/>
          </a:p>
          <a:p>
            <a:pPr lvl="1"/>
            <a:r>
              <a:rPr lang="ja-JP" altLang="en-US" dirty="0"/>
              <a:t>データが強調されるようにグラフの縦横比を変えたり、軸の途中を省略したりすることで、視覚的錯誤が起こります。</a:t>
            </a:r>
            <a:endParaRPr lang="en-US" altLang="ja-JP" dirty="0"/>
          </a:p>
          <a:p>
            <a:pPr lvl="2"/>
            <a:r>
              <a:rPr lang="ja-JP" altLang="en-US" dirty="0"/>
              <a:t>軸を</a:t>
            </a:r>
            <a:r>
              <a:rPr lang="en-US" altLang="ja-JP" dirty="0"/>
              <a:t>0-100%</a:t>
            </a:r>
            <a:r>
              <a:rPr lang="ja-JP" altLang="en-US" dirty="0"/>
              <a:t>の軸から</a:t>
            </a:r>
            <a:r>
              <a:rPr lang="en-US" altLang="ja-JP" dirty="0"/>
              <a:t>80-100%</a:t>
            </a:r>
            <a:r>
              <a:rPr lang="ja-JP" altLang="en-US" dirty="0"/>
              <a:t>の軸にすると差が強調できる</a:t>
            </a:r>
            <a:endParaRPr lang="en-US" altLang="ja-JP" dirty="0"/>
          </a:p>
          <a:p>
            <a:pPr lvl="1"/>
            <a:r>
              <a:rPr lang="ja-JP" altLang="en-US" dirty="0"/>
              <a:t>軸のメモリの確認などで誇張説明されたグラフを正しく読む必要があります。</a:t>
            </a:r>
            <a:endParaRPr lang="en-US" altLang="ja-JP" dirty="0"/>
          </a:p>
          <a:p>
            <a:r>
              <a:rPr lang="ja-JP" altLang="en-US" dirty="0"/>
              <a:t>集計ミス・記載ミスを特定したらフィードバックします。</a:t>
            </a:r>
            <a:endParaRPr lang="en-US" altLang="ja-JP" dirty="0"/>
          </a:p>
          <a:p>
            <a:pPr lvl="1"/>
            <a:r>
              <a:rPr lang="ja-JP" altLang="en-US" dirty="0"/>
              <a:t>複数データの不整合などを見つけたときには、データ作成者にフィードバックします。</a:t>
            </a:r>
            <a:endParaRPr lang="en-US" altLang="ja-JP" dirty="0"/>
          </a:p>
          <a:p>
            <a:pPr lvl="2"/>
            <a:r>
              <a:rPr lang="ja-JP" altLang="en-US" dirty="0"/>
              <a:t>次回以降のデータ品質向上につなげていきます。</a:t>
            </a:r>
            <a:endParaRPr lang="en-US" altLang="ja-JP" dirty="0"/>
          </a:p>
        </p:txBody>
      </p:sp>
      <p:sp>
        <p:nvSpPr>
          <p:cNvPr id="5" name="タイトル 4">
            <a:extLst>
              <a:ext uri="{FF2B5EF4-FFF2-40B4-BE49-F238E27FC236}">
                <a16:creationId xmlns:a16="http://schemas.microsoft.com/office/drawing/2014/main" id="{1FD9EBD3-7DB3-4221-9E39-096DA0D42B93}"/>
              </a:ext>
            </a:extLst>
          </p:cNvPr>
          <p:cNvSpPr>
            <a:spLocks noGrp="1"/>
          </p:cNvSpPr>
          <p:nvPr>
            <p:ph type="title"/>
          </p:nvPr>
        </p:nvSpPr>
        <p:spPr>
          <a:xfrm>
            <a:off x="838200" y="519497"/>
            <a:ext cx="10515600" cy="591252"/>
          </a:xfrm>
        </p:spPr>
        <p:txBody>
          <a:bodyPr/>
          <a:lstStyle/>
          <a:p>
            <a:r>
              <a:rPr lang="ja-JP" altLang="en-US" dirty="0"/>
              <a:t>データを読む</a:t>
            </a:r>
          </a:p>
        </p:txBody>
      </p:sp>
      <p:sp>
        <p:nvSpPr>
          <p:cNvPr id="3" name="スライド番号プレースホルダー 2">
            <a:extLst>
              <a:ext uri="{FF2B5EF4-FFF2-40B4-BE49-F238E27FC236}">
                <a16:creationId xmlns:a16="http://schemas.microsoft.com/office/drawing/2014/main" id="{95B89080-C621-4ED1-A683-3BFD7FCFD903}"/>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133613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492972-AB16-E15E-1962-2C3AEABA0388}"/>
              </a:ext>
            </a:extLst>
          </p:cNvPr>
          <p:cNvSpPr>
            <a:spLocks noGrp="1"/>
          </p:cNvSpPr>
          <p:nvPr>
            <p:ph idx="1"/>
          </p:nvPr>
        </p:nvSpPr>
        <p:spPr>
          <a:xfrm>
            <a:off x="211015" y="1371241"/>
            <a:ext cx="11746523" cy="4815996"/>
          </a:xfrm>
        </p:spPr>
        <p:txBody>
          <a:bodyPr/>
          <a:lstStyle/>
          <a:p>
            <a:r>
              <a:rPr kumimoji="1" lang="ja-JP" altLang="en-US"/>
              <a:t>データを正しく知解してもらう必要があります。データ</a:t>
            </a:r>
            <a:r>
              <a:rPr kumimoji="1" lang="ja-JP" altLang="en-US" dirty="0"/>
              <a:t>を説明するには、説明するサマリーと根拠となるロジックや原データが必要です。</a:t>
            </a:r>
            <a:endParaRPr kumimoji="1" lang="en-US" altLang="ja-JP" dirty="0"/>
          </a:p>
          <a:p>
            <a:pPr lvl="1"/>
            <a:r>
              <a:rPr lang="ja-JP" altLang="en-US" dirty="0"/>
              <a:t>原データリスト</a:t>
            </a:r>
            <a:endParaRPr lang="en-US" altLang="ja-JP" dirty="0"/>
          </a:p>
          <a:p>
            <a:pPr lvl="2"/>
            <a:r>
              <a:rPr lang="ja-JP" altLang="en-US" dirty="0"/>
              <a:t>収集対象</a:t>
            </a:r>
            <a:endParaRPr lang="en-US" altLang="ja-JP" dirty="0"/>
          </a:p>
          <a:p>
            <a:pPr lvl="2"/>
            <a:r>
              <a:rPr lang="ja-JP" altLang="en-US" dirty="0"/>
              <a:t>収集方法</a:t>
            </a:r>
            <a:endParaRPr lang="en-US" altLang="ja-JP" dirty="0"/>
          </a:p>
          <a:p>
            <a:pPr lvl="2"/>
            <a:r>
              <a:rPr lang="ja-JP" altLang="en-US" dirty="0"/>
              <a:t>最終更新時期</a:t>
            </a:r>
            <a:endParaRPr lang="en-US" altLang="ja-JP" dirty="0"/>
          </a:p>
          <a:p>
            <a:pPr lvl="1"/>
            <a:r>
              <a:rPr kumimoji="1" lang="ja-JP" altLang="en-US" dirty="0"/>
              <a:t>処理プロセス</a:t>
            </a:r>
            <a:endParaRPr kumimoji="1" lang="en-US" altLang="ja-JP" dirty="0"/>
          </a:p>
          <a:p>
            <a:pPr lvl="2"/>
            <a:r>
              <a:rPr lang="ja-JP" altLang="en-US" dirty="0"/>
              <a:t>マッシュアップの方法</a:t>
            </a:r>
            <a:endParaRPr lang="en-US" altLang="ja-JP" dirty="0"/>
          </a:p>
          <a:p>
            <a:pPr lvl="2"/>
            <a:r>
              <a:rPr kumimoji="1" lang="ja-JP" altLang="en-US" dirty="0"/>
              <a:t>クレンジングの</a:t>
            </a:r>
            <a:r>
              <a:rPr lang="ja-JP" altLang="en-US" dirty="0"/>
              <a:t>方法</a:t>
            </a:r>
            <a:endParaRPr lang="en-US" altLang="ja-JP" dirty="0"/>
          </a:p>
          <a:p>
            <a:pPr lvl="2"/>
            <a:r>
              <a:rPr kumimoji="1" lang="ja-JP" altLang="en-US" dirty="0"/>
              <a:t>コードなどのマッピング</a:t>
            </a:r>
            <a:endParaRPr kumimoji="1" lang="en-US" altLang="ja-JP" dirty="0"/>
          </a:p>
          <a:p>
            <a:pPr lvl="2"/>
            <a:r>
              <a:rPr lang="ja-JP" altLang="en-US" dirty="0"/>
              <a:t>集計の方法（類推や比例配分など）</a:t>
            </a:r>
            <a:endParaRPr lang="en-US" altLang="ja-JP" dirty="0"/>
          </a:p>
          <a:p>
            <a:r>
              <a:rPr kumimoji="1" lang="ja-JP" altLang="en-US" dirty="0"/>
              <a:t>適切なグラフや特徴的な数字を使って説明します。</a:t>
            </a:r>
            <a:endParaRPr kumimoji="1" lang="en-US" altLang="ja-JP" dirty="0"/>
          </a:p>
          <a:p>
            <a:r>
              <a:rPr lang="ja-JP" altLang="en-US" dirty="0"/>
              <a:t>必要な場合には、グラフだけでなくポイントを文章で表現します。</a:t>
            </a:r>
            <a:endParaRPr lang="en-US" altLang="ja-JP" dirty="0"/>
          </a:p>
          <a:p>
            <a:pPr lvl="1"/>
            <a:r>
              <a:rPr kumimoji="1" lang="ja-JP" altLang="en-US" dirty="0"/>
              <a:t>プレゼンテーションではアニメーションを使うことで強調することができます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981C6A52-A08F-7542-961C-AE2AF69A3CBF}"/>
              </a:ext>
            </a:extLst>
          </p:cNvPr>
          <p:cNvSpPr>
            <a:spLocks noGrp="1"/>
          </p:cNvSpPr>
          <p:nvPr>
            <p:ph type="title"/>
          </p:nvPr>
        </p:nvSpPr>
        <p:spPr>
          <a:xfrm>
            <a:off x="838200" y="519497"/>
            <a:ext cx="10515600" cy="591252"/>
          </a:xfrm>
        </p:spPr>
        <p:txBody>
          <a:bodyPr/>
          <a:lstStyle/>
          <a:p>
            <a:r>
              <a:rPr kumimoji="1" lang="ja-JP" altLang="en-US" dirty="0"/>
              <a:t>データを説明するとは</a:t>
            </a:r>
          </a:p>
        </p:txBody>
      </p:sp>
      <p:sp>
        <p:nvSpPr>
          <p:cNvPr id="4" name="スライド番号プレースホルダー 3">
            <a:extLst>
              <a:ext uri="{FF2B5EF4-FFF2-40B4-BE49-F238E27FC236}">
                <a16:creationId xmlns:a16="http://schemas.microsoft.com/office/drawing/2014/main" id="{27FAC389-D6A1-F238-97B7-90402CFC9EB9}"/>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209154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C437931F-D172-4F9A-A1E7-42FE506DC1D2}"/>
              </a:ext>
            </a:extLst>
          </p:cNvPr>
          <p:cNvGraphicFramePr>
            <a:graphicFrameLocks noGrp="1"/>
          </p:cNvGraphicFramePr>
          <p:nvPr>
            <p:ph idx="1"/>
            <p:extLst>
              <p:ext uri="{D42A27DB-BD31-4B8C-83A1-F6EECF244321}">
                <p14:modId xmlns:p14="http://schemas.microsoft.com/office/powerpoint/2010/main" val="512266202"/>
              </p:ext>
            </p:extLst>
          </p:nvPr>
        </p:nvGraphicFramePr>
        <p:xfrm>
          <a:off x="838200" y="1371241"/>
          <a:ext cx="10515600" cy="4815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a:extLst>
              <a:ext uri="{FF2B5EF4-FFF2-40B4-BE49-F238E27FC236}">
                <a16:creationId xmlns:a16="http://schemas.microsoft.com/office/drawing/2014/main" id="{3410EA7B-A069-4709-A5CC-32520044BFEC}"/>
              </a:ext>
            </a:extLst>
          </p:cNvPr>
          <p:cNvSpPr>
            <a:spLocks noGrp="1"/>
          </p:cNvSpPr>
          <p:nvPr>
            <p:ph type="title"/>
          </p:nvPr>
        </p:nvSpPr>
        <p:spPr/>
        <p:txBody>
          <a:bodyPr/>
          <a:lstStyle/>
          <a:p>
            <a:r>
              <a:rPr kumimoji="1" lang="ja-JP" altLang="en-US" dirty="0"/>
              <a:t>まとめ</a:t>
            </a:r>
          </a:p>
        </p:txBody>
      </p:sp>
      <p:sp>
        <p:nvSpPr>
          <p:cNvPr id="4" name="スライド番号プレースホルダー 3">
            <a:extLst>
              <a:ext uri="{FF2B5EF4-FFF2-40B4-BE49-F238E27FC236}">
                <a16:creationId xmlns:a16="http://schemas.microsoft.com/office/drawing/2014/main" id="{FFD3D3F0-A620-4C22-A2E6-1BA38BC73560}"/>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406208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0F7E8F-40E1-A260-E299-1F3AFE657E01}"/>
              </a:ext>
            </a:extLst>
          </p:cNvPr>
          <p:cNvSpPr>
            <a:spLocks noGrp="1"/>
          </p:cNvSpPr>
          <p:nvPr>
            <p:ph idx="1"/>
          </p:nvPr>
        </p:nvSpPr>
        <p:spPr/>
        <p:txBody>
          <a:bodyPr vert="horz" lIns="91440" tIns="45720" rIns="91440" bIns="45720" rtlCol="0" anchor="t">
            <a:noAutofit/>
          </a:bodyPr>
          <a:lstStyle/>
          <a:p>
            <a:r>
              <a:rPr lang="ja-JP" altLang="ja-JP" sz="2400" dirty="0"/>
              <a:t>データ利用者がデータの重要性や価値に関する認識</a:t>
            </a:r>
            <a:r>
              <a:rPr lang="ja-JP" altLang="en-US" sz="2400" dirty="0"/>
              <a:t>や</a:t>
            </a:r>
            <a:r>
              <a:rPr lang="ja-JP" altLang="ja-JP" sz="2400" dirty="0"/>
              <a:t>、活用</a:t>
            </a:r>
            <a:r>
              <a:rPr lang="ja-JP" altLang="en-US" sz="2400" dirty="0"/>
              <a:t>、</a:t>
            </a:r>
            <a:r>
              <a:rPr lang="ja-JP" altLang="ja-JP" sz="2400" dirty="0"/>
              <a:t>管理するための理解を</a:t>
            </a:r>
            <a:r>
              <a:rPr lang="ja-JP" altLang="en-US" sz="2400" dirty="0"/>
              <a:t>深める</a:t>
            </a:r>
            <a:r>
              <a:rPr lang="ja-JP" altLang="ja-JP" sz="2400" dirty="0"/>
              <a:t>ため、また、データオーナーやデータ収集、作成者が適切にデータを収集、作成、管理するとともに利用者に使いやすい形で供給するための</a:t>
            </a:r>
            <a:r>
              <a:rPr lang="ja-JP" altLang="en-US" sz="2400" dirty="0"/>
              <a:t>、</a:t>
            </a:r>
            <a:r>
              <a:rPr lang="ja-JP" altLang="ja-JP" sz="2400" dirty="0"/>
              <a:t>知識を提供することを目的としています。</a:t>
            </a:r>
            <a:endParaRPr lang="en-US" altLang="ja-JP" sz="2400" dirty="0"/>
          </a:p>
          <a:p>
            <a:r>
              <a:rPr lang="ja-JP" altLang="ja-JP" sz="2400" dirty="0"/>
              <a:t>情報処理推進機構（</a:t>
            </a:r>
            <a:r>
              <a:rPr lang="en-US" altLang="ja-JP" sz="2400" dirty="0"/>
              <a:t>IPA</a:t>
            </a:r>
            <a:r>
              <a:rPr lang="ja-JP" altLang="ja-JP" sz="2400" dirty="0"/>
              <a:t>）と経済産業省が推進するデジタルスキル標準を参照し、その学習項目を</a:t>
            </a:r>
            <a:r>
              <a:rPr lang="ja-JP" altLang="en-US" sz="2400" dirty="0"/>
              <a:t>活用</a:t>
            </a:r>
            <a:r>
              <a:rPr lang="ja-JP" altLang="ja-JP" sz="2400" dirty="0"/>
              <a:t>するとともに、より専門的な学習項目を追加して教材化しています。</a:t>
            </a:r>
          </a:p>
          <a:p>
            <a:r>
              <a:rPr lang="en-US" altLang="ja-JP" sz="2400"/>
              <a:t> GIF</a:t>
            </a:r>
            <a:r>
              <a:rPr lang="ja-JP" altLang="ja-JP" sz="2400"/>
              <a:t>アカデミーは、デジタル庁と情報処理推進機構が協力して提供しています。個々の教材や</a:t>
            </a:r>
            <a:r>
              <a:rPr lang="en-US" altLang="ja-JP" sz="2400"/>
              <a:t>webinar</a:t>
            </a:r>
            <a:r>
              <a:rPr lang="ja-JP" altLang="ja-JP" sz="2400"/>
              <a:t>はデータチーム内の専門家が作成し、チーム内レビューをした上で公開します。チームメンバーが持つ高度な専門知識を広く活用するとともに、チームメンバーのトレーニングもかねて教材を作成しています。</a:t>
            </a:r>
            <a:endParaRPr lang="en-US" altLang="ja-JP" sz="2400"/>
          </a:p>
          <a:p>
            <a:endParaRPr lang="en-US" altLang="ja-JP" sz="2400" dirty="0"/>
          </a:p>
          <a:p>
            <a:pPr marL="0" indent="0">
              <a:buNone/>
            </a:pPr>
            <a:r>
              <a:rPr lang="ja-JP" altLang="en-US" sz="1600" dirty="0"/>
              <a:t>本教材メタデータ</a:t>
            </a:r>
            <a:endParaRPr lang="en-US" altLang="ja-JP" sz="1600" dirty="0"/>
          </a:p>
          <a:p>
            <a:pPr marL="0" indent="0">
              <a:buNone/>
            </a:pPr>
            <a:r>
              <a:rPr lang="ja-JP" altLang="en-US" sz="1600"/>
              <a:t>作成日：</a:t>
            </a:r>
            <a:r>
              <a:rPr lang="en-US" altLang="ja-JP" sz="1600"/>
              <a:t>2023-03-31</a:t>
            </a:r>
            <a:r>
              <a:rPr lang="ja-JP" altLang="en-US" sz="1600"/>
              <a:t>　作成者：平本　健二（デジタル庁）</a:t>
            </a:r>
            <a:endParaRPr lang="ja-JP" altLang="ja-JP" sz="1600" dirty="0"/>
          </a:p>
          <a:p>
            <a:endParaRPr lang="ja-JP" altLang="en-US" sz="2400" dirty="0"/>
          </a:p>
        </p:txBody>
      </p:sp>
      <p:sp>
        <p:nvSpPr>
          <p:cNvPr id="3" name="タイトル 2">
            <a:extLst>
              <a:ext uri="{FF2B5EF4-FFF2-40B4-BE49-F238E27FC236}">
                <a16:creationId xmlns:a16="http://schemas.microsoft.com/office/drawing/2014/main" id="{053947D4-4C63-FE48-5D02-C530A7D6FAE7}"/>
              </a:ext>
            </a:extLst>
          </p:cNvPr>
          <p:cNvSpPr>
            <a:spLocks noGrp="1"/>
          </p:cNvSpPr>
          <p:nvPr>
            <p:ph type="title"/>
          </p:nvPr>
        </p:nvSpPr>
        <p:spPr/>
        <p:txBody>
          <a:bodyPr/>
          <a:lstStyle/>
          <a:p>
            <a:r>
              <a:rPr lang="en-US" altLang="ja-JP" dirty="0"/>
              <a:t>GIF</a:t>
            </a:r>
            <a:r>
              <a:rPr lang="ja-JP" altLang="ja-JP" dirty="0"/>
              <a:t>アカデミーについて</a:t>
            </a:r>
            <a:endParaRPr lang="ja-JP" altLang="en-US" dirty="0"/>
          </a:p>
        </p:txBody>
      </p:sp>
      <p:sp>
        <p:nvSpPr>
          <p:cNvPr id="4" name="スライド番号プレースホルダー 3">
            <a:extLst>
              <a:ext uri="{FF2B5EF4-FFF2-40B4-BE49-F238E27FC236}">
                <a16:creationId xmlns:a16="http://schemas.microsoft.com/office/drawing/2014/main" id="{3E394E1C-1E81-A153-7BFF-8AA9CED7A855}"/>
              </a:ext>
            </a:extLst>
          </p:cNvPr>
          <p:cNvSpPr>
            <a:spLocks noGrp="1"/>
          </p:cNvSpPr>
          <p:nvPr>
            <p:ph type="sldNum" sz="quarter" idx="4"/>
          </p:nvPr>
        </p:nvSpPr>
        <p:spPr/>
        <p:txBody>
          <a:bodyPr/>
          <a:lstStyle/>
          <a:p>
            <a:fld id="{DFD4F317-19D0-4848-B5EB-5B174DBE8CF9}" type="slidenum">
              <a:rPr lang="ja-JP" altLang="en-US" smtClean="0"/>
              <a:pPr/>
              <a:t>28</a:t>
            </a:fld>
            <a:endParaRPr lang="ja-JP" altLang="en-US"/>
          </a:p>
        </p:txBody>
      </p:sp>
    </p:spTree>
    <p:extLst>
      <p:ext uri="{BB962C8B-B14F-4D97-AF65-F5344CB8AC3E}">
        <p14:creationId xmlns:p14="http://schemas.microsoft.com/office/powerpoint/2010/main" val="1108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296C60-8A4A-499E-B089-8593DC47A087}"/>
              </a:ext>
            </a:extLst>
          </p:cNvPr>
          <p:cNvSpPr>
            <a:spLocks noGrp="1"/>
          </p:cNvSpPr>
          <p:nvPr>
            <p:ph idx="1"/>
          </p:nvPr>
        </p:nvSpPr>
        <p:spPr>
          <a:xfrm>
            <a:off x="838200" y="1371241"/>
            <a:ext cx="10515600" cy="4588884"/>
          </a:xfrm>
        </p:spPr>
        <p:txBody>
          <a:bodyPr/>
          <a:lstStyle/>
          <a:p>
            <a:r>
              <a:rPr kumimoji="1" lang="ja-JP" altLang="en-US" dirty="0"/>
              <a:t>データは組み合わせることで価値が増加します。</a:t>
            </a:r>
            <a:endParaRPr kumimoji="1" lang="en-US" altLang="ja-JP" dirty="0"/>
          </a:p>
          <a:p>
            <a:pPr lvl="1"/>
            <a:r>
              <a:rPr lang="ja-JP" altLang="en-US" dirty="0"/>
              <a:t>売上高と利益率を組み合わせてみる</a:t>
            </a:r>
            <a:endParaRPr lang="en-US" altLang="ja-JP" dirty="0"/>
          </a:p>
          <a:p>
            <a:pPr lvl="1"/>
            <a:r>
              <a:rPr kumimoji="1" lang="ja-JP" altLang="en-US" dirty="0"/>
              <a:t>気温と売上を</a:t>
            </a:r>
            <a:r>
              <a:rPr lang="ja-JP" altLang="en-US" dirty="0"/>
              <a:t>組み合わせてみる</a:t>
            </a:r>
            <a:endParaRPr kumimoji="1" lang="en-US" altLang="ja-JP" dirty="0"/>
          </a:p>
          <a:p>
            <a:r>
              <a:rPr lang="ja-JP" altLang="en-US" dirty="0"/>
              <a:t>切り口を変えて分析すると見えてくることがあります。</a:t>
            </a:r>
            <a:endParaRPr lang="en-US" altLang="ja-JP" dirty="0"/>
          </a:p>
          <a:p>
            <a:pPr lvl="1"/>
            <a:r>
              <a:rPr lang="ja-JP" altLang="en-US" dirty="0"/>
              <a:t>年代別、地域別等のクラスターに分けて人気品目をみるなど</a:t>
            </a:r>
            <a:endParaRPr lang="en-US" altLang="ja-JP" dirty="0"/>
          </a:p>
          <a:p>
            <a:endParaRPr lang="en-US" altLang="ja-JP" dirty="0"/>
          </a:p>
          <a:p>
            <a:r>
              <a:rPr lang="ja-JP" altLang="en-US" dirty="0"/>
              <a:t>データ量が増えることで分析の精度が上がります。</a:t>
            </a:r>
            <a:endParaRPr lang="en-US" altLang="ja-JP" dirty="0"/>
          </a:p>
          <a:p>
            <a:pPr lvl="1"/>
            <a:r>
              <a:rPr lang="ja-JP" altLang="en-US" dirty="0"/>
              <a:t>全体分析をより精緻に行うことができます</a:t>
            </a:r>
            <a:endParaRPr lang="en-US" altLang="ja-JP" dirty="0"/>
          </a:p>
          <a:p>
            <a:pPr lvl="1"/>
            <a:r>
              <a:rPr lang="ja-JP" altLang="en-US" dirty="0"/>
              <a:t>全体のデータに隠れていた少数グループを知ることができます</a:t>
            </a:r>
            <a:endParaRPr lang="en-US" altLang="ja-JP" dirty="0"/>
          </a:p>
          <a:p>
            <a:r>
              <a:rPr kumimoji="1" lang="ja-JP" altLang="en-US" dirty="0"/>
              <a:t>全体のデータと個人や個社のデータを組み合わせることで高度なサービスができます。</a:t>
            </a:r>
            <a:endParaRPr kumimoji="1" lang="en-US" altLang="ja-JP" dirty="0"/>
          </a:p>
          <a:p>
            <a:pPr lvl="1"/>
            <a:r>
              <a:rPr lang="ja-JP" altLang="en-US" dirty="0"/>
              <a:t>同じ商品を買っている人のデータをもとに商品を推薦できます</a:t>
            </a:r>
            <a:endParaRPr lang="en-US" altLang="ja-JP" dirty="0"/>
          </a:p>
        </p:txBody>
      </p:sp>
      <p:sp>
        <p:nvSpPr>
          <p:cNvPr id="3" name="タイトル 2">
            <a:extLst>
              <a:ext uri="{FF2B5EF4-FFF2-40B4-BE49-F238E27FC236}">
                <a16:creationId xmlns:a16="http://schemas.microsoft.com/office/drawing/2014/main" id="{B304BA5A-631D-4749-B4FC-34DC3467632A}"/>
              </a:ext>
            </a:extLst>
          </p:cNvPr>
          <p:cNvSpPr>
            <a:spLocks noGrp="1"/>
          </p:cNvSpPr>
          <p:nvPr>
            <p:ph type="title"/>
          </p:nvPr>
        </p:nvSpPr>
        <p:spPr>
          <a:xfrm>
            <a:off x="838200" y="519497"/>
            <a:ext cx="11353800" cy="591252"/>
          </a:xfrm>
        </p:spPr>
        <p:txBody>
          <a:bodyPr/>
          <a:lstStyle/>
          <a:p>
            <a:r>
              <a:rPr kumimoji="1" lang="ja-JP" altLang="en-US" dirty="0"/>
              <a:t>データのポテンシャルを引き出しましょう</a:t>
            </a:r>
          </a:p>
        </p:txBody>
      </p:sp>
      <p:sp>
        <p:nvSpPr>
          <p:cNvPr id="4" name="スライド番号プレースホルダー 3">
            <a:extLst>
              <a:ext uri="{FF2B5EF4-FFF2-40B4-BE49-F238E27FC236}">
                <a16:creationId xmlns:a16="http://schemas.microsoft.com/office/drawing/2014/main" id="{0F210FF2-F531-49B6-B7BF-F974C5BCB456}"/>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pic>
        <p:nvPicPr>
          <p:cNvPr id="5" name="図 4" descr="図形 が含まれている画像&#10;&#10;自動的に生成された説明">
            <a:extLst>
              <a:ext uri="{FF2B5EF4-FFF2-40B4-BE49-F238E27FC236}">
                <a16:creationId xmlns:a16="http://schemas.microsoft.com/office/drawing/2014/main" id="{F02C65BC-C55F-7553-66AC-B42BBCCB87F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199029" y="677753"/>
            <a:ext cx="1972266" cy="1911888"/>
          </a:xfrm>
          <a:prstGeom prst="rect">
            <a:avLst/>
          </a:prstGeom>
        </p:spPr>
      </p:pic>
      <p:pic>
        <p:nvPicPr>
          <p:cNvPr id="9" name="図 8" descr="図形 が含まれている画像&#10;&#10;自動的に生成された説明">
            <a:extLst>
              <a:ext uri="{FF2B5EF4-FFF2-40B4-BE49-F238E27FC236}">
                <a16:creationId xmlns:a16="http://schemas.microsoft.com/office/drawing/2014/main" id="{3581B6D6-9DA7-F7D8-119B-C66EF00AC9F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120188" y="3790140"/>
            <a:ext cx="2057534" cy="1862170"/>
          </a:xfrm>
          <a:prstGeom prst="rect">
            <a:avLst/>
          </a:prstGeom>
        </p:spPr>
      </p:pic>
    </p:spTree>
    <p:extLst>
      <p:ext uri="{BB962C8B-B14F-4D97-AF65-F5344CB8AC3E}">
        <p14:creationId xmlns:p14="http://schemas.microsoft.com/office/powerpoint/2010/main" val="374300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D2FF43-9CCD-47D8-95BD-579B1C38678E}"/>
              </a:ext>
            </a:extLst>
          </p:cNvPr>
          <p:cNvSpPr>
            <a:spLocks noGrp="1"/>
          </p:cNvSpPr>
          <p:nvPr>
            <p:ph idx="1"/>
          </p:nvPr>
        </p:nvSpPr>
        <p:spPr/>
        <p:txBody>
          <a:bodyPr/>
          <a:lstStyle/>
          <a:p>
            <a:r>
              <a:rPr kumimoji="1" lang="ja-JP" altLang="en-US" dirty="0"/>
              <a:t>同じ平均値でも分布が全く違うことがあります。</a:t>
            </a:r>
            <a:endParaRPr kumimoji="1" lang="en-US" altLang="ja-JP" dirty="0"/>
          </a:p>
          <a:p>
            <a:pPr lvl="1"/>
            <a:r>
              <a:rPr lang="ja-JP" altLang="en-US" dirty="0"/>
              <a:t>平均の値だけでは判断できません。</a:t>
            </a:r>
            <a:endParaRPr kumimoji="1" lang="en-US" altLang="ja-JP" dirty="0"/>
          </a:p>
          <a:p>
            <a:endParaRPr lang="en-US" altLang="ja-JP" dirty="0"/>
          </a:p>
          <a:p>
            <a:endParaRPr lang="en-US" altLang="ja-JP" dirty="0"/>
          </a:p>
          <a:p>
            <a:endParaRPr kumimoji="1" lang="en-US" altLang="ja-JP" dirty="0"/>
          </a:p>
          <a:p>
            <a:endParaRPr kumimoji="1" lang="en-US" altLang="ja-JP" dirty="0"/>
          </a:p>
          <a:p>
            <a:r>
              <a:rPr kumimoji="1" lang="ja-JP" altLang="en-US" dirty="0"/>
              <a:t>アンケート結果は、調査対象を確認する必要があります。</a:t>
            </a:r>
            <a:endParaRPr kumimoji="1" lang="en-US" altLang="ja-JP" dirty="0"/>
          </a:p>
          <a:p>
            <a:pPr lvl="1"/>
            <a:r>
              <a:rPr lang="ja-JP" altLang="en-US" dirty="0"/>
              <a:t>サンプル数は十分にあるのか</a:t>
            </a:r>
            <a:endParaRPr lang="en-US" altLang="ja-JP" dirty="0"/>
          </a:p>
          <a:p>
            <a:pPr lvl="1"/>
            <a:r>
              <a:rPr kumimoji="1" lang="ja-JP" altLang="en-US" dirty="0"/>
              <a:t>調査対象（年齢分布、地域分布等）に偏りはないか</a:t>
            </a:r>
            <a:endParaRPr kumimoji="1" lang="en-US" altLang="ja-JP" dirty="0"/>
          </a:p>
          <a:p>
            <a:r>
              <a:rPr lang="ja-JP" altLang="en-US" dirty="0"/>
              <a:t>特に</a:t>
            </a:r>
            <a:r>
              <a:rPr lang="en-US" altLang="ja-JP" dirty="0"/>
              <a:t>AI</a:t>
            </a:r>
            <a:r>
              <a:rPr lang="ja-JP" altLang="en-US" dirty="0"/>
              <a:t>に場合には、どのようなデータを学習したのかが</a:t>
            </a:r>
            <a:r>
              <a:rPr lang="en-US" altLang="ja-JP" dirty="0"/>
              <a:t>AI</a:t>
            </a:r>
            <a:r>
              <a:rPr lang="ja-JP" altLang="en-US" dirty="0"/>
              <a:t>の判断の基準になるので情報源情報の確認が重要になります。</a:t>
            </a:r>
            <a:endParaRPr kumimoji="1" lang="ja-JP" altLang="en-US" dirty="0"/>
          </a:p>
        </p:txBody>
      </p:sp>
      <p:sp>
        <p:nvSpPr>
          <p:cNvPr id="3" name="タイトル 2">
            <a:extLst>
              <a:ext uri="{FF2B5EF4-FFF2-40B4-BE49-F238E27FC236}">
                <a16:creationId xmlns:a16="http://schemas.microsoft.com/office/drawing/2014/main" id="{530078D7-56FA-4606-A222-B0358CA43A68}"/>
              </a:ext>
            </a:extLst>
          </p:cNvPr>
          <p:cNvSpPr>
            <a:spLocks noGrp="1"/>
          </p:cNvSpPr>
          <p:nvPr>
            <p:ph type="title"/>
          </p:nvPr>
        </p:nvSpPr>
        <p:spPr>
          <a:xfrm>
            <a:off x="838199" y="519497"/>
            <a:ext cx="10796451" cy="591252"/>
          </a:xfrm>
        </p:spPr>
        <p:txBody>
          <a:bodyPr/>
          <a:lstStyle/>
          <a:p>
            <a:r>
              <a:rPr kumimoji="1" lang="ja-JP" altLang="en-US" dirty="0"/>
              <a:t>読み方を知らないと誤判断が起こることがあります</a:t>
            </a:r>
          </a:p>
        </p:txBody>
      </p:sp>
      <p:sp>
        <p:nvSpPr>
          <p:cNvPr id="4" name="スライド番号プレースホルダー 3">
            <a:extLst>
              <a:ext uri="{FF2B5EF4-FFF2-40B4-BE49-F238E27FC236}">
                <a16:creationId xmlns:a16="http://schemas.microsoft.com/office/drawing/2014/main" id="{B1FE2D20-795E-4289-AD0A-8D787BB53B88}"/>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grpSp>
        <p:nvGrpSpPr>
          <p:cNvPr id="13" name="グループ化 12">
            <a:extLst>
              <a:ext uri="{FF2B5EF4-FFF2-40B4-BE49-F238E27FC236}">
                <a16:creationId xmlns:a16="http://schemas.microsoft.com/office/drawing/2014/main" id="{80C83BA9-187A-64E8-C74B-59920DE048BF}"/>
              </a:ext>
            </a:extLst>
          </p:cNvPr>
          <p:cNvGrpSpPr/>
          <p:nvPr/>
        </p:nvGrpSpPr>
        <p:grpSpPr>
          <a:xfrm>
            <a:off x="5332541" y="2524855"/>
            <a:ext cx="1591340" cy="1219336"/>
            <a:chOff x="1828800" y="2211572"/>
            <a:chExt cx="1591340" cy="1219336"/>
          </a:xfrm>
        </p:grpSpPr>
        <p:cxnSp>
          <p:nvCxnSpPr>
            <p:cNvPr id="6" name="直線コネクタ 5">
              <a:extLst>
                <a:ext uri="{FF2B5EF4-FFF2-40B4-BE49-F238E27FC236}">
                  <a16:creationId xmlns:a16="http://schemas.microsoft.com/office/drawing/2014/main" id="{2D2F60E9-C813-200E-186D-82D598DE74CB}"/>
                </a:ext>
              </a:extLst>
            </p:cNvPr>
            <p:cNvCxnSpPr>
              <a:cxnSpLocks/>
            </p:cNvCxnSpPr>
            <p:nvPr/>
          </p:nvCxnSpPr>
          <p:spPr>
            <a:xfrm>
              <a:off x="1828800" y="2211572"/>
              <a:ext cx="0" cy="121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CE9EB23-16D5-9273-048B-63B0781208C1}"/>
                </a:ext>
              </a:extLst>
            </p:cNvPr>
            <p:cNvCxnSpPr>
              <a:cxnSpLocks/>
            </p:cNvCxnSpPr>
            <p:nvPr/>
          </p:nvCxnSpPr>
          <p:spPr>
            <a:xfrm flipH="1">
              <a:off x="1828800" y="3430908"/>
              <a:ext cx="1591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フリーフォーム: 図形 15">
            <a:extLst>
              <a:ext uri="{FF2B5EF4-FFF2-40B4-BE49-F238E27FC236}">
                <a16:creationId xmlns:a16="http://schemas.microsoft.com/office/drawing/2014/main" id="{899084F3-77F6-D2F9-8EE3-5F33ED0D399D}"/>
              </a:ext>
            </a:extLst>
          </p:cNvPr>
          <p:cNvSpPr/>
          <p:nvPr/>
        </p:nvSpPr>
        <p:spPr>
          <a:xfrm>
            <a:off x="5329483" y="2695615"/>
            <a:ext cx="1480166" cy="1045903"/>
          </a:xfrm>
          <a:custGeom>
            <a:avLst/>
            <a:gdLst>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45903 h 1045903"/>
            </a:gdLst>
            <a:ahLst/>
            <a:cxnLst>
              <a:cxn ang="0">
                <a:pos x="connsiteX0" y="connsiteY0"/>
              </a:cxn>
              <a:cxn ang="0">
                <a:pos x="connsiteX1" y="connsiteY1"/>
              </a:cxn>
              <a:cxn ang="0">
                <a:pos x="connsiteX2" y="connsiteY2"/>
              </a:cxn>
            </a:cxnLst>
            <a:rect l="l" t="t" r="r" b="b"/>
            <a:pathLst>
              <a:path w="1480166" h="1045903">
                <a:moveTo>
                  <a:pt x="0" y="1045903"/>
                </a:moveTo>
                <a:cubicBezTo>
                  <a:pt x="576979" y="789524"/>
                  <a:pt x="487272" y="1020"/>
                  <a:pt x="733966" y="1"/>
                </a:cubicBezTo>
                <a:cubicBezTo>
                  <a:pt x="980660" y="-1018"/>
                  <a:pt x="991873" y="776272"/>
                  <a:pt x="1480166" y="1045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4AF7E269-E4A5-C5C2-F3F6-0E2D7A300C4D}"/>
              </a:ext>
            </a:extLst>
          </p:cNvPr>
          <p:cNvGrpSpPr/>
          <p:nvPr/>
        </p:nvGrpSpPr>
        <p:grpSpPr>
          <a:xfrm>
            <a:off x="8138483" y="2522182"/>
            <a:ext cx="1591340" cy="1219336"/>
            <a:chOff x="1828800" y="2211572"/>
            <a:chExt cx="1591340" cy="1219336"/>
          </a:xfrm>
        </p:grpSpPr>
        <p:cxnSp>
          <p:nvCxnSpPr>
            <p:cNvPr id="19" name="直線コネクタ 18">
              <a:extLst>
                <a:ext uri="{FF2B5EF4-FFF2-40B4-BE49-F238E27FC236}">
                  <a16:creationId xmlns:a16="http://schemas.microsoft.com/office/drawing/2014/main" id="{138F36DF-F46A-C349-D63A-10917363C4AB}"/>
                </a:ext>
              </a:extLst>
            </p:cNvPr>
            <p:cNvCxnSpPr>
              <a:cxnSpLocks/>
            </p:cNvCxnSpPr>
            <p:nvPr/>
          </p:nvCxnSpPr>
          <p:spPr>
            <a:xfrm>
              <a:off x="1828800" y="2211572"/>
              <a:ext cx="0" cy="121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D92A82F-AEAF-6D52-3CC0-D8D08383A8D7}"/>
                </a:ext>
              </a:extLst>
            </p:cNvPr>
            <p:cNvCxnSpPr>
              <a:cxnSpLocks/>
            </p:cNvCxnSpPr>
            <p:nvPr/>
          </p:nvCxnSpPr>
          <p:spPr>
            <a:xfrm flipH="1">
              <a:off x="1828800" y="3430908"/>
              <a:ext cx="1591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フリーフォーム: 図形 20">
            <a:extLst>
              <a:ext uri="{FF2B5EF4-FFF2-40B4-BE49-F238E27FC236}">
                <a16:creationId xmlns:a16="http://schemas.microsoft.com/office/drawing/2014/main" id="{BB496090-5A36-6217-7F90-9963C6C06AA4}"/>
              </a:ext>
            </a:extLst>
          </p:cNvPr>
          <p:cNvSpPr/>
          <p:nvPr/>
        </p:nvSpPr>
        <p:spPr>
          <a:xfrm>
            <a:off x="8135425" y="2690457"/>
            <a:ext cx="1480166" cy="1048388"/>
          </a:xfrm>
          <a:custGeom>
            <a:avLst/>
            <a:gdLst>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45903 h 1045903"/>
              <a:gd name="connsiteX0" fmla="*/ 0 w 1480166"/>
              <a:gd name="connsiteY0" fmla="*/ 1048387 h 1048387"/>
              <a:gd name="connsiteX1" fmla="*/ 1066927 w 1480166"/>
              <a:gd name="connsiteY1" fmla="*/ 0 h 1048387"/>
              <a:gd name="connsiteX2" fmla="*/ 1480166 w 1480166"/>
              <a:gd name="connsiteY2" fmla="*/ 1048387 h 1048387"/>
              <a:gd name="connsiteX0" fmla="*/ 0 w 1480166"/>
              <a:gd name="connsiteY0" fmla="*/ 1048388 h 1048388"/>
              <a:gd name="connsiteX1" fmla="*/ 1066927 w 1480166"/>
              <a:gd name="connsiteY1" fmla="*/ 1 h 1048388"/>
              <a:gd name="connsiteX2" fmla="*/ 1480166 w 1480166"/>
              <a:gd name="connsiteY2" fmla="*/ 1048388 h 1048388"/>
            </a:gdLst>
            <a:ahLst/>
            <a:cxnLst>
              <a:cxn ang="0">
                <a:pos x="connsiteX0" y="connsiteY0"/>
              </a:cxn>
              <a:cxn ang="0">
                <a:pos x="connsiteX1" y="connsiteY1"/>
              </a:cxn>
              <a:cxn ang="0">
                <a:pos x="connsiteX2" y="connsiteY2"/>
              </a:cxn>
            </a:cxnLst>
            <a:rect l="l" t="t" r="r" b="b"/>
            <a:pathLst>
              <a:path w="1480166" h="1048388">
                <a:moveTo>
                  <a:pt x="0" y="1048388"/>
                </a:moveTo>
                <a:cubicBezTo>
                  <a:pt x="576979" y="792009"/>
                  <a:pt x="820233" y="1020"/>
                  <a:pt x="1066927" y="1"/>
                </a:cubicBezTo>
                <a:cubicBezTo>
                  <a:pt x="1313621" y="-1018"/>
                  <a:pt x="1160839" y="639609"/>
                  <a:pt x="1480166" y="10483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16C790EB-CFED-F7EA-D48B-A2D76962129D}"/>
              </a:ext>
            </a:extLst>
          </p:cNvPr>
          <p:cNvGrpSpPr/>
          <p:nvPr/>
        </p:nvGrpSpPr>
        <p:grpSpPr>
          <a:xfrm>
            <a:off x="2316439" y="2533530"/>
            <a:ext cx="1591340" cy="1219336"/>
            <a:chOff x="1828800" y="2211572"/>
            <a:chExt cx="1591340" cy="1219336"/>
          </a:xfrm>
        </p:grpSpPr>
        <p:cxnSp>
          <p:nvCxnSpPr>
            <p:cNvPr id="23" name="直線コネクタ 22">
              <a:extLst>
                <a:ext uri="{FF2B5EF4-FFF2-40B4-BE49-F238E27FC236}">
                  <a16:creationId xmlns:a16="http://schemas.microsoft.com/office/drawing/2014/main" id="{FEA11801-BFDA-5568-1442-352B61460A5D}"/>
                </a:ext>
              </a:extLst>
            </p:cNvPr>
            <p:cNvCxnSpPr>
              <a:cxnSpLocks/>
            </p:cNvCxnSpPr>
            <p:nvPr/>
          </p:nvCxnSpPr>
          <p:spPr>
            <a:xfrm>
              <a:off x="1828800" y="2211572"/>
              <a:ext cx="0" cy="121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0B14DD3-A89E-75BD-2A6C-B18246563BAE}"/>
                </a:ext>
              </a:extLst>
            </p:cNvPr>
            <p:cNvCxnSpPr>
              <a:cxnSpLocks/>
            </p:cNvCxnSpPr>
            <p:nvPr/>
          </p:nvCxnSpPr>
          <p:spPr>
            <a:xfrm flipH="1">
              <a:off x="1828800" y="3430908"/>
              <a:ext cx="1591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フリーフォーム: 図形 24">
            <a:extLst>
              <a:ext uri="{FF2B5EF4-FFF2-40B4-BE49-F238E27FC236}">
                <a16:creationId xmlns:a16="http://schemas.microsoft.com/office/drawing/2014/main" id="{08B1DD10-F771-A6F9-3E64-D7866A86E0F2}"/>
              </a:ext>
            </a:extLst>
          </p:cNvPr>
          <p:cNvSpPr/>
          <p:nvPr/>
        </p:nvSpPr>
        <p:spPr>
          <a:xfrm>
            <a:off x="2313381" y="2693706"/>
            <a:ext cx="1480166" cy="1056488"/>
          </a:xfrm>
          <a:custGeom>
            <a:avLst/>
            <a:gdLst>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39787 h 1045903"/>
              <a:gd name="connsiteX0" fmla="*/ 0 w 1480166"/>
              <a:gd name="connsiteY0" fmla="*/ 1045903 h 1045903"/>
              <a:gd name="connsiteX1" fmla="*/ 733966 w 1480166"/>
              <a:gd name="connsiteY1" fmla="*/ 1 h 1045903"/>
              <a:gd name="connsiteX2" fmla="*/ 1480166 w 1480166"/>
              <a:gd name="connsiteY2" fmla="*/ 1045903 h 1045903"/>
              <a:gd name="connsiteX0" fmla="*/ 0 w 1480166"/>
              <a:gd name="connsiteY0" fmla="*/ 1055857 h 1055857"/>
              <a:gd name="connsiteX1" fmla="*/ 733966 w 1480166"/>
              <a:gd name="connsiteY1" fmla="*/ 9955 h 1055857"/>
              <a:gd name="connsiteX2" fmla="*/ 1072217 w 1480166"/>
              <a:gd name="connsiteY2" fmla="*/ 558445 h 1055857"/>
              <a:gd name="connsiteX3" fmla="*/ 1480166 w 1480166"/>
              <a:gd name="connsiteY3" fmla="*/ 1055857 h 1055857"/>
              <a:gd name="connsiteX0" fmla="*/ 0 w 1480166"/>
              <a:gd name="connsiteY0" fmla="*/ 1113125 h 1113125"/>
              <a:gd name="connsiteX1" fmla="*/ 733966 w 1480166"/>
              <a:gd name="connsiteY1" fmla="*/ 67223 h 1113125"/>
              <a:gd name="connsiteX2" fmla="*/ 1141791 w 1480166"/>
              <a:gd name="connsiteY2" fmla="*/ 126211 h 1113125"/>
              <a:gd name="connsiteX3" fmla="*/ 1480166 w 1480166"/>
              <a:gd name="connsiteY3" fmla="*/ 1113125 h 1113125"/>
              <a:gd name="connsiteX0" fmla="*/ 0 w 1480166"/>
              <a:gd name="connsiteY0" fmla="*/ 1144097 h 1144097"/>
              <a:gd name="connsiteX1" fmla="*/ 733966 w 1480166"/>
              <a:gd name="connsiteY1" fmla="*/ 98195 h 1144097"/>
              <a:gd name="connsiteX2" fmla="*/ 1139307 w 1480166"/>
              <a:gd name="connsiteY2" fmla="*/ 100033 h 1144097"/>
              <a:gd name="connsiteX3" fmla="*/ 1480166 w 1480166"/>
              <a:gd name="connsiteY3" fmla="*/ 1144097 h 1144097"/>
              <a:gd name="connsiteX0" fmla="*/ 0 w 1480166"/>
              <a:gd name="connsiteY0" fmla="*/ 1144097 h 1144097"/>
              <a:gd name="connsiteX1" fmla="*/ 438597 w 1480166"/>
              <a:gd name="connsiteY1" fmla="*/ 644200 h 1144097"/>
              <a:gd name="connsiteX2" fmla="*/ 733966 w 1480166"/>
              <a:gd name="connsiteY2" fmla="*/ 98195 h 1144097"/>
              <a:gd name="connsiteX3" fmla="*/ 1139307 w 1480166"/>
              <a:gd name="connsiteY3" fmla="*/ 100033 h 1144097"/>
              <a:gd name="connsiteX4" fmla="*/ 1480166 w 1480166"/>
              <a:gd name="connsiteY4" fmla="*/ 1144097 h 1144097"/>
              <a:gd name="connsiteX0" fmla="*/ 0 w 1480166"/>
              <a:gd name="connsiteY0" fmla="*/ 1144097 h 1144097"/>
              <a:gd name="connsiteX1" fmla="*/ 364054 w 1480166"/>
              <a:gd name="connsiteY1" fmla="*/ 87609 h 1144097"/>
              <a:gd name="connsiteX2" fmla="*/ 733966 w 1480166"/>
              <a:gd name="connsiteY2" fmla="*/ 98195 h 1144097"/>
              <a:gd name="connsiteX3" fmla="*/ 1139307 w 1480166"/>
              <a:gd name="connsiteY3" fmla="*/ 100033 h 1144097"/>
              <a:gd name="connsiteX4" fmla="*/ 1480166 w 1480166"/>
              <a:gd name="connsiteY4" fmla="*/ 1144097 h 1144097"/>
              <a:gd name="connsiteX0" fmla="*/ 0 w 1480166"/>
              <a:gd name="connsiteY0" fmla="*/ 1074648 h 1074648"/>
              <a:gd name="connsiteX1" fmla="*/ 364054 w 1480166"/>
              <a:gd name="connsiteY1" fmla="*/ 18160 h 1074648"/>
              <a:gd name="connsiteX2" fmla="*/ 756329 w 1480166"/>
              <a:gd name="connsiteY2" fmla="*/ 893450 h 1074648"/>
              <a:gd name="connsiteX3" fmla="*/ 1139307 w 1480166"/>
              <a:gd name="connsiteY3" fmla="*/ 30584 h 1074648"/>
              <a:gd name="connsiteX4" fmla="*/ 1480166 w 1480166"/>
              <a:gd name="connsiteY4" fmla="*/ 1074648 h 1074648"/>
              <a:gd name="connsiteX0" fmla="*/ 0 w 1480166"/>
              <a:gd name="connsiteY0" fmla="*/ 1074648 h 1074648"/>
              <a:gd name="connsiteX1" fmla="*/ 364054 w 1480166"/>
              <a:gd name="connsiteY1" fmla="*/ 18160 h 1074648"/>
              <a:gd name="connsiteX2" fmla="*/ 756329 w 1480166"/>
              <a:gd name="connsiteY2" fmla="*/ 893450 h 1074648"/>
              <a:gd name="connsiteX3" fmla="*/ 1139307 w 1480166"/>
              <a:gd name="connsiteY3" fmla="*/ 30584 h 1074648"/>
              <a:gd name="connsiteX4" fmla="*/ 1480166 w 1480166"/>
              <a:gd name="connsiteY4" fmla="*/ 1074648 h 1074648"/>
              <a:gd name="connsiteX0" fmla="*/ 0 w 1480166"/>
              <a:gd name="connsiteY0" fmla="*/ 1076125 h 1076125"/>
              <a:gd name="connsiteX1" fmla="*/ 364054 w 1480166"/>
              <a:gd name="connsiteY1" fmla="*/ 19637 h 1076125"/>
              <a:gd name="connsiteX2" fmla="*/ 756329 w 1480166"/>
              <a:gd name="connsiteY2" fmla="*/ 894927 h 1076125"/>
              <a:gd name="connsiteX3" fmla="*/ 1139307 w 1480166"/>
              <a:gd name="connsiteY3" fmla="*/ 32061 h 1076125"/>
              <a:gd name="connsiteX4" fmla="*/ 1480166 w 1480166"/>
              <a:gd name="connsiteY4" fmla="*/ 1076125 h 1076125"/>
              <a:gd name="connsiteX0" fmla="*/ 0 w 1480166"/>
              <a:gd name="connsiteY0" fmla="*/ 1076125 h 1076125"/>
              <a:gd name="connsiteX1" fmla="*/ 364054 w 1480166"/>
              <a:gd name="connsiteY1" fmla="*/ 19637 h 1076125"/>
              <a:gd name="connsiteX2" fmla="*/ 756329 w 1480166"/>
              <a:gd name="connsiteY2" fmla="*/ 894927 h 1076125"/>
              <a:gd name="connsiteX3" fmla="*/ 1139307 w 1480166"/>
              <a:gd name="connsiteY3" fmla="*/ 32061 h 1076125"/>
              <a:gd name="connsiteX4" fmla="*/ 1480166 w 1480166"/>
              <a:gd name="connsiteY4" fmla="*/ 1076125 h 1076125"/>
              <a:gd name="connsiteX0" fmla="*/ 0 w 1480166"/>
              <a:gd name="connsiteY0" fmla="*/ 1076125 h 1076125"/>
              <a:gd name="connsiteX1" fmla="*/ 364054 w 1480166"/>
              <a:gd name="connsiteY1" fmla="*/ 19637 h 1076125"/>
              <a:gd name="connsiteX2" fmla="*/ 756329 w 1480166"/>
              <a:gd name="connsiteY2" fmla="*/ 894927 h 1076125"/>
              <a:gd name="connsiteX3" fmla="*/ 1139307 w 1480166"/>
              <a:gd name="connsiteY3" fmla="*/ 32061 h 1076125"/>
              <a:gd name="connsiteX4" fmla="*/ 1480166 w 1480166"/>
              <a:gd name="connsiteY4" fmla="*/ 1076125 h 1076125"/>
              <a:gd name="connsiteX0" fmla="*/ 0 w 1480166"/>
              <a:gd name="connsiteY0" fmla="*/ 1076125 h 1076125"/>
              <a:gd name="connsiteX1" fmla="*/ 364054 w 1480166"/>
              <a:gd name="connsiteY1" fmla="*/ 19637 h 1076125"/>
              <a:gd name="connsiteX2" fmla="*/ 756329 w 1480166"/>
              <a:gd name="connsiteY2" fmla="*/ 894927 h 1076125"/>
              <a:gd name="connsiteX3" fmla="*/ 1139307 w 1480166"/>
              <a:gd name="connsiteY3" fmla="*/ 32061 h 1076125"/>
              <a:gd name="connsiteX4" fmla="*/ 1480166 w 1480166"/>
              <a:gd name="connsiteY4" fmla="*/ 1076125 h 1076125"/>
              <a:gd name="connsiteX0" fmla="*/ 0 w 1480166"/>
              <a:gd name="connsiteY0" fmla="*/ 1076125 h 1076125"/>
              <a:gd name="connsiteX1" fmla="*/ 364054 w 1480166"/>
              <a:gd name="connsiteY1" fmla="*/ 19637 h 1076125"/>
              <a:gd name="connsiteX2" fmla="*/ 756329 w 1480166"/>
              <a:gd name="connsiteY2" fmla="*/ 894927 h 1076125"/>
              <a:gd name="connsiteX3" fmla="*/ 1139307 w 1480166"/>
              <a:gd name="connsiteY3" fmla="*/ 32061 h 1076125"/>
              <a:gd name="connsiteX4" fmla="*/ 1480166 w 1480166"/>
              <a:gd name="connsiteY4" fmla="*/ 1076125 h 1076125"/>
              <a:gd name="connsiteX0" fmla="*/ 0 w 1480166"/>
              <a:gd name="connsiteY0" fmla="*/ 1076125 h 1076125"/>
              <a:gd name="connsiteX1" fmla="*/ 364054 w 1480166"/>
              <a:gd name="connsiteY1" fmla="*/ 19637 h 1076125"/>
              <a:gd name="connsiteX2" fmla="*/ 756329 w 1480166"/>
              <a:gd name="connsiteY2" fmla="*/ 894927 h 1076125"/>
              <a:gd name="connsiteX3" fmla="*/ 1139307 w 1480166"/>
              <a:gd name="connsiteY3" fmla="*/ 32061 h 1076125"/>
              <a:gd name="connsiteX4" fmla="*/ 1480166 w 1480166"/>
              <a:gd name="connsiteY4" fmla="*/ 1076125 h 1076125"/>
              <a:gd name="connsiteX0" fmla="*/ 0 w 1480166"/>
              <a:gd name="connsiteY0" fmla="*/ 1056488 h 1056488"/>
              <a:gd name="connsiteX1" fmla="*/ 364054 w 1480166"/>
              <a:gd name="connsiteY1" fmla="*/ 0 h 1056488"/>
              <a:gd name="connsiteX2" fmla="*/ 756329 w 1480166"/>
              <a:gd name="connsiteY2" fmla="*/ 875290 h 1056488"/>
              <a:gd name="connsiteX3" fmla="*/ 1139307 w 1480166"/>
              <a:gd name="connsiteY3" fmla="*/ 12424 h 1056488"/>
              <a:gd name="connsiteX4" fmla="*/ 1480166 w 1480166"/>
              <a:gd name="connsiteY4" fmla="*/ 1056488 h 1056488"/>
              <a:gd name="connsiteX0" fmla="*/ 0 w 1480166"/>
              <a:gd name="connsiteY0" fmla="*/ 1056526 h 1056526"/>
              <a:gd name="connsiteX1" fmla="*/ 364054 w 1480166"/>
              <a:gd name="connsiteY1" fmla="*/ 38 h 1056526"/>
              <a:gd name="connsiteX2" fmla="*/ 756329 w 1480166"/>
              <a:gd name="connsiteY2" fmla="*/ 875328 h 1056526"/>
              <a:gd name="connsiteX3" fmla="*/ 1139307 w 1480166"/>
              <a:gd name="connsiteY3" fmla="*/ 12462 h 1056526"/>
              <a:gd name="connsiteX4" fmla="*/ 1480166 w 1480166"/>
              <a:gd name="connsiteY4" fmla="*/ 1056526 h 1056526"/>
              <a:gd name="connsiteX0" fmla="*/ 0 w 1480166"/>
              <a:gd name="connsiteY0" fmla="*/ 1056526 h 1056526"/>
              <a:gd name="connsiteX1" fmla="*/ 364054 w 1480166"/>
              <a:gd name="connsiteY1" fmla="*/ 38 h 1056526"/>
              <a:gd name="connsiteX2" fmla="*/ 756329 w 1480166"/>
              <a:gd name="connsiteY2" fmla="*/ 875328 h 1056526"/>
              <a:gd name="connsiteX3" fmla="*/ 1139307 w 1480166"/>
              <a:gd name="connsiteY3" fmla="*/ 12462 h 1056526"/>
              <a:gd name="connsiteX4" fmla="*/ 1480166 w 1480166"/>
              <a:gd name="connsiteY4" fmla="*/ 1056526 h 1056526"/>
              <a:gd name="connsiteX0" fmla="*/ 0 w 1480166"/>
              <a:gd name="connsiteY0" fmla="*/ 1056488 h 1056488"/>
              <a:gd name="connsiteX1" fmla="*/ 364054 w 1480166"/>
              <a:gd name="connsiteY1" fmla="*/ 0 h 1056488"/>
              <a:gd name="connsiteX2" fmla="*/ 756329 w 1480166"/>
              <a:gd name="connsiteY2" fmla="*/ 875290 h 1056488"/>
              <a:gd name="connsiteX3" fmla="*/ 1139307 w 1480166"/>
              <a:gd name="connsiteY3" fmla="*/ 12424 h 1056488"/>
              <a:gd name="connsiteX4" fmla="*/ 1480166 w 1480166"/>
              <a:gd name="connsiteY4" fmla="*/ 1056488 h 1056488"/>
              <a:gd name="connsiteX0" fmla="*/ 0 w 1480166"/>
              <a:gd name="connsiteY0" fmla="*/ 1056488 h 1056488"/>
              <a:gd name="connsiteX1" fmla="*/ 364054 w 1480166"/>
              <a:gd name="connsiteY1" fmla="*/ 0 h 1056488"/>
              <a:gd name="connsiteX2" fmla="*/ 756329 w 1480166"/>
              <a:gd name="connsiteY2" fmla="*/ 875290 h 1056488"/>
              <a:gd name="connsiteX3" fmla="*/ 1139307 w 1480166"/>
              <a:gd name="connsiteY3" fmla="*/ 12424 h 1056488"/>
              <a:gd name="connsiteX4" fmla="*/ 1480166 w 1480166"/>
              <a:gd name="connsiteY4" fmla="*/ 1056488 h 1056488"/>
              <a:gd name="connsiteX0" fmla="*/ 0 w 1480166"/>
              <a:gd name="connsiteY0" fmla="*/ 1056488 h 1056488"/>
              <a:gd name="connsiteX1" fmla="*/ 364054 w 1480166"/>
              <a:gd name="connsiteY1" fmla="*/ 0 h 1056488"/>
              <a:gd name="connsiteX2" fmla="*/ 756329 w 1480166"/>
              <a:gd name="connsiteY2" fmla="*/ 875290 h 1056488"/>
              <a:gd name="connsiteX3" fmla="*/ 1139307 w 1480166"/>
              <a:gd name="connsiteY3" fmla="*/ 12424 h 1056488"/>
              <a:gd name="connsiteX4" fmla="*/ 1480166 w 1480166"/>
              <a:gd name="connsiteY4" fmla="*/ 1056488 h 1056488"/>
              <a:gd name="connsiteX0" fmla="*/ 0 w 1480166"/>
              <a:gd name="connsiteY0" fmla="*/ 1056488 h 1056488"/>
              <a:gd name="connsiteX1" fmla="*/ 364054 w 1480166"/>
              <a:gd name="connsiteY1" fmla="*/ 0 h 1056488"/>
              <a:gd name="connsiteX2" fmla="*/ 756329 w 1480166"/>
              <a:gd name="connsiteY2" fmla="*/ 875290 h 1056488"/>
              <a:gd name="connsiteX3" fmla="*/ 1139307 w 1480166"/>
              <a:gd name="connsiteY3" fmla="*/ 12424 h 1056488"/>
              <a:gd name="connsiteX4" fmla="*/ 1480166 w 1480166"/>
              <a:gd name="connsiteY4" fmla="*/ 1056488 h 105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166" h="1056488">
                <a:moveTo>
                  <a:pt x="0" y="1056488"/>
                </a:moveTo>
                <a:cubicBezTo>
                  <a:pt x="73099" y="973172"/>
                  <a:pt x="249180" y="382"/>
                  <a:pt x="364054" y="0"/>
                </a:cubicBezTo>
                <a:cubicBezTo>
                  <a:pt x="491352" y="-382"/>
                  <a:pt x="579910" y="869079"/>
                  <a:pt x="756329" y="875290"/>
                </a:cubicBezTo>
                <a:cubicBezTo>
                  <a:pt x="944971" y="871901"/>
                  <a:pt x="997547" y="19496"/>
                  <a:pt x="1139307" y="12424"/>
                </a:cubicBezTo>
                <a:cubicBezTo>
                  <a:pt x="1276099" y="17776"/>
                  <a:pt x="1412175" y="973586"/>
                  <a:pt x="1480166" y="10564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09565BE1-9AC5-A370-7BEA-EA96F37A5075}"/>
              </a:ext>
            </a:extLst>
          </p:cNvPr>
          <p:cNvCxnSpPr/>
          <p:nvPr/>
        </p:nvCxnSpPr>
        <p:spPr>
          <a:xfrm>
            <a:off x="3083441" y="2690457"/>
            <a:ext cx="0" cy="104838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28" name="テキスト ボックス 27">
            <a:extLst>
              <a:ext uri="{FF2B5EF4-FFF2-40B4-BE49-F238E27FC236}">
                <a16:creationId xmlns:a16="http://schemas.microsoft.com/office/drawing/2014/main" id="{EE02D658-BCEE-87D5-B00A-6AC2B236E84E}"/>
              </a:ext>
            </a:extLst>
          </p:cNvPr>
          <p:cNvSpPr txBox="1"/>
          <p:nvPr/>
        </p:nvSpPr>
        <p:spPr>
          <a:xfrm>
            <a:off x="2759147" y="2388021"/>
            <a:ext cx="646331" cy="369332"/>
          </a:xfrm>
          <a:prstGeom prst="rect">
            <a:avLst/>
          </a:prstGeom>
          <a:noFill/>
        </p:spPr>
        <p:txBody>
          <a:bodyPr wrap="none" rtlCol="0">
            <a:spAutoFit/>
          </a:bodyPr>
          <a:lstStyle/>
          <a:p>
            <a:pPr algn="l"/>
            <a:r>
              <a:rPr kumimoji="1" lang="ja-JP" altLang="en-US" dirty="0">
                <a:solidFill>
                  <a:schemeClr val="accent2"/>
                </a:solidFill>
              </a:rPr>
              <a:t>平均</a:t>
            </a:r>
          </a:p>
        </p:txBody>
      </p:sp>
      <p:cxnSp>
        <p:nvCxnSpPr>
          <p:cNvPr id="29" name="直線コネクタ 28">
            <a:extLst>
              <a:ext uri="{FF2B5EF4-FFF2-40B4-BE49-F238E27FC236}">
                <a16:creationId xmlns:a16="http://schemas.microsoft.com/office/drawing/2014/main" id="{D9E7814A-324B-7E65-B2FD-85EA56F35FCC}"/>
              </a:ext>
            </a:extLst>
          </p:cNvPr>
          <p:cNvCxnSpPr/>
          <p:nvPr/>
        </p:nvCxnSpPr>
        <p:spPr>
          <a:xfrm>
            <a:off x="6072205" y="2683825"/>
            <a:ext cx="0" cy="104838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30" name="テキスト ボックス 29">
            <a:extLst>
              <a:ext uri="{FF2B5EF4-FFF2-40B4-BE49-F238E27FC236}">
                <a16:creationId xmlns:a16="http://schemas.microsoft.com/office/drawing/2014/main" id="{8F982FBD-9161-F4FB-26AB-A3AF0DF9E325}"/>
              </a:ext>
            </a:extLst>
          </p:cNvPr>
          <p:cNvSpPr txBox="1"/>
          <p:nvPr/>
        </p:nvSpPr>
        <p:spPr>
          <a:xfrm>
            <a:off x="5747911" y="2381389"/>
            <a:ext cx="646331" cy="369332"/>
          </a:xfrm>
          <a:prstGeom prst="rect">
            <a:avLst/>
          </a:prstGeom>
          <a:noFill/>
        </p:spPr>
        <p:txBody>
          <a:bodyPr wrap="none" rtlCol="0">
            <a:spAutoFit/>
          </a:bodyPr>
          <a:lstStyle/>
          <a:p>
            <a:pPr algn="l"/>
            <a:r>
              <a:rPr kumimoji="1" lang="ja-JP" altLang="en-US" dirty="0">
                <a:solidFill>
                  <a:schemeClr val="accent2"/>
                </a:solidFill>
              </a:rPr>
              <a:t>平均</a:t>
            </a:r>
          </a:p>
        </p:txBody>
      </p:sp>
      <p:cxnSp>
        <p:nvCxnSpPr>
          <p:cNvPr id="31" name="直線コネクタ 30">
            <a:extLst>
              <a:ext uri="{FF2B5EF4-FFF2-40B4-BE49-F238E27FC236}">
                <a16:creationId xmlns:a16="http://schemas.microsoft.com/office/drawing/2014/main" id="{21E51759-4956-D843-CD28-481E4B4133B3}"/>
              </a:ext>
            </a:extLst>
          </p:cNvPr>
          <p:cNvCxnSpPr/>
          <p:nvPr/>
        </p:nvCxnSpPr>
        <p:spPr>
          <a:xfrm>
            <a:off x="8986399" y="2690457"/>
            <a:ext cx="0" cy="104838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32" name="テキスト ボックス 31">
            <a:extLst>
              <a:ext uri="{FF2B5EF4-FFF2-40B4-BE49-F238E27FC236}">
                <a16:creationId xmlns:a16="http://schemas.microsoft.com/office/drawing/2014/main" id="{C50BAF2E-1BB4-647C-AED4-BA75CBA404AB}"/>
              </a:ext>
            </a:extLst>
          </p:cNvPr>
          <p:cNvSpPr txBox="1"/>
          <p:nvPr/>
        </p:nvSpPr>
        <p:spPr>
          <a:xfrm>
            <a:off x="8662105" y="2388021"/>
            <a:ext cx="646331" cy="369332"/>
          </a:xfrm>
          <a:prstGeom prst="rect">
            <a:avLst/>
          </a:prstGeom>
          <a:noFill/>
        </p:spPr>
        <p:txBody>
          <a:bodyPr wrap="none" rtlCol="0">
            <a:spAutoFit/>
          </a:bodyPr>
          <a:lstStyle/>
          <a:p>
            <a:pPr algn="l"/>
            <a:r>
              <a:rPr kumimoji="1" lang="ja-JP" altLang="en-US" dirty="0">
                <a:solidFill>
                  <a:schemeClr val="accent2"/>
                </a:solidFill>
              </a:rPr>
              <a:t>平均</a:t>
            </a:r>
          </a:p>
        </p:txBody>
      </p:sp>
    </p:spTree>
    <p:extLst>
      <p:ext uri="{BB962C8B-B14F-4D97-AF65-F5344CB8AC3E}">
        <p14:creationId xmlns:p14="http://schemas.microsoft.com/office/powerpoint/2010/main" val="25942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545013B-D1C3-2418-948D-35051033D212}"/>
              </a:ext>
            </a:extLst>
          </p:cNvPr>
          <p:cNvSpPr>
            <a:spLocks noGrp="1"/>
          </p:cNvSpPr>
          <p:nvPr>
            <p:ph idx="1"/>
          </p:nvPr>
        </p:nvSpPr>
        <p:spPr>
          <a:xfrm>
            <a:off x="838200" y="1371241"/>
            <a:ext cx="10515600" cy="1871689"/>
          </a:xfrm>
        </p:spPr>
        <p:txBody>
          <a:bodyPr/>
          <a:lstStyle/>
          <a:p>
            <a:r>
              <a:rPr kumimoji="1" lang="en-US" altLang="ja-JP" dirty="0"/>
              <a:t>SNS</a:t>
            </a:r>
            <a:r>
              <a:rPr kumimoji="1" lang="ja-JP" altLang="en-US" dirty="0"/>
              <a:t>の分析等を行うときには情報に誤情報や偽情報が入っている場合があります。</a:t>
            </a:r>
            <a:endParaRPr kumimoji="1" lang="en-US" altLang="ja-JP" dirty="0"/>
          </a:p>
          <a:p>
            <a:r>
              <a:rPr lang="ja-JP" altLang="en-US" dirty="0"/>
              <a:t>情報が怪しいと感じたときには、正しい情報を発信している情報源を確認することが重要です。</a:t>
            </a:r>
            <a:endParaRPr lang="en-US" altLang="ja-JP" dirty="0"/>
          </a:p>
          <a:p>
            <a:r>
              <a:rPr kumimoji="1" lang="ja-JP" altLang="en-US" dirty="0"/>
              <a:t>自組織に関する誤情報や偽情報が流れているときは、自組織の</a:t>
            </a:r>
            <a:r>
              <a:rPr kumimoji="1" lang="en-US" altLang="ja-JP" dirty="0"/>
              <a:t>web</a:t>
            </a:r>
            <a:r>
              <a:rPr kumimoji="1" lang="ja-JP" altLang="en-US" dirty="0"/>
              <a:t>サイトや</a:t>
            </a:r>
            <a:r>
              <a:rPr kumimoji="1" lang="en-US" altLang="ja-JP" dirty="0"/>
              <a:t>SNS</a:t>
            </a:r>
            <a:r>
              <a:rPr kumimoji="1" lang="ja-JP" altLang="en-US" dirty="0"/>
              <a:t>を使って正しい情報の提供や注記喚起を行います。</a:t>
            </a:r>
          </a:p>
        </p:txBody>
      </p:sp>
      <p:sp>
        <p:nvSpPr>
          <p:cNvPr id="3" name="タイトル 2">
            <a:extLst>
              <a:ext uri="{FF2B5EF4-FFF2-40B4-BE49-F238E27FC236}">
                <a16:creationId xmlns:a16="http://schemas.microsoft.com/office/drawing/2014/main" id="{02CEE41C-4124-9AF1-3F62-795434939BB7}"/>
              </a:ext>
            </a:extLst>
          </p:cNvPr>
          <p:cNvSpPr>
            <a:spLocks noGrp="1"/>
          </p:cNvSpPr>
          <p:nvPr>
            <p:ph type="title"/>
          </p:nvPr>
        </p:nvSpPr>
        <p:spPr>
          <a:xfrm>
            <a:off x="838199" y="519497"/>
            <a:ext cx="11569995" cy="591252"/>
          </a:xfrm>
        </p:spPr>
        <p:txBody>
          <a:bodyPr/>
          <a:lstStyle/>
          <a:p>
            <a:r>
              <a:rPr kumimoji="1" lang="ja-JP" altLang="en-US" dirty="0"/>
              <a:t>情報には誤情報や偽情報が入っていることがあります</a:t>
            </a:r>
          </a:p>
        </p:txBody>
      </p:sp>
      <p:sp>
        <p:nvSpPr>
          <p:cNvPr id="4" name="スライド番号プレースホルダー 3">
            <a:extLst>
              <a:ext uri="{FF2B5EF4-FFF2-40B4-BE49-F238E27FC236}">
                <a16:creationId xmlns:a16="http://schemas.microsoft.com/office/drawing/2014/main" id="{119321F0-5F67-BC4E-7776-C338130D318F}"/>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pic>
        <p:nvPicPr>
          <p:cNvPr id="6" name="図 5" descr="挿絵 が含まれている画像&#10;&#10;自動的に生成された説明">
            <a:extLst>
              <a:ext uri="{FF2B5EF4-FFF2-40B4-BE49-F238E27FC236}">
                <a16:creationId xmlns:a16="http://schemas.microsoft.com/office/drawing/2014/main" id="{0962CA05-5979-3EE6-EB97-EA3B0BA6B10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18822" y="4226555"/>
            <a:ext cx="1779530" cy="2557866"/>
          </a:xfrm>
          <a:prstGeom prst="rect">
            <a:avLst/>
          </a:prstGeom>
        </p:spPr>
      </p:pic>
      <p:sp>
        <p:nvSpPr>
          <p:cNvPr id="7" name="正方形/長方形 6">
            <a:extLst>
              <a:ext uri="{FF2B5EF4-FFF2-40B4-BE49-F238E27FC236}">
                <a16:creationId xmlns:a16="http://schemas.microsoft.com/office/drawing/2014/main" id="{0B067A83-ADA2-4DEB-1017-CF2D46EDAC55}"/>
              </a:ext>
            </a:extLst>
          </p:cNvPr>
          <p:cNvSpPr/>
          <p:nvPr/>
        </p:nvSpPr>
        <p:spPr>
          <a:xfrm>
            <a:off x="7834779" y="4535068"/>
            <a:ext cx="2275368"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ファクトチェック</a:t>
            </a:r>
            <a:endParaRPr kumimoji="1" lang="en-US" altLang="ja-JP" dirty="0">
              <a:solidFill>
                <a:schemeClr val="tx1"/>
              </a:solidFill>
            </a:endParaRPr>
          </a:p>
          <a:p>
            <a:pPr algn="ctr"/>
            <a:r>
              <a:rPr kumimoji="1" lang="ja-JP" altLang="en-US" dirty="0">
                <a:solidFill>
                  <a:schemeClr val="tx1"/>
                </a:solidFill>
              </a:rPr>
              <a:t>サイト</a:t>
            </a:r>
          </a:p>
        </p:txBody>
      </p:sp>
      <p:sp>
        <p:nvSpPr>
          <p:cNvPr id="8" name="正方形/長方形 7">
            <a:extLst>
              <a:ext uri="{FF2B5EF4-FFF2-40B4-BE49-F238E27FC236}">
                <a16:creationId xmlns:a16="http://schemas.microsoft.com/office/drawing/2014/main" id="{309A9BAA-CFFB-7633-2979-B7925C284F44}"/>
              </a:ext>
            </a:extLst>
          </p:cNvPr>
          <p:cNvSpPr/>
          <p:nvPr/>
        </p:nvSpPr>
        <p:spPr>
          <a:xfrm>
            <a:off x="7834779" y="5771989"/>
            <a:ext cx="2275368"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正しい情報源</a:t>
            </a:r>
            <a:endParaRPr kumimoji="1" lang="en-US" altLang="ja-JP" dirty="0">
              <a:solidFill>
                <a:schemeClr val="tx1"/>
              </a:solidFill>
            </a:endParaRPr>
          </a:p>
          <a:p>
            <a:pPr algn="ctr"/>
            <a:r>
              <a:rPr lang="ja-JP" altLang="en-US" dirty="0">
                <a:solidFill>
                  <a:schemeClr val="tx1"/>
                </a:solidFill>
              </a:rPr>
              <a:t>（公共機関等）</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B8EE3F87-5AB2-8E2F-0783-F0E7387F75CD}"/>
              </a:ext>
            </a:extLst>
          </p:cNvPr>
          <p:cNvSpPr/>
          <p:nvPr/>
        </p:nvSpPr>
        <p:spPr>
          <a:xfrm>
            <a:off x="2270406" y="5109944"/>
            <a:ext cx="2275368"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　　　怪しい情報</a:t>
            </a:r>
          </a:p>
        </p:txBody>
      </p:sp>
      <p:pic>
        <p:nvPicPr>
          <p:cNvPr id="14" name="図 13" descr="文字が書かれている&#10;&#10;中程度の精度で自動的に生成された説明">
            <a:extLst>
              <a:ext uri="{FF2B5EF4-FFF2-40B4-BE49-F238E27FC236}">
                <a16:creationId xmlns:a16="http://schemas.microsoft.com/office/drawing/2014/main" id="{161D6F9D-DA99-01FC-0E5D-28BAE5338E70}"/>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385591" y="5285736"/>
            <a:ext cx="772638" cy="579478"/>
          </a:xfrm>
          <a:prstGeom prst="rect">
            <a:avLst/>
          </a:prstGeom>
        </p:spPr>
      </p:pic>
      <p:sp>
        <p:nvSpPr>
          <p:cNvPr id="15" name="矢印: 右 14">
            <a:extLst>
              <a:ext uri="{FF2B5EF4-FFF2-40B4-BE49-F238E27FC236}">
                <a16:creationId xmlns:a16="http://schemas.microsoft.com/office/drawing/2014/main" id="{1C1AF9DA-8D74-3509-A4AE-8D1C2C45E04A}"/>
              </a:ext>
            </a:extLst>
          </p:cNvPr>
          <p:cNvSpPr/>
          <p:nvPr/>
        </p:nvSpPr>
        <p:spPr>
          <a:xfrm>
            <a:off x="4847030" y="5332510"/>
            <a:ext cx="371792" cy="5316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1052D25A-9740-EE23-0CF7-92144C0A761E}"/>
              </a:ext>
            </a:extLst>
          </p:cNvPr>
          <p:cNvSpPr/>
          <p:nvPr/>
        </p:nvSpPr>
        <p:spPr>
          <a:xfrm>
            <a:off x="7184248" y="5336054"/>
            <a:ext cx="371792" cy="5316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423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31020A-2BE3-41EE-AAC6-424C24F1B556}"/>
              </a:ext>
            </a:extLst>
          </p:cNvPr>
          <p:cNvSpPr>
            <a:spLocks noGrp="1"/>
          </p:cNvSpPr>
          <p:nvPr>
            <p:ph idx="1"/>
          </p:nvPr>
        </p:nvSpPr>
        <p:spPr>
          <a:xfrm>
            <a:off x="838200" y="1371241"/>
            <a:ext cx="10515600" cy="3285819"/>
          </a:xfrm>
        </p:spPr>
        <p:txBody>
          <a:bodyPr/>
          <a:lstStyle/>
          <a:p>
            <a:r>
              <a:rPr lang="ja-JP" altLang="en-US" dirty="0"/>
              <a:t>大量データの中の少数データを分析することでマーケットの動きを見ることができます。</a:t>
            </a:r>
            <a:endParaRPr lang="en-US" altLang="ja-JP" dirty="0"/>
          </a:p>
          <a:p>
            <a:pPr lvl="1"/>
            <a:r>
              <a:rPr kumimoji="1" lang="ja-JP" altLang="en-US" dirty="0"/>
              <a:t>特定商品の売上データが上がり始めた瞬間</a:t>
            </a:r>
            <a:endParaRPr kumimoji="1" lang="en-US" altLang="ja-JP" dirty="0"/>
          </a:p>
          <a:p>
            <a:pPr lvl="2"/>
            <a:r>
              <a:rPr lang="ja-JP" altLang="en-US" dirty="0"/>
              <a:t>伸び率を見ることで確認できます</a:t>
            </a:r>
            <a:endParaRPr kumimoji="1" lang="en-US" altLang="ja-JP" dirty="0"/>
          </a:p>
          <a:p>
            <a:pPr lvl="1"/>
            <a:r>
              <a:rPr lang="ja-JP" altLang="en-US" dirty="0"/>
              <a:t>自由記述意見に意見が出始めた瞬間</a:t>
            </a:r>
            <a:endParaRPr lang="en-US" altLang="ja-JP" dirty="0"/>
          </a:p>
          <a:p>
            <a:pPr lvl="2"/>
            <a:r>
              <a:rPr kumimoji="1" lang="ja-JP" altLang="en-US" dirty="0"/>
              <a:t>類義語検索などを使いニーズを明確化することができます</a:t>
            </a:r>
            <a:endParaRPr kumimoji="1" lang="en-US" altLang="ja-JP" dirty="0"/>
          </a:p>
          <a:p>
            <a:endParaRPr lang="en-US" altLang="ja-JP" dirty="0"/>
          </a:p>
          <a:p>
            <a:endParaRPr kumimoji="1" lang="ja-JP" altLang="en-US" dirty="0"/>
          </a:p>
        </p:txBody>
      </p:sp>
      <p:sp>
        <p:nvSpPr>
          <p:cNvPr id="3" name="タイトル 2">
            <a:extLst>
              <a:ext uri="{FF2B5EF4-FFF2-40B4-BE49-F238E27FC236}">
                <a16:creationId xmlns:a16="http://schemas.microsoft.com/office/drawing/2014/main" id="{D75797E4-CA9C-4EB1-9E11-6C74AE044319}"/>
              </a:ext>
            </a:extLst>
          </p:cNvPr>
          <p:cNvSpPr>
            <a:spLocks noGrp="1"/>
          </p:cNvSpPr>
          <p:nvPr>
            <p:ph type="title"/>
          </p:nvPr>
        </p:nvSpPr>
        <p:spPr>
          <a:xfrm>
            <a:off x="838200" y="519497"/>
            <a:ext cx="11353800" cy="591252"/>
          </a:xfrm>
        </p:spPr>
        <p:txBody>
          <a:bodyPr/>
          <a:lstStyle/>
          <a:p>
            <a:r>
              <a:rPr kumimoji="1" lang="ja-JP" altLang="en-US" dirty="0"/>
              <a:t>データから原石をみつけましょう</a:t>
            </a:r>
          </a:p>
        </p:txBody>
      </p:sp>
      <p:sp>
        <p:nvSpPr>
          <p:cNvPr id="4" name="スライド番号プレースホルダー 3">
            <a:extLst>
              <a:ext uri="{FF2B5EF4-FFF2-40B4-BE49-F238E27FC236}">
                <a16:creationId xmlns:a16="http://schemas.microsoft.com/office/drawing/2014/main" id="{C9C03C76-94E0-42FF-A783-42B7BB30F8EB}"/>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pic>
        <p:nvPicPr>
          <p:cNvPr id="6" name="図 5" descr="グラフ&#10;&#10;自動的に生成された説明">
            <a:extLst>
              <a:ext uri="{FF2B5EF4-FFF2-40B4-BE49-F238E27FC236}">
                <a16:creationId xmlns:a16="http://schemas.microsoft.com/office/drawing/2014/main" id="{C9C55AEF-E289-F4E8-5977-74C170EF67F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13637" y="3781892"/>
            <a:ext cx="4026195" cy="3019646"/>
          </a:xfrm>
          <a:prstGeom prst="rect">
            <a:avLst/>
          </a:prstGeom>
        </p:spPr>
      </p:pic>
      <p:pic>
        <p:nvPicPr>
          <p:cNvPr id="8" name="図 7" descr="シャツ, 部屋, 記号 が含まれている画像&#10;&#10;自動的に生成された説明">
            <a:extLst>
              <a:ext uri="{FF2B5EF4-FFF2-40B4-BE49-F238E27FC236}">
                <a16:creationId xmlns:a16="http://schemas.microsoft.com/office/drawing/2014/main" id="{9D6D3B09-60AC-E21B-FAD4-E7092344E0B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6734" y="4122133"/>
            <a:ext cx="1139677" cy="1711842"/>
          </a:xfrm>
          <a:prstGeom prst="rect">
            <a:avLst/>
          </a:prstGeom>
        </p:spPr>
      </p:pic>
      <p:sp>
        <p:nvSpPr>
          <p:cNvPr id="9" name="テキスト ボックス 8">
            <a:extLst>
              <a:ext uri="{FF2B5EF4-FFF2-40B4-BE49-F238E27FC236}">
                <a16:creationId xmlns:a16="http://schemas.microsoft.com/office/drawing/2014/main" id="{58EA0983-52CF-DCFE-73B5-86607EE5E87A}"/>
              </a:ext>
            </a:extLst>
          </p:cNvPr>
          <p:cNvSpPr txBox="1"/>
          <p:nvPr/>
        </p:nvSpPr>
        <p:spPr>
          <a:xfrm>
            <a:off x="5422605" y="4917552"/>
            <a:ext cx="5032147" cy="646331"/>
          </a:xfrm>
          <a:prstGeom prst="rect">
            <a:avLst/>
          </a:prstGeom>
          <a:noFill/>
        </p:spPr>
        <p:txBody>
          <a:bodyPr wrap="none" rtlCol="0">
            <a:spAutoFit/>
          </a:bodyPr>
          <a:lstStyle/>
          <a:p>
            <a:pPr algn="l"/>
            <a:r>
              <a:rPr kumimoji="1" lang="ja-JP" altLang="en-US" dirty="0"/>
              <a:t>データが多くても</a:t>
            </a:r>
            <a:r>
              <a:rPr kumimoji="1" lang="ja-JP" altLang="en-US" b="1" dirty="0"/>
              <a:t>フィルターをかける</a:t>
            </a:r>
            <a:r>
              <a:rPr kumimoji="1" lang="ja-JP" altLang="en-US" dirty="0"/>
              <a:t>ことで、</a:t>
            </a:r>
            <a:endParaRPr kumimoji="1" lang="en-US" altLang="ja-JP" dirty="0"/>
          </a:p>
          <a:p>
            <a:pPr algn="l"/>
            <a:r>
              <a:rPr kumimoji="1" lang="ja-JP" altLang="en-US" dirty="0"/>
              <a:t>大事なものを見つけることができます。</a:t>
            </a:r>
          </a:p>
        </p:txBody>
      </p:sp>
    </p:spTree>
    <p:extLst>
      <p:ext uri="{BB962C8B-B14F-4D97-AF65-F5344CB8AC3E}">
        <p14:creationId xmlns:p14="http://schemas.microsoft.com/office/powerpoint/2010/main" val="310296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46A6BFE-D177-487A-BC31-8882C14E1EC5}"/>
              </a:ext>
            </a:extLst>
          </p:cNvPr>
          <p:cNvSpPr>
            <a:spLocks noGrp="1"/>
          </p:cNvSpPr>
          <p:nvPr>
            <p:ph idx="1"/>
          </p:nvPr>
        </p:nvSpPr>
        <p:spPr>
          <a:xfrm>
            <a:off x="838200" y="1371241"/>
            <a:ext cx="8962292" cy="4815996"/>
          </a:xfrm>
        </p:spPr>
        <p:txBody>
          <a:bodyPr/>
          <a:lstStyle/>
          <a:p>
            <a:r>
              <a:rPr kumimoji="1" lang="ja-JP" altLang="en-US" dirty="0"/>
              <a:t>透明化が第一歩です</a:t>
            </a:r>
            <a:endParaRPr kumimoji="1" lang="en-US" altLang="ja-JP" dirty="0"/>
          </a:p>
          <a:p>
            <a:pPr lvl="1"/>
            <a:r>
              <a:rPr kumimoji="1" lang="ja-JP" altLang="en-US" dirty="0"/>
              <a:t>企業の決算公告している会社としていない会社では信頼感が違います。</a:t>
            </a:r>
            <a:endParaRPr kumimoji="1" lang="en-US" altLang="ja-JP" dirty="0"/>
          </a:p>
          <a:p>
            <a:pPr lvl="1"/>
            <a:r>
              <a:rPr lang="ja-JP" altLang="en-US" dirty="0"/>
              <a:t>悪い結果も公開することで、改善する意思が伝わります。</a:t>
            </a:r>
            <a:endParaRPr kumimoji="1" lang="en-US" altLang="ja-JP" dirty="0"/>
          </a:p>
          <a:p>
            <a:endParaRPr lang="en-US" altLang="ja-JP" dirty="0"/>
          </a:p>
          <a:p>
            <a:r>
              <a:rPr kumimoji="1" lang="ja-JP" altLang="en-US" dirty="0"/>
              <a:t>結果だけでなくプロセスを見せることが重要です。</a:t>
            </a:r>
            <a:endParaRPr kumimoji="1" lang="en-US" altLang="ja-JP" dirty="0"/>
          </a:p>
          <a:p>
            <a:pPr lvl="1"/>
            <a:r>
              <a:rPr lang="ja-JP" altLang="en-US" dirty="0"/>
              <a:t>食品の製造販売プロセスや原料データ、トレーサビリティデータを見せることで信頼感が高まります。</a:t>
            </a:r>
            <a:endParaRPr lang="en-US" altLang="ja-JP" dirty="0"/>
          </a:p>
          <a:p>
            <a:pPr lvl="1"/>
            <a:endParaRPr kumimoji="1" lang="en-US" altLang="ja-JP" dirty="0"/>
          </a:p>
          <a:p>
            <a:r>
              <a:rPr lang="ja-JP" altLang="en-US" dirty="0"/>
              <a:t>ダッシュボードを公開する取り組みも行われています。</a:t>
            </a:r>
            <a:endParaRPr lang="en-US" altLang="ja-JP" dirty="0"/>
          </a:p>
          <a:p>
            <a:pPr lvl="1"/>
            <a:r>
              <a:rPr kumimoji="1" lang="ja-JP" altLang="en-US" dirty="0"/>
              <a:t>経営等の重要な指標を示すダッシュボードを内部で活用するだけでなく、指標の一部を外部にも公開することが行われています。</a:t>
            </a:r>
          </a:p>
        </p:txBody>
      </p:sp>
      <p:sp>
        <p:nvSpPr>
          <p:cNvPr id="3" name="タイトル 2">
            <a:extLst>
              <a:ext uri="{FF2B5EF4-FFF2-40B4-BE49-F238E27FC236}">
                <a16:creationId xmlns:a16="http://schemas.microsoft.com/office/drawing/2014/main" id="{3E7F635C-5746-4A96-AECC-1A3648B2B3BE}"/>
              </a:ext>
            </a:extLst>
          </p:cNvPr>
          <p:cNvSpPr>
            <a:spLocks noGrp="1"/>
          </p:cNvSpPr>
          <p:nvPr>
            <p:ph type="title"/>
          </p:nvPr>
        </p:nvSpPr>
        <p:spPr>
          <a:xfrm>
            <a:off x="838199" y="519497"/>
            <a:ext cx="10726783" cy="591252"/>
          </a:xfrm>
        </p:spPr>
        <p:txBody>
          <a:bodyPr/>
          <a:lstStyle/>
          <a:p>
            <a:r>
              <a:rPr kumimoji="1" lang="ja-JP" altLang="en-US" dirty="0"/>
              <a:t>データの見せ方次第で信頼を高めることができます</a:t>
            </a:r>
          </a:p>
        </p:txBody>
      </p:sp>
      <p:sp>
        <p:nvSpPr>
          <p:cNvPr id="4" name="スライド番号プレースホルダー 3">
            <a:extLst>
              <a:ext uri="{FF2B5EF4-FFF2-40B4-BE49-F238E27FC236}">
                <a16:creationId xmlns:a16="http://schemas.microsoft.com/office/drawing/2014/main" id="{627B31E0-C57D-492C-9B9C-97B3F3E897A0}"/>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pic>
        <p:nvPicPr>
          <p:cNvPr id="5" name="図 4" descr="グラフィカル ユーザー インターフェイス&#10;&#10;自動的に生成された説明">
            <a:extLst>
              <a:ext uri="{FF2B5EF4-FFF2-40B4-BE49-F238E27FC236}">
                <a16:creationId xmlns:a16="http://schemas.microsoft.com/office/drawing/2014/main" id="{44B7C762-022C-C26E-0602-2EA8D2D273B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435524" y="4488486"/>
            <a:ext cx="3159351" cy="2369514"/>
          </a:xfrm>
          <a:prstGeom prst="rect">
            <a:avLst/>
          </a:prstGeom>
        </p:spPr>
      </p:pic>
    </p:spTree>
    <p:extLst>
      <p:ext uri="{BB962C8B-B14F-4D97-AF65-F5344CB8AC3E}">
        <p14:creationId xmlns:p14="http://schemas.microsoft.com/office/powerpoint/2010/main" val="241987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F230B95F-E475-44EE-AE39-A2CCB56E713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2319B9AF-F079-41EE-B094-BFB272A9CBD8}"/>
              </a:ext>
            </a:extLst>
          </p:cNvPr>
          <p:cNvSpPr>
            <a:spLocks noGrp="1"/>
          </p:cNvSpPr>
          <p:nvPr>
            <p:ph type="sldNum" sz="quarter" idx="10"/>
          </p:nvPr>
        </p:nvSpPr>
        <p:spPr/>
        <p:txBody>
          <a:bodyPr/>
          <a:lstStyle/>
          <a:p>
            <a:fld id="{DFD4F317-19D0-4848-B5EB-5B174DBE8CF9}" type="slidenum">
              <a:rPr lang="ja-JP" altLang="en-US" smtClean="0"/>
              <a:pPr/>
              <a:t>8</a:t>
            </a:fld>
            <a:endParaRPr lang="ja-JP" altLang="en-US"/>
          </a:p>
        </p:txBody>
      </p:sp>
      <p:sp>
        <p:nvSpPr>
          <p:cNvPr id="5" name="タイトル 4">
            <a:extLst>
              <a:ext uri="{FF2B5EF4-FFF2-40B4-BE49-F238E27FC236}">
                <a16:creationId xmlns:a16="http://schemas.microsoft.com/office/drawing/2014/main" id="{293C2348-0D58-4D4A-8BE2-89EC3E02C378}"/>
              </a:ext>
            </a:extLst>
          </p:cNvPr>
          <p:cNvSpPr>
            <a:spLocks noGrp="1"/>
          </p:cNvSpPr>
          <p:nvPr>
            <p:ph type="title"/>
          </p:nvPr>
        </p:nvSpPr>
        <p:spPr>
          <a:xfrm>
            <a:off x="838200" y="2740181"/>
            <a:ext cx="10515600" cy="591252"/>
          </a:xfrm>
        </p:spPr>
        <p:txBody>
          <a:bodyPr/>
          <a:lstStyle/>
          <a:p>
            <a:r>
              <a:rPr lang="ja-JP" altLang="en-US" dirty="0"/>
              <a:t>分析のためのデータの基礎</a:t>
            </a:r>
          </a:p>
        </p:txBody>
      </p:sp>
    </p:spTree>
    <p:extLst>
      <p:ext uri="{BB962C8B-B14F-4D97-AF65-F5344CB8AC3E}">
        <p14:creationId xmlns:p14="http://schemas.microsoft.com/office/powerpoint/2010/main" val="403580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4DC3D3CD-30DC-4AD8-9386-CD0B8906EBE7}"/>
              </a:ext>
            </a:extLst>
          </p:cNvPr>
          <p:cNvSpPr>
            <a:spLocks noGrp="1"/>
          </p:cNvSpPr>
          <p:nvPr>
            <p:ph idx="1"/>
          </p:nvPr>
        </p:nvSpPr>
        <p:spPr>
          <a:xfrm>
            <a:off x="838200" y="1371241"/>
            <a:ext cx="10515600" cy="710108"/>
          </a:xfrm>
        </p:spPr>
        <p:txBody>
          <a:bodyPr/>
          <a:lstStyle/>
          <a:p>
            <a:r>
              <a:rPr lang="ja-JP" altLang="en-US" dirty="0"/>
              <a:t>統計で扱われるデータは、量的変数　質的変数と</a:t>
            </a:r>
            <a:r>
              <a:rPr lang="en-US" altLang="ja-JP" dirty="0"/>
              <a:t>4</a:t>
            </a:r>
            <a:r>
              <a:rPr lang="ja-JP" altLang="en-US" dirty="0"/>
              <a:t>つの尺度で分類されます。</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lvl="1"/>
            <a:r>
              <a:rPr lang="en-US" altLang="ja-JP" dirty="0"/>
              <a:t>9</a:t>
            </a:r>
            <a:r>
              <a:rPr lang="ja-JP" altLang="en-US" dirty="0"/>
              <a:t>点と言っても、</a:t>
            </a:r>
            <a:r>
              <a:rPr lang="en-US" altLang="ja-JP" dirty="0"/>
              <a:t>10</a:t>
            </a:r>
            <a:r>
              <a:rPr lang="ja-JP" altLang="en-US" dirty="0"/>
              <a:t>点満点か</a:t>
            </a:r>
            <a:r>
              <a:rPr lang="en-US" altLang="ja-JP" dirty="0"/>
              <a:t>100</a:t>
            </a:r>
            <a:r>
              <a:rPr lang="ja-JP" altLang="en-US" dirty="0"/>
              <a:t>点満点かで意味が違ってきます。</a:t>
            </a:r>
          </a:p>
        </p:txBody>
      </p:sp>
      <p:sp>
        <p:nvSpPr>
          <p:cNvPr id="5" name="タイトル 4">
            <a:extLst>
              <a:ext uri="{FF2B5EF4-FFF2-40B4-BE49-F238E27FC236}">
                <a16:creationId xmlns:a16="http://schemas.microsoft.com/office/drawing/2014/main" id="{E30F5EB9-0BDC-4689-BDFC-73731D2815D4}"/>
              </a:ext>
            </a:extLst>
          </p:cNvPr>
          <p:cNvSpPr>
            <a:spLocks noGrp="1"/>
          </p:cNvSpPr>
          <p:nvPr>
            <p:ph type="title"/>
          </p:nvPr>
        </p:nvSpPr>
        <p:spPr/>
        <p:txBody>
          <a:bodyPr/>
          <a:lstStyle/>
          <a:p>
            <a:r>
              <a:rPr lang="ja-JP" altLang="en-US" dirty="0"/>
              <a:t>変数と尺度</a:t>
            </a:r>
          </a:p>
        </p:txBody>
      </p:sp>
      <p:sp>
        <p:nvSpPr>
          <p:cNvPr id="3" name="スライド番号プレースホルダー 2">
            <a:extLst>
              <a:ext uri="{FF2B5EF4-FFF2-40B4-BE49-F238E27FC236}">
                <a16:creationId xmlns:a16="http://schemas.microsoft.com/office/drawing/2014/main" id="{A358036E-89B5-4B7D-B8FF-94980CB1006D}"/>
              </a:ext>
            </a:extLst>
          </p:cNvPr>
          <p:cNvSpPr>
            <a:spLocks noGrp="1"/>
          </p:cNvSpPr>
          <p:nvPr>
            <p:ph type="sldNum" sz="quarter" idx="4"/>
          </p:nvPr>
        </p:nvSpPr>
        <p:spPr/>
        <p:txBody>
          <a:bodyPr/>
          <a:lstStyle/>
          <a:p>
            <a:fld id="{DFD4F317-19D0-4848-B5EB-5B174DBE8CF9}" type="slidenum">
              <a:rPr lang="ja-JP" altLang="en-US" smtClean="0"/>
              <a:pPr/>
              <a:t>9</a:t>
            </a:fld>
            <a:endParaRPr lang="ja-JP" altLang="en-US" dirty="0"/>
          </a:p>
        </p:txBody>
      </p:sp>
      <p:graphicFrame>
        <p:nvGraphicFramePr>
          <p:cNvPr id="8" name="図表 7">
            <a:extLst>
              <a:ext uri="{FF2B5EF4-FFF2-40B4-BE49-F238E27FC236}">
                <a16:creationId xmlns:a16="http://schemas.microsoft.com/office/drawing/2014/main" id="{360C0F7F-FB63-4829-981A-53A64BE2EE2F}"/>
              </a:ext>
            </a:extLst>
          </p:cNvPr>
          <p:cNvGraphicFramePr/>
          <p:nvPr>
            <p:extLst>
              <p:ext uri="{D42A27DB-BD31-4B8C-83A1-F6EECF244321}">
                <p14:modId xmlns:p14="http://schemas.microsoft.com/office/powerpoint/2010/main" val="2682450196"/>
              </p:ext>
            </p:extLst>
          </p:nvPr>
        </p:nvGraphicFramePr>
        <p:xfrm>
          <a:off x="-20581" y="2220734"/>
          <a:ext cx="8589823" cy="3743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a:extLst>
              <a:ext uri="{FF2B5EF4-FFF2-40B4-BE49-F238E27FC236}">
                <a16:creationId xmlns:a16="http://schemas.microsoft.com/office/drawing/2014/main" id="{5E619EFC-EF27-4A84-974F-1A3B1E753E55}"/>
              </a:ext>
            </a:extLst>
          </p:cNvPr>
          <p:cNvSpPr txBox="1"/>
          <p:nvPr/>
        </p:nvSpPr>
        <p:spPr>
          <a:xfrm>
            <a:off x="3135086" y="3521088"/>
            <a:ext cx="2638697" cy="338554"/>
          </a:xfrm>
          <a:prstGeom prst="rect">
            <a:avLst/>
          </a:prstGeom>
          <a:noFill/>
        </p:spPr>
        <p:txBody>
          <a:bodyPr wrap="square" rtlCol="0">
            <a:spAutoFit/>
          </a:bodyPr>
          <a:lstStyle/>
          <a:p>
            <a:pPr algn="l"/>
            <a:r>
              <a:rPr kumimoji="1" lang="ja-JP" altLang="en-US" sz="1600" dirty="0"/>
              <a:t>面積等、量で表される数値</a:t>
            </a:r>
          </a:p>
        </p:txBody>
      </p:sp>
      <p:sp>
        <p:nvSpPr>
          <p:cNvPr id="10" name="テキスト ボックス 9">
            <a:extLst>
              <a:ext uri="{FF2B5EF4-FFF2-40B4-BE49-F238E27FC236}">
                <a16:creationId xmlns:a16="http://schemas.microsoft.com/office/drawing/2014/main" id="{84109A36-D0FA-4394-8229-1CF5B0A8A70C}"/>
              </a:ext>
            </a:extLst>
          </p:cNvPr>
          <p:cNvSpPr txBox="1"/>
          <p:nvPr/>
        </p:nvSpPr>
        <p:spPr>
          <a:xfrm>
            <a:off x="3135086" y="5500442"/>
            <a:ext cx="2776610" cy="584775"/>
          </a:xfrm>
          <a:prstGeom prst="rect">
            <a:avLst/>
          </a:prstGeom>
          <a:noFill/>
        </p:spPr>
        <p:txBody>
          <a:bodyPr wrap="square" rtlCol="0">
            <a:spAutoFit/>
          </a:bodyPr>
          <a:lstStyle/>
          <a:p>
            <a:pPr algn="l"/>
            <a:r>
              <a:rPr kumimoji="1" lang="ja-JP" altLang="en-US" sz="1600" dirty="0"/>
              <a:t>満足度の</a:t>
            </a:r>
            <a:r>
              <a:rPr kumimoji="1" lang="en-US" altLang="ja-JP" sz="1600" dirty="0"/>
              <a:t>5</a:t>
            </a:r>
            <a:r>
              <a:rPr kumimoji="1" lang="ja-JP" altLang="en-US" sz="1600" dirty="0"/>
              <a:t>段階や性別コード等、量で表されない数値</a:t>
            </a:r>
          </a:p>
        </p:txBody>
      </p:sp>
      <p:sp>
        <p:nvSpPr>
          <p:cNvPr id="11" name="テキスト ボックス 10">
            <a:extLst>
              <a:ext uri="{FF2B5EF4-FFF2-40B4-BE49-F238E27FC236}">
                <a16:creationId xmlns:a16="http://schemas.microsoft.com/office/drawing/2014/main" id="{C1456160-7DBE-4427-A698-EF0A9452D4DE}"/>
              </a:ext>
            </a:extLst>
          </p:cNvPr>
          <p:cNvSpPr txBox="1"/>
          <p:nvPr/>
        </p:nvSpPr>
        <p:spPr>
          <a:xfrm>
            <a:off x="7554686" y="5331165"/>
            <a:ext cx="3235241" cy="584775"/>
          </a:xfrm>
          <a:prstGeom prst="rect">
            <a:avLst/>
          </a:prstGeom>
          <a:noFill/>
        </p:spPr>
        <p:txBody>
          <a:bodyPr wrap="square" rtlCol="0">
            <a:spAutoFit/>
          </a:bodyPr>
          <a:lstStyle/>
          <a:p>
            <a:pPr algn="l"/>
            <a:r>
              <a:rPr kumimoji="1" lang="ja-JP" altLang="en-US" sz="1600" dirty="0"/>
              <a:t>区別、分類するための変数</a:t>
            </a:r>
            <a:endParaRPr kumimoji="1" lang="en-US" altLang="ja-JP" sz="1600" dirty="0"/>
          </a:p>
          <a:p>
            <a:pPr algn="l"/>
            <a:r>
              <a:rPr kumimoji="1" lang="ja-JP" altLang="en-US" sz="1600" dirty="0"/>
              <a:t>例：性別、自治体コード</a:t>
            </a:r>
          </a:p>
        </p:txBody>
      </p:sp>
      <p:sp>
        <p:nvSpPr>
          <p:cNvPr id="12" name="テキスト ボックス 11">
            <a:extLst>
              <a:ext uri="{FF2B5EF4-FFF2-40B4-BE49-F238E27FC236}">
                <a16:creationId xmlns:a16="http://schemas.microsoft.com/office/drawing/2014/main" id="{53AFB194-072D-4EC2-B494-D40A75D8DDD7}"/>
              </a:ext>
            </a:extLst>
          </p:cNvPr>
          <p:cNvSpPr txBox="1"/>
          <p:nvPr/>
        </p:nvSpPr>
        <p:spPr>
          <a:xfrm>
            <a:off x="7554686" y="4320055"/>
            <a:ext cx="3235241" cy="584775"/>
          </a:xfrm>
          <a:prstGeom prst="rect">
            <a:avLst/>
          </a:prstGeom>
          <a:noFill/>
        </p:spPr>
        <p:txBody>
          <a:bodyPr wrap="square" rtlCol="0">
            <a:spAutoFit/>
          </a:bodyPr>
          <a:lstStyle/>
          <a:p>
            <a:pPr algn="l"/>
            <a:r>
              <a:rPr kumimoji="1" lang="ja-JP" altLang="en-US" sz="1600" dirty="0"/>
              <a:t>順序を表すための変数</a:t>
            </a:r>
            <a:endParaRPr kumimoji="1" lang="en-US" altLang="ja-JP" sz="1600" dirty="0"/>
          </a:p>
          <a:p>
            <a:pPr algn="l"/>
            <a:r>
              <a:rPr kumimoji="1" lang="ja-JP" altLang="en-US" sz="1600" dirty="0"/>
              <a:t>例：順位</a:t>
            </a:r>
          </a:p>
        </p:txBody>
      </p:sp>
      <p:sp>
        <p:nvSpPr>
          <p:cNvPr id="13" name="テキスト ボックス 12">
            <a:extLst>
              <a:ext uri="{FF2B5EF4-FFF2-40B4-BE49-F238E27FC236}">
                <a16:creationId xmlns:a16="http://schemas.microsoft.com/office/drawing/2014/main" id="{19D48451-E626-41CB-B3D9-B4A8C1C9BB09}"/>
              </a:ext>
            </a:extLst>
          </p:cNvPr>
          <p:cNvSpPr txBox="1"/>
          <p:nvPr/>
        </p:nvSpPr>
        <p:spPr>
          <a:xfrm>
            <a:off x="7554686" y="3339253"/>
            <a:ext cx="4637315" cy="584775"/>
          </a:xfrm>
          <a:prstGeom prst="rect">
            <a:avLst/>
          </a:prstGeom>
          <a:noFill/>
        </p:spPr>
        <p:txBody>
          <a:bodyPr wrap="square" rtlCol="0">
            <a:spAutoFit/>
          </a:bodyPr>
          <a:lstStyle/>
          <a:p>
            <a:pPr algn="l"/>
            <a:r>
              <a:rPr kumimoji="1" lang="en-US" altLang="ja-JP" sz="1600" dirty="0"/>
              <a:t>0</a:t>
            </a:r>
            <a:r>
              <a:rPr kumimoji="1" lang="ja-JP" altLang="en-US" sz="1600" dirty="0"/>
              <a:t>に意味が無く数値間の間隔に意味がある変数</a:t>
            </a:r>
            <a:endParaRPr kumimoji="1" lang="en-US" altLang="ja-JP" sz="1600" dirty="0"/>
          </a:p>
          <a:p>
            <a:pPr algn="l"/>
            <a:r>
              <a:rPr kumimoji="1" lang="ja-JP" altLang="en-US" sz="1600" dirty="0"/>
              <a:t>例：温度</a:t>
            </a:r>
          </a:p>
        </p:txBody>
      </p:sp>
      <p:sp>
        <p:nvSpPr>
          <p:cNvPr id="14" name="テキスト ボックス 13">
            <a:extLst>
              <a:ext uri="{FF2B5EF4-FFF2-40B4-BE49-F238E27FC236}">
                <a16:creationId xmlns:a16="http://schemas.microsoft.com/office/drawing/2014/main" id="{DB48356C-2496-4C4D-AD7C-0FDEAF1EAE40}"/>
              </a:ext>
            </a:extLst>
          </p:cNvPr>
          <p:cNvSpPr txBox="1"/>
          <p:nvPr/>
        </p:nvSpPr>
        <p:spPr>
          <a:xfrm>
            <a:off x="7554685" y="2377002"/>
            <a:ext cx="4637315" cy="584775"/>
          </a:xfrm>
          <a:prstGeom prst="rect">
            <a:avLst/>
          </a:prstGeom>
          <a:noFill/>
        </p:spPr>
        <p:txBody>
          <a:bodyPr wrap="square" rtlCol="0">
            <a:spAutoFit/>
          </a:bodyPr>
          <a:lstStyle/>
          <a:p>
            <a:pPr algn="l"/>
            <a:r>
              <a:rPr kumimoji="1" lang="en-US" altLang="ja-JP" sz="1600" dirty="0"/>
              <a:t>0</a:t>
            </a:r>
            <a:r>
              <a:rPr kumimoji="1" lang="ja-JP" altLang="en-US" sz="1600" dirty="0"/>
              <a:t>に意味があり、数値に意味がある変数</a:t>
            </a:r>
            <a:endParaRPr kumimoji="1" lang="en-US" altLang="ja-JP" sz="1600" dirty="0"/>
          </a:p>
          <a:p>
            <a:pPr algn="l"/>
            <a:r>
              <a:rPr kumimoji="1" lang="ja-JP" altLang="en-US" sz="1600" dirty="0"/>
              <a:t>例：価格、人口</a:t>
            </a:r>
          </a:p>
        </p:txBody>
      </p:sp>
    </p:spTree>
    <p:extLst>
      <p:ext uri="{BB962C8B-B14F-4D97-AF65-F5344CB8AC3E}">
        <p14:creationId xmlns:p14="http://schemas.microsoft.com/office/powerpoint/2010/main" val="2621982983"/>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kumimoji="1" dirty="0"/>
        </a:defPPr>
      </a:lstStyle>
    </a:txDef>
  </a:objectDefaults>
  <a:extraClrSchemeLst/>
  <a:extLst>
    <a:ext uri="{05A4C25C-085E-4340-85A3-A5531E510DB2}">
      <thm15:themeFamily xmlns:thm15="http://schemas.microsoft.com/office/thememl/2012/main" name="プレゼンテーション3" id="{C6914FBA-6474-4A5C-8CD0-2ACA739B9CC4}" vid="{6F26058F-DA50-4DF5-B67E-AA321BCCC8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1F684C-D87D-4379-8174-7840238CE5FE}">
  <ds:schemaRefs>
    <ds:schemaRef ds:uri="http://schemas.microsoft.com/office/2006/documentManagement/types"/>
    <ds:schemaRef ds:uri="http://schemas.microsoft.com/office/2006/metadata/properties"/>
    <ds:schemaRef ds:uri="http://purl.org/dc/dcmitype/"/>
    <ds:schemaRef ds:uri="http://schemas.microsoft.com/office/infopath/2007/PartnerControls"/>
    <ds:schemaRef ds:uri="8c3438c2-774e-4b56-8e53-485ea73e7025"/>
    <ds:schemaRef ds:uri="a753eb55-ace7-47fe-8293-79a8dad7846a"/>
    <ds:schemaRef ds:uri="http://schemas.microsoft.com/sharepoint/v3"/>
    <ds:schemaRef ds:uri="http://schemas.openxmlformats.org/package/2006/metadata/core-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156F01FC-F298-41BA-82CD-65A6CF9A88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FA099C-6C5B-4F0A-8ACE-B1B5A699B5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GIFacademy</Template>
  <TotalTime>2273</TotalTime>
  <Words>3348</Words>
  <Application>Microsoft Office PowerPoint</Application>
  <PresentationFormat>Widescreen</PresentationFormat>
  <Paragraphs>347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デジタル庁_20210907</vt:lpstr>
      <vt:lpstr>データを読む・説明する </vt:lpstr>
      <vt:lpstr>この教材の学習目標と学習項目</vt:lpstr>
      <vt:lpstr>データのポテンシャルを引き出しましょう</vt:lpstr>
      <vt:lpstr>読み方を知らないと誤判断が起こることがあります</vt:lpstr>
      <vt:lpstr>情報には誤情報や偽情報が入っていることがあります</vt:lpstr>
      <vt:lpstr>データから原石をみつけましょう</vt:lpstr>
      <vt:lpstr>データの見せ方次第で信頼を高めることができます</vt:lpstr>
      <vt:lpstr>分析のためのデータの基礎</vt:lpstr>
      <vt:lpstr>変数と尺度</vt:lpstr>
      <vt:lpstr>データの分類</vt:lpstr>
      <vt:lpstr>データの代表値とバラツキ</vt:lpstr>
      <vt:lpstr>相関関係や因果関係</vt:lpstr>
      <vt:lpstr>テキスト分析の方法</vt:lpstr>
      <vt:lpstr>画像データ分析</vt:lpstr>
      <vt:lpstr>データの表現</vt:lpstr>
      <vt:lpstr>グラフの種類</vt:lpstr>
      <vt:lpstr>グラフの種類２</vt:lpstr>
      <vt:lpstr>データモデル</vt:lpstr>
      <vt:lpstr>データの識別子とコード、統制語彙</vt:lpstr>
      <vt:lpstr>データ定義の揺らぎとデータ辞書</vt:lpstr>
      <vt:lpstr>データ管理や検索のためのメタデータ</vt:lpstr>
      <vt:lpstr>読み方と説明の仕方</vt:lpstr>
      <vt:lpstr>データを読むとは</vt:lpstr>
      <vt:lpstr>データを読む</vt:lpstr>
      <vt:lpstr>データを読む</vt:lpstr>
      <vt:lpstr>データを説明するとは</vt:lpstr>
      <vt:lpstr>まとめ</vt:lpstr>
      <vt:lpstr>GIFアカデミーについて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社会におけるデータ </dc:title>
  <dc:creator>平本 健二(HIRAMOTO Kenji)</dc:creator>
  <cp:keywords>プレゼン, プレゼンテーション, テンプレート</cp:keywords>
  <cp:lastModifiedBy>平本 健二(HIRAMOTO Kenji)</cp:lastModifiedBy>
  <cp:revision>15</cp:revision>
  <cp:lastPrinted>2022-12-29T03:31:17Z</cp:lastPrinted>
  <dcterms:created xsi:type="dcterms:W3CDTF">2022-12-24T02:07:09Z</dcterms:created>
  <dcterms:modified xsi:type="dcterms:W3CDTF">2023-03-29T03:01:32Z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y fmtid="{D5CDD505-2E9C-101B-9397-08002B2CF9AE}" pid="13" name="MediaServiceImageTags">
    <vt:lpwstr/>
  </property>
</Properties>
</file>