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147376646" r:id="rId7"/>
    <p:sldId id="2147376652" r:id="rId8"/>
    <p:sldId id="2147376669" r:id="rId9"/>
    <p:sldId id="2147376645" r:id="rId10"/>
    <p:sldId id="2147376647" r:id="rId11"/>
    <p:sldId id="2147376653" r:id="rId12"/>
    <p:sldId id="2147376671" r:id="rId13"/>
    <p:sldId id="2147376648" r:id="rId14"/>
    <p:sldId id="2147376649" r:id="rId15"/>
    <p:sldId id="2147376650" r:id="rId16"/>
    <p:sldId id="2147376651" r:id="rId17"/>
    <p:sldId id="2147376662" r:id="rId18"/>
    <p:sldId id="2147376663" r:id="rId19"/>
    <p:sldId id="2147376672" r:id="rId20"/>
    <p:sldId id="2147376664" r:id="rId21"/>
    <p:sldId id="2147376654" r:id="rId22"/>
    <p:sldId id="2147376670" r:id="rId23"/>
    <p:sldId id="2147376665" r:id="rId24"/>
    <p:sldId id="2147376655" r:id="rId25"/>
    <p:sldId id="2147376656" r:id="rId26"/>
    <p:sldId id="2147376666" r:id="rId27"/>
    <p:sldId id="2147376673" r:id="rId28"/>
    <p:sldId id="2147376657" r:id="rId29"/>
    <p:sldId id="2147376674" r:id="rId30"/>
    <p:sldId id="2147376658" r:id="rId31"/>
    <p:sldId id="2147376659" r:id="rId32"/>
    <p:sldId id="2147376668" r:id="rId33"/>
    <p:sldId id="2147376660" r:id="rId34"/>
    <p:sldId id="2147376661" r:id="rId35"/>
    <p:sldId id="2147376667" r:id="rId36"/>
    <p:sldId id="2147376623" r:id="rId37"/>
    <p:sldId id="2147376634" r:id="rId38"/>
  </p:sldIdLst>
  <p:sldSz cx="12192000" cy="6858000"/>
  <p:notesSz cx="6858000" cy="98742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11AC51"/>
    <a:srgbClr val="4472C4"/>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84E562-E353-16BD-5852-8D772D149F69}" v="2" dt="2023-03-29T03:01:31.091"/>
    <p1510:client id="{5EA13E93-0DA1-42E9-3E1B-A0EB820DE7EB}" v="15" dt="2023-03-27T08:16:01.297"/>
    <p1510:client id="{F67D6EDF-8ED0-4A5D-A6D4-402A7D7624F5}" v="5" dt="2023-03-27T08:16:48.65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38"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岡 雄仁(TAKAOKA Yujin)" userId="S::yujtakaok@digital.go.jp::8fd53c88-bd02-40cf-97aa-c601fe21dc36" providerId="AD" clId="Web-{4F84E562-E353-16BD-5852-8D772D149F69}"/>
    <pc:docChg chg="modSld">
      <pc:chgData name="高岡 雄仁(TAKAOKA Yujin)" userId="S::yujtakaok@digital.go.jp::8fd53c88-bd02-40cf-97aa-c601fe21dc36" providerId="AD" clId="Web-{4F84E562-E353-16BD-5852-8D772D149F69}" dt="2023-03-29T03:01:31.091" v="1" actId="20577"/>
      <pc:docMkLst>
        <pc:docMk/>
      </pc:docMkLst>
      <pc:sldChg chg="modSp">
        <pc:chgData name="高岡 雄仁(TAKAOKA Yujin)" userId="S::yujtakaok@digital.go.jp::8fd53c88-bd02-40cf-97aa-c601fe21dc36" providerId="AD" clId="Web-{4F84E562-E353-16BD-5852-8D772D149F69}" dt="2023-03-29T03:01:31.091" v="1" actId="20577"/>
        <pc:sldMkLst>
          <pc:docMk/>
          <pc:sldMk cId="110844781" sldId="2147376634"/>
        </pc:sldMkLst>
        <pc:spChg chg="mod">
          <ac:chgData name="高岡 雄仁(TAKAOKA Yujin)" userId="S::yujtakaok@digital.go.jp::8fd53c88-bd02-40cf-97aa-c601fe21dc36" providerId="AD" clId="Web-{4F84E562-E353-16BD-5852-8D772D149F69}" dt="2023-03-29T03:01:31.091" v="1" actId="20577"/>
          <ac:spMkLst>
            <pc:docMk/>
            <pc:sldMk cId="110844781" sldId="2147376634"/>
            <ac:spMk id="2" creationId="{B80F7E8F-40E1-A260-E299-1F3AFE657E01}"/>
          </ac:spMkLst>
        </pc:spChg>
      </pc:sldChg>
    </pc:docChg>
  </pc:docChgLst>
  <pc:docChgLst>
    <pc:chgData name="平本 健二(HIRAMOTO Kenji)" userId="1cdd4c0a-bc67-4828-9613-90b0dd3d1914" providerId="ADAL" clId="{F67D6EDF-8ED0-4A5D-A6D4-402A7D7624F5}"/>
    <pc:docChg chg="addSld modSld">
      <pc:chgData name="平本 健二(HIRAMOTO Kenji)" userId="1cdd4c0a-bc67-4828-9613-90b0dd3d1914" providerId="ADAL" clId="{F67D6EDF-8ED0-4A5D-A6D4-402A7D7624F5}" dt="2023-03-27T08:16:48.653" v="21"/>
      <pc:docMkLst>
        <pc:docMk/>
      </pc:docMkLst>
      <pc:sldChg chg="modSp add mod">
        <pc:chgData name="平本 健二(HIRAMOTO Kenji)" userId="1cdd4c0a-bc67-4828-9613-90b0dd3d1914" providerId="ADAL" clId="{F67D6EDF-8ED0-4A5D-A6D4-402A7D7624F5}" dt="2023-03-27T08:16:48.653" v="21"/>
        <pc:sldMkLst>
          <pc:docMk/>
          <pc:sldMk cId="110844781" sldId="2147376634"/>
        </pc:sldMkLst>
        <pc:spChg chg="mod">
          <ac:chgData name="平本 健二(HIRAMOTO Kenji)" userId="1cdd4c0a-bc67-4828-9613-90b0dd3d1914" providerId="ADAL" clId="{F67D6EDF-8ED0-4A5D-A6D4-402A7D7624F5}" dt="2023-03-27T08:16:48.653" v="21"/>
          <ac:spMkLst>
            <pc:docMk/>
            <pc:sldMk cId="110844781" sldId="2147376634"/>
            <ac:spMk id="2" creationId="{B80F7E8F-40E1-A260-E299-1F3AFE657E01}"/>
          </ac:spMkLst>
        </pc:spChg>
      </pc:sldChg>
    </pc:docChg>
  </pc:docChgLst>
  <pc:docChgLst>
    <pc:chgData name="平本 健二(HIRAMOTO Kenji)" userId="1cdd4c0a-bc67-4828-9613-90b0dd3d1914" providerId="ADAL" clId="{E23A704A-2023-4652-B58A-7CFAFAF04038}"/>
    <pc:docChg chg="undo custSel addSld delSld modSld">
      <pc:chgData name="平本 健二(HIRAMOTO Kenji)" userId="1cdd4c0a-bc67-4828-9613-90b0dd3d1914" providerId="ADAL" clId="{E23A704A-2023-4652-B58A-7CFAFAF04038}" dt="2023-02-23T03:30:28.670" v="8369"/>
      <pc:docMkLst>
        <pc:docMk/>
      </pc:docMkLst>
      <pc:sldChg chg="modSp mod">
        <pc:chgData name="平本 健二(HIRAMOTO Kenji)" userId="1cdd4c0a-bc67-4828-9613-90b0dd3d1914" providerId="ADAL" clId="{E23A704A-2023-4652-B58A-7CFAFAF04038}" dt="2023-01-23T09:38:18.603" v="5588" actId="20577"/>
        <pc:sldMkLst>
          <pc:docMk/>
          <pc:sldMk cId="2657047674" sldId="256"/>
        </pc:sldMkLst>
        <pc:spChg chg="mod">
          <ac:chgData name="平本 健二(HIRAMOTO Kenji)" userId="1cdd4c0a-bc67-4828-9613-90b0dd3d1914" providerId="ADAL" clId="{E23A704A-2023-4652-B58A-7CFAFAF04038}" dt="2023-01-23T09:38:18.603" v="5588" actId="20577"/>
          <ac:spMkLst>
            <pc:docMk/>
            <pc:sldMk cId="2657047674" sldId="256"/>
            <ac:spMk id="9" creationId="{12591A90-49E5-41AD-BFD4-9DD0FDFB3482}"/>
          </ac:spMkLst>
        </pc:spChg>
        <pc:spChg chg="mod">
          <ac:chgData name="平本 健二(HIRAMOTO Kenji)" userId="1cdd4c0a-bc67-4828-9613-90b0dd3d1914" providerId="ADAL" clId="{E23A704A-2023-4652-B58A-7CFAFAF04038}" dt="2022-12-28T01:42:16.044" v="71" actId="1036"/>
          <ac:spMkLst>
            <pc:docMk/>
            <pc:sldMk cId="2657047674" sldId="256"/>
            <ac:spMk id="15" creationId="{0D715099-7E47-4F41-AFB2-FDF8C42A6FB1}"/>
          </ac:spMkLst>
        </pc:spChg>
      </pc:sldChg>
      <pc:sldChg chg="addSp modSp mod">
        <pc:chgData name="平本 健二(HIRAMOTO Kenji)" userId="1cdd4c0a-bc67-4828-9613-90b0dd3d1914" providerId="ADAL" clId="{E23A704A-2023-4652-B58A-7CFAFAF04038}" dt="2023-02-23T02:43:53.349" v="5621"/>
        <pc:sldMkLst>
          <pc:docMk/>
          <pc:sldMk cId="3140369818" sldId="257"/>
        </pc:sldMkLst>
        <pc:spChg chg="add mod">
          <ac:chgData name="平本 健二(HIRAMOTO Kenji)" userId="1cdd4c0a-bc67-4828-9613-90b0dd3d1914" providerId="ADAL" clId="{E23A704A-2023-4652-B58A-7CFAFAF04038}" dt="2023-02-23T02:43:53.349" v="5621"/>
          <ac:spMkLst>
            <pc:docMk/>
            <pc:sldMk cId="3140369818" sldId="257"/>
            <ac:spMk id="6" creationId="{8CAE514A-C116-48F2-8032-00A0A5948153}"/>
          </ac:spMkLst>
        </pc:spChg>
        <pc:spChg chg="mod">
          <ac:chgData name="平本 健二(HIRAMOTO Kenji)" userId="1cdd4c0a-bc67-4828-9613-90b0dd3d1914" providerId="ADAL" clId="{E23A704A-2023-4652-B58A-7CFAFAF04038}" dt="2023-01-19T00:18:18.924" v="3679"/>
          <ac:spMkLst>
            <pc:docMk/>
            <pc:sldMk cId="3140369818" sldId="257"/>
            <ac:spMk id="8" creationId="{5110A028-880E-4FED-B87F-EBAE786BF815}"/>
          </ac:spMkLst>
        </pc:spChg>
        <pc:graphicFrameChg chg="mod">
          <ac:chgData name="平本 健二(HIRAMOTO Kenji)" userId="1cdd4c0a-bc67-4828-9613-90b0dd3d1914" providerId="ADAL" clId="{E23A704A-2023-4652-B58A-7CFAFAF04038}" dt="2022-12-28T01:44:04.715" v="75" actId="20577"/>
          <ac:graphicFrameMkLst>
            <pc:docMk/>
            <pc:sldMk cId="3140369818" sldId="257"/>
            <ac:graphicFrameMk id="9" creationId="{9AA75761-2389-489C-BB8E-50B291037A1B}"/>
          </ac:graphicFrameMkLst>
        </pc:graphicFrameChg>
      </pc:sldChg>
      <pc:sldChg chg="modSp">
        <pc:chgData name="平本 健二(HIRAMOTO Kenji)" userId="1cdd4c0a-bc67-4828-9613-90b0dd3d1914" providerId="ADAL" clId="{E23A704A-2023-4652-B58A-7CFAFAF04038}" dt="2023-01-15T09:44:01.424" v="3658"/>
        <pc:sldMkLst>
          <pc:docMk/>
          <pc:sldMk cId="4062080461" sldId="2147376623"/>
        </pc:sldMkLst>
        <pc:graphicFrameChg chg="mod">
          <ac:chgData name="平本 健二(HIRAMOTO Kenji)" userId="1cdd4c0a-bc67-4828-9613-90b0dd3d1914" providerId="ADAL" clId="{E23A704A-2023-4652-B58A-7CFAFAF04038}" dt="2023-01-15T09:44:01.424" v="3658"/>
          <ac:graphicFrameMkLst>
            <pc:docMk/>
            <pc:sldMk cId="4062080461" sldId="2147376623"/>
            <ac:graphicFrameMk id="5" creationId="{C437931F-D172-4F9A-A1E7-42FE506DC1D2}"/>
          </ac:graphicFrameMkLst>
        </pc:graphicFrameChg>
      </pc:sldChg>
      <pc:sldChg chg="modSp mod">
        <pc:chgData name="平本 健二(HIRAMOTO Kenji)" userId="1cdd4c0a-bc67-4828-9613-90b0dd3d1914" providerId="ADAL" clId="{E23A704A-2023-4652-B58A-7CFAFAF04038}" dt="2022-12-28T01:48:14.077" v="154" actId="15"/>
        <pc:sldMkLst>
          <pc:docMk/>
          <pc:sldMk cId="3541937511" sldId="2147376633"/>
        </pc:sldMkLst>
        <pc:spChg chg="mod">
          <ac:chgData name="平本 健二(HIRAMOTO Kenji)" userId="1cdd4c0a-bc67-4828-9613-90b0dd3d1914" providerId="ADAL" clId="{E23A704A-2023-4652-B58A-7CFAFAF04038}" dt="2022-12-28T01:48:14.077" v="154" actId="15"/>
          <ac:spMkLst>
            <pc:docMk/>
            <pc:sldMk cId="3541937511" sldId="2147376633"/>
            <ac:spMk id="6" creationId="{532C0638-4D51-4E92-BFE2-32B26B98BD21}"/>
          </ac:spMkLst>
        </pc:spChg>
      </pc:sldChg>
      <pc:sldChg chg="modSp mod">
        <pc:chgData name="平本 健二(HIRAMOTO Kenji)" userId="1cdd4c0a-bc67-4828-9613-90b0dd3d1914" providerId="ADAL" clId="{E23A704A-2023-4652-B58A-7CFAFAF04038}" dt="2022-12-28T01:41:39.773" v="54" actId="21"/>
        <pc:sldMkLst>
          <pc:docMk/>
          <pc:sldMk cId="2028401716" sldId="2147376634"/>
        </pc:sldMkLst>
        <pc:spChg chg="mod">
          <ac:chgData name="平本 健二(HIRAMOTO Kenji)" userId="1cdd4c0a-bc67-4828-9613-90b0dd3d1914" providerId="ADAL" clId="{E23A704A-2023-4652-B58A-7CFAFAF04038}" dt="2022-12-28T01:41:39.773" v="54" actId="21"/>
          <ac:spMkLst>
            <pc:docMk/>
            <pc:sldMk cId="2028401716" sldId="2147376634"/>
            <ac:spMk id="2" creationId="{9C296C60-8A4A-499E-B089-8593DC47A087}"/>
          </ac:spMkLst>
        </pc:spChg>
      </pc:sldChg>
      <pc:sldChg chg="modSp mod">
        <pc:chgData name="平本 健二(HIRAMOTO Kenji)" userId="1cdd4c0a-bc67-4828-9613-90b0dd3d1914" providerId="ADAL" clId="{E23A704A-2023-4652-B58A-7CFAFAF04038}" dt="2023-01-14T05:11:39.470" v="219" actId="14100"/>
        <pc:sldMkLst>
          <pc:docMk/>
          <pc:sldMk cId="2776408556" sldId="2147376647"/>
        </pc:sldMkLst>
        <pc:spChg chg="mod">
          <ac:chgData name="平本 健二(HIRAMOTO Kenji)" userId="1cdd4c0a-bc67-4828-9613-90b0dd3d1914" providerId="ADAL" clId="{E23A704A-2023-4652-B58A-7CFAFAF04038}" dt="2023-01-05T06:20:53.049" v="208" actId="20577"/>
          <ac:spMkLst>
            <pc:docMk/>
            <pc:sldMk cId="2776408556" sldId="2147376647"/>
            <ac:spMk id="2" creationId="{E822C683-B872-4507-C80B-4C5906409940}"/>
          </ac:spMkLst>
        </pc:spChg>
        <pc:spChg chg="mod">
          <ac:chgData name="平本 健二(HIRAMOTO Kenji)" userId="1cdd4c0a-bc67-4828-9613-90b0dd3d1914" providerId="ADAL" clId="{E23A704A-2023-4652-B58A-7CFAFAF04038}" dt="2023-01-14T05:11:39.470" v="219" actId="14100"/>
          <ac:spMkLst>
            <pc:docMk/>
            <pc:sldMk cId="2776408556" sldId="2147376647"/>
            <ac:spMk id="9" creationId="{D5A58224-EF0E-AF15-CF88-74EF569017EA}"/>
          </ac:spMkLst>
        </pc:spChg>
      </pc:sldChg>
      <pc:sldChg chg="modSp mod">
        <pc:chgData name="平本 健二(HIRAMOTO Kenji)" userId="1cdd4c0a-bc67-4828-9613-90b0dd3d1914" providerId="ADAL" clId="{E23A704A-2023-4652-B58A-7CFAFAF04038}" dt="2023-01-14T05:13:58.110" v="284" actId="1076"/>
        <pc:sldMkLst>
          <pc:docMk/>
          <pc:sldMk cId="2197989068" sldId="2147376648"/>
        </pc:sldMkLst>
        <pc:spChg chg="mod">
          <ac:chgData name="平本 健二(HIRAMOTO Kenji)" userId="1cdd4c0a-bc67-4828-9613-90b0dd3d1914" providerId="ADAL" clId="{E23A704A-2023-4652-B58A-7CFAFAF04038}" dt="2023-01-14T05:13:50.048" v="281" actId="404"/>
          <ac:spMkLst>
            <pc:docMk/>
            <pc:sldMk cId="2197989068" sldId="2147376648"/>
            <ac:spMk id="2" creationId="{A401E4C8-D93A-DC20-DD92-7E91FD72A89C}"/>
          </ac:spMkLst>
        </pc:spChg>
        <pc:spChg chg="mod">
          <ac:chgData name="平本 健二(HIRAMOTO Kenji)" userId="1cdd4c0a-bc67-4828-9613-90b0dd3d1914" providerId="ADAL" clId="{E23A704A-2023-4652-B58A-7CFAFAF04038}" dt="2023-01-14T05:13:58.110" v="284" actId="1076"/>
          <ac:spMkLst>
            <pc:docMk/>
            <pc:sldMk cId="2197989068" sldId="2147376648"/>
            <ac:spMk id="5" creationId="{0BDD94D0-2A29-91B1-B97D-F6B12A60658D}"/>
          </ac:spMkLst>
        </pc:spChg>
      </pc:sldChg>
      <pc:sldChg chg="modSp mod">
        <pc:chgData name="平本 健二(HIRAMOTO Kenji)" userId="1cdd4c0a-bc67-4828-9613-90b0dd3d1914" providerId="ADAL" clId="{E23A704A-2023-4652-B58A-7CFAFAF04038}" dt="2023-01-14T05:15:48.285" v="375"/>
        <pc:sldMkLst>
          <pc:docMk/>
          <pc:sldMk cId="2594764655" sldId="2147376649"/>
        </pc:sldMkLst>
        <pc:spChg chg="mod">
          <ac:chgData name="平本 健二(HIRAMOTO Kenji)" userId="1cdd4c0a-bc67-4828-9613-90b0dd3d1914" providerId="ADAL" clId="{E23A704A-2023-4652-B58A-7CFAFAF04038}" dt="2023-01-14T05:15:48.285" v="375"/>
          <ac:spMkLst>
            <pc:docMk/>
            <pc:sldMk cId="2594764655" sldId="2147376649"/>
            <ac:spMk id="2" creationId="{36F6ACD9-5DB8-098E-34F1-17A573563052}"/>
          </ac:spMkLst>
        </pc:spChg>
      </pc:sldChg>
      <pc:sldChg chg="modSp mod">
        <pc:chgData name="平本 健二(HIRAMOTO Kenji)" userId="1cdd4c0a-bc67-4828-9613-90b0dd3d1914" providerId="ADAL" clId="{E23A704A-2023-4652-B58A-7CFAFAF04038}" dt="2023-01-19T00:27:58.036" v="4157"/>
        <pc:sldMkLst>
          <pc:docMk/>
          <pc:sldMk cId="3064534659" sldId="2147376650"/>
        </pc:sldMkLst>
        <pc:spChg chg="mod">
          <ac:chgData name="平本 健二(HIRAMOTO Kenji)" userId="1cdd4c0a-bc67-4828-9613-90b0dd3d1914" providerId="ADAL" clId="{E23A704A-2023-4652-B58A-7CFAFAF04038}" dt="2023-01-19T00:27:58.036" v="4157"/>
          <ac:spMkLst>
            <pc:docMk/>
            <pc:sldMk cId="3064534659" sldId="2147376650"/>
            <ac:spMk id="6" creationId="{6A8B5B6F-FE89-3BB7-35E4-CFDCC0CA8020}"/>
          </ac:spMkLst>
        </pc:spChg>
      </pc:sldChg>
      <pc:sldChg chg="modSp mod">
        <pc:chgData name="平本 健二(HIRAMOTO Kenji)" userId="1cdd4c0a-bc67-4828-9613-90b0dd3d1914" providerId="ADAL" clId="{E23A704A-2023-4652-B58A-7CFAFAF04038}" dt="2023-01-14T05:16:40.180" v="379" actId="15"/>
        <pc:sldMkLst>
          <pc:docMk/>
          <pc:sldMk cId="1153730260" sldId="2147376651"/>
        </pc:sldMkLst>
        <pc:spChg chg="mod">
          <ac:chgData name="平本 健二(HIRAMOTO Kenji)" userId="1cdd4c0a-bc67-4828-9613-90b0dd3d1914" providerId="ADAL" clId="{E23A704A-2023-4652-B58A-7CFAFAF04038}" dt="2023-01-14T05:16:26.810" v="378" actId="1036"/>
          <ac:spMkLst>
            <pc:docMk/>
            <pc:sldMk cId="1153730260" sldId="2147376651"/>
            <ac:spMk id="3" creationId="{1A829188-F513-8546-4F40-1944EA8B78EB}"/>
          </ac:spMkLst>
        </pc:spChg>
        <pc:spChg chg="mod">
          <ac:chgData name="平本 健二(HIRAMOTO Kenji)" userId="1cdd4c0a-bc67-4828-9613-90b0dd3d1914" providerId="ADAL" clId="{E23A704A-2023-4652-B58A-7CFAFAF04038}" dt="2023-01-14T05:16:40.180" v="379" actId="15"/>
          <ac:spMkLst>
            <pc:docMk/>
            <pc:sldMk cId="1153730260" sldId="2147376651"/>
            <ac:spMk id="9" creationId="{2F561B46-E948-9CE8-0A68-E3245506D96C}"/>
          </ac:spMkLst>
        </pc:spChg>
        <pc:spChg chg="mod">
          <ac:chgData name="平本 健二(HIRAMOTO Kenji)" userId="1cdd4c0a-bc67-4828-9613-90b0dd3d1914" providerId="ADAL" clId="{E23A704A-2023-4652-B58A-7CFAFAF04038}" dt="2023-01-14T05:16:26.810" v="378" actId="1036"/>
          <ac:spMkLst>
            <pc:docMk/>
            <pc:sldMk cId="1153730260" sldId="2147376651"/>
            <ac:spMk id="24" creationId="{200A347E-A09C-CBDF-89C8-D3BE03670961}"/>
          </ac:spMkLst>
        </pc:spChg>
        <pc:spChg chg="mod">
          <ac:chgData name="平本 健二(HIRAMOTO Kenji)" userId="1cdd4c0a-bc67-4828-9613-90b0dd3d1914" providerId="ADAL" clId="{E23A704A-2023-4652-B58A-7CFAFAF04038}" dt="2023-01-14T05:16:26.810" v="378" actId="1036"/>
          <ac:spMkLst>
            <pc:docMk/>
            <pc:sldMk cId="1153730260" sldId="2147376651"/>
            <ac:spMk id="25" creationId="{9A846B1B-480C-EECC-5905-599189EEED01}"/>
          </ac:spMkLst>
        </pc:spChg>
        <pc:spChg chg="mod">
          <ac:chgData name="平本 健二(HIRAMOTO Kenji)" userId="1cdd4c0a-bc67-4828-9613-90b0dd3d1914" providerId="ADAL" clId="{E23A704A-2023-4652-B58A-7CFAFAF04038}" dt="2023-01-14T05:16:26.810" v="378" actId="1036"/>
          <ac:spMkLst>
            <pc:docMk/>
            <pc:sldMk cId="1153730260" sldId="2147376651"/>
            <ac:spMk id="27" creationId="{CF9FB507-B57C-FE69-0426-AA72229F72B9}"/>
          </ac:spMkLst>
        </pc:spChg>
        <pc:picChg chg="mod">
          <ac:chgData name="平本 健二(HIRAMOTO Kenji)" userId="1cdd4c0a-bc67-4828-9613-90b0dd3d1914" providerId="ADAL" clId="{E23A704A-2023-4652-B58A-7CFAFAF04038}" dt="2023-01-14T05:16:26.810" v="378" actId="1036"/>
          <ac:picMkLst>
            <pc:docMk/>
            <pc:sldMk cId="1153730260" sldId="2147376651"/>
            <ac:picMk id="19" creationId="{A7C305A4-34E5-A85C-40C9-8056F4134581}"/>
          </ac:picMkLst>
        </pc:picChg>
        <pc:picChg chg="mod">
          <ac:chgData name="平本 健二(HIRAMOTO Kenji)" userId="1cdd4c0a-bc67-4828-9613-90b0dd3d1914" providerId="ADAL" clId="{E23A704A-2023-4652-B58A-7CFAFAF04038}" dt="2023-01-14T05:16:26.810" v="378" actId="1036"/>
          <ac:picMkLst>
            <pc:docMk/>
            <pc:sldMk cId="1153730260" sldId="2147376651"/>
            <ac:picMk id="21" creationId="{A1F200A5-DC9B-D09F-32E1-BD29C950F62D}"/>
          </ac:picMkLst>
        </pc:picChg>
        <pc:picChg chg="mod">
          <ac:chgData name="平本 健二(HIRAMOTO Kenji)" userId="1cdd4c0a-bc67-4828-9613-90b0dd3d1914" providerId="ADAL" clId="{E23A704A-2023-4652-B58A-7CFAFAF04038}" dt="2023-01-14T05:16:26.810" v="378" actId="1036"/>
          <ac:picMkLst>
            <pc:docMk/>
            <pc:sldMk cId="1153730260" sldId="2147376651"/>
            <ac:picMk id="23" creationId="{604E2A2D-3304-2FE6-B22C-100AA7D9CD48}"/>
          </ac:picMkLst>
        </pc:picChg>
      </pc:sldChg>
      <pc:sldChg chg="addSp modSp mod">
        <pc:chgData name="平本 健二(HIRAMOTO Kenji)" userId="1cdd4c0a-bc67-4828-9613-90b0dd3d1914" providerId="ADAL" clId="{E23A704A-2023-4652-B58A-7CFAFAF04038}" dt="2023-01-19T00:25:41.904" v="4059" actId="1038"/>
        <pc:sldMkLst>
          <pc:docMk/>
          <pc:sldMk cId="1287375265" sldId="2147376652"/>
        </pc:sldMkLst>
        <pc:spChg chg="mod">
          <ac:chgData name="平本 健二(HIRAMOTO Kenji)" userId="1cdd4c0a-bc67-4828-9613-90b0dd3d1914" providerId="ADAL" clId="{E23A704A-2023-4652-B58A-7CFAFAF04038}" dt="2023-01-15T09:43:24.040" v="3631"/>
          <ac:spMkLst>
            <pc:docMk/>
            <pc:sldMk cId="1287375265" sldId="2147376652"/>
            <ac:spMk id="2" creationId="{B4D77F33-96B5-2613-3C90-84DD6B4E85F8}"/>
          </ac:spMkLst>
        </pc:spChg>
        <pc:spChg chg="add mod">
          <ac:chgData name="平本 健二(HIRAMOTO Kenji)" userId="1cdd4c0a-bc67-4828-9613-90b0dd3d1914" providerId="ADAL" clId="{E23A704A-2023-4652-B58A-7CFAFAF04038}" dt="2023-01-19T00:25:36.992" v="4041" actId="1076"/>
          <ac:spMkLst>
            <pc:docMk/>
            <pc:sldMk cId="1287375265" sldId="2147376652"/>
            <ac:spMk id="5" creationId="{D96BBBC0-0C9B-4208-86A6-211C5935FA02}"/>
          </ac:spMkLst>
        </pc:spChg>
        <pc:spChg chg="mod">
          <ac:chgData name="平本 健二(HIRAMOTO Kenji)" userId="1cdd4c0a-bc67-4828-9613-90b0dd3d1914" providerId="ADAL" clId="{E23A704A-2023-4652-B58A-7CFAFAF04038}" dt="2023-01-19T00:25:41.904" v="4059" actId="1038"/>
          <ac:spMkLst>
            <pc:docMk/>
            <pc:sldMk cId="1287375265" sldId="2147376652"/>
            <ac:spMk id="6" creationId="{667828A6-9AF2-C4B5-6F77-232B674CCBF6}"/>
          </ac:spMkLst>
        </pc:spChg>
        <pc:spChg chg="mod">
          <ac:chgData name="平本 健二(HIRAMOTO Kenji)" userId="1cdd4c0a-bc67-4828-9613-90b0dd3d1914" providerId="ADAL" clId="{E23A704A-2023-4652-B58A-7CFAFAF04038}" dt="2023-01-19T00:25:41.904" v="4059" actId="1038"/>
          <ac:spMkLst>
            <pc:docMk/>
            <pc:sldMk cId="1287375265" sldId="2147376652"/>
            <ac:spMk id="7" creationId="{0A3ECA9B-922E-3194-655B-06A96D42C5EE}"/>
          </ac:spMkLst>
        </pc:spChg>
        <pc:spChg chg="mod">
          <ac:chgData name="平本 健二(HIRAMOTO Kenji)" userId="1cdd4c0a-bc67-4828-9613-90b0dd3d1914" providerId="ADAL" clId="{E23A704A-2023-4652-B58A-7CFAFAF04038}" dt="2023-01-19T00:25:41.904" v="4059" actId="1038"/>
          <ac:spMkLst>
            <pc:docMk/>
            <pc:sldMk cId="1287375265" sldId="2147376652"/>
            <ac:spMk id="8" creationId="{630953F5-E3E6-28BE-CAD3-A07C895AD2D0}"/>
          </ac:spMkLst>
        </pc:spChg>
        <pc:spChg chg="mod">
          <ac:chgData name="平本 健二(HIRAMOTO Kenji)" userId="1cdd4c0a-bc67-4828-9613-90b0dd3d1914" providerId="ADAL" clId="{E23A704A-2023-4652-B58A-7CFAFAF04038}" dt="2023-01-19T00:25:41.904" v="4059" actId="1038"/>
          <ac:spMkLst>
            <pc:docMk/>
            <pc:sldMk cId="1287375265" sldId="2147376652"/>
            <ac:spMk id="9" creationId="{EE55E44B-AA49-0137-F519-3963B2ABFF45}"/>
          </ac:spMkLst>
        </pc:spChg>
        <pc:spChg chg="mod">
          <ac:chgData name="平本 健二(HIRAMOTO Kenji)" userId="1cdd4c0a-bc67-4828-9613-90b0dd3d1914" providerId="ADAL" clId="{E23A704A-2023-4652-B58A-7CFAFAF04038}" dt="2023-01-19T00:25:41.904" v="4059" actId="1038"/>
          <ac:spMkLst>
            <pc:docMk/>
            <pc:sldMk cId="1287375265" sldId="2147376652"/>
            <ac:spMk id="10" creationId="{2A9B708A-E01C-6AE6-1027-7109108AD0DE}"/>
          </ac:spMkLst>
        </pc:spChg>
        <pc:spChg chg="mod">
          <ac:chgData name="平本 健二(HIRAMOTO Kenji)" userId="1cdd4c0a-bc67-4828-9613-90b0dd3d1914" providerId="ADAL" clId="{E23A704A-2023-4652-B58A-7CFAFAF04038}" dt="2023-01-19T00:25:41.904" v="4059" actId="1038"/>
          <ac:spMkLst>
            <pc:docMk/>
            <pc:sldMk cId="1287375265" sldId="2147376652"/>
            <ac:spMk id="11" creationId="{B6EFAF46-50CF-7F02-041A-A13EB3DAC949}"/>
          </ac:spMkLst>
        </pc:spChg>
        <pc:spChg chg="mod">
          <ac:chgData name="平本 健二(HIRAMOTO Kenji)" userId="1cdd4c0a-bc67-4828-9613-90b0dd3d1914" providerId="ADAL" clId="{E23A704A-2023-4652-B58A-7CFAFAF04038}" dt="2023-01-19T00:25:41.904" v="4059" actId="1038"/>
          <ac:spMkLst>
            <pc:docMk/>
            <pc:sldMk cId="1287375265" sldId="2147376652"/>
            <ac:spMk id="12" creationId="{014F50E7-D24C-1C3E-3107-66893B4EC813}"/>
          </ac:spMkLst>
        </pc:spChg>
        <pc:spChg chg="mod">
          <ac:chgData name="平本 健二(HIRAMOTO Kenji)" userId="1cdd4c0a-bc67-4828-9613-90b0dd3d1914" providerId="ADAL" clId="{E23A704A-2023-4652-B58A-7CFAFAF04038}" dt="2023-01-19T00:25:41.904" v="4059" actId="1038"/>
          <ac:spMkLst>
            <pc:docMk/>
            <pc:sldMk cId="1287375265" sldId="2147376652"/>
            <ac:spMk id="13" creationId="{39913C17-EF27-C240-A511-6528859D8FED}"/>
          </ac:spMkLst>
        </pc:spChg>
        <pc:spChg chg="mod">
          <ac:chgData name="平本 健二(HIRAMOTO Kenji)" userId="1cdd4c0a-bc67-4828-9613-90b0dd3d1914" providerId="ADAL" clId="{E23A704A-2023-4652-B58A-7CFAFAF04038}" dt="2023-01-19T00:25:41.904" v="4059" actId="1038"/>
          <ac:spMkLst>
            <pc:docMk/>
            <pc:sldMk cId="1287375265" sldId="2147376652"/>
            <ac:spMk id="14" creationId="{5E542348-9989-B8B4-6714-0C121297B421}"/>
          </ac:spMkLst>
        </pc:spChg>
        <pc:spChg chg="mod">
          <ac:chgData name="平本 健二(HIRAMOTO Kenji)" userId="1cdd4c0a-bc67-4828-9613-90b0dd3d1914" providerId="ADAL" clId="{E23A704A-2023-4652-B58A-7CFAFAF04038}" dt="2023-01-19T00:25:41.904" v="4059" actId="1038"/>
          <ac:spMkLst>
            <pc:docMk/>
            <pc:sldMk cId="1287375265" sldId="2147376652"/>
            <ac:spMk id="37" creationId="{4D65EAAF-E097-74A9-2380-42FB0915E509}"/>
          </ac:spMkLst>
        </pc:spChg>
        <pc:cxnChg chg="mod">
          <ac:chgData name="平本 健二(HIRAMOTO Kenji)" userId="1cdd4c0a-bc67-4828-9613-90b0dd3d1914" providerId="ADAL" clId="{E23A704A-2023-4652-B58A-7CFAFAF04038}" dt="2023-01-19T00:25:41.904" v="4059" actId="1038"/>
          <ac:cxnSpMkLst>
            <pc:docMk/>
            <pc:sldMk cId="1287375265" sldId="2147376652"/>
            <ac:cxnSpMk id="15" creationId="{D39A0931-21DA-BC2A-292A-734028FCC269}"/>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16" creationId="{8B7AFC9D-D69E-7758-0B66-EB538F13F57B}"/>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17" creationId="{BD8AE656-3BBA-E5B2-2A1A-07C3F70C42AE}"/>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18" creationId="{FE7B41CF-FD0F-289C-EFB7-93A95667D599}"/>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19" creationId="{AEB91AC0-A15D-5C3B-8323-588C334395AD}"/>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0" creationId="{9567CD4E-795A-B791-F21D-59BA58A8D060}"/>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1" creationId="{0D21921E-A805-97CB-FF81-AF615B1E6F1E}"/>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2" creationId="{7D4BA50B-7FBB-0147-28F8-336DAC0D0691}"/>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3" creationId="{C12487AA-F989-68E2-922E-D74E850E7FD7}"/>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4" creationId="{EEB9A70F-43D1-51BE-AB87-F10682B3495E}"/>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5" creationId="{DB8EB5A0-4762-F8DE-835C-1BC47F1166C4}"/>
          </ac:cxnSpMkLst>
        </pc:cxnChg>
        <pc:cxnChg chg="mod">
          <ac:chgData name="平本 健二(HIRAMOTO Kenji)" userId="1cdd4c0a-bc67-4828-9613-90b0dd3d1914" providerId="ADAL" clId="{E23A704A-2023-4652-B58A-7CFAFAF04038}" dt="2023-01-19T00:25:41.904" v="4059" actId="1038"/>
          <ac:cxnSpMkLst>
            <pc:docMk/>
            <pc:sldMk cId="1287375265" sldId="2147376652"/>
            <ac:cxnSpMk id="27" creationId="{74168B2E-C7F4-5895-573E-D5FD2A7EF29D}"/>
          </ac:cxnSpMkLst>
        </pc:cxnChg>
      </pc:sldChg>
      <pc:sldChg chg="modSp mod">
        <pc:chgData name="平本 健二(HIRAMOTO Kenji)" userId="1cdd4c0a-bc67-4828-9613-90b0dd3d1914" providerId="ADAL" clId="{E23A704A-2023-4652-B58A-7CFAFAF04038}" dt="2023-02-23T02:51:21.855" v="6281" actId="1036"/>
        <pc:sldMkLst>
          <pc:docMk/>
          <pc:sldMk cId="1206442382" sldId="2147376653"/>
        </pc:sldMkLst>
        <pc:spChg chg="mod">
          <ac:chgData name="平本 健二(HIRAMOTO Kenji)" userId="1cdd4c0a-bc67-4828-9613-90b0dd3d1914" providerId="ADAL" clId="{E23A704A-2023-4652-B58A-7CFAFAF04038}" dt="2023-01-14T05:12:07.476" v="247"/>
          <ac:spMkLst>
            <pc:docMk/>
            <pc:sldMk cId="1206442382" sldId="2147376653"/>
            <ac:spMk id="2" creationId="{7F5EBA4D-E8EE-6AD7-AC2C-6B6684931A78}"/>
          </ac:spMkLst>
        </pc:spChg>
        <pc:spChg chg="mod">
          <ac:chgData name="平本 健二(HIRAMOTO Kenji)" userId="1cdd4c0a-bc67-4828-9613-90b0dd3d1914" providerId="ADAL" clId="{E23A704A-2023-4652-B58A-7CFAFAF04038}" dt="2023-02-23T02:51:21.855" v="6281" actId="1036"/>
          <ac:spMkLst>
            <pc:docMk/>
            <pc:sldMk cId="1206442382" sldId="2147376653"/>
            <ac:spMk id="26" creationId="{629234E8-4F5A-BEDD-7132-BDEFB2F0F9C4}"/>
          </ac:spMkLst>
        </pc:spChg>
        <pc:spChg chg="mod">
          <ac:chgData name="平本 健二(HIRAMOTO Kenji)" userId="1cdd4c0a-bc67-4828-9613-90b0dd3d1914" providerId="ADAL" clId="{E23A704A-2023-4652-B58A-7CFAFAF04038}" dt="2023-01-14T05:12:29.444" v="252"/>
          <ac:spMkLst>
            <pc:docMk/>
            <pc:sldMk cId="1206442382" sldId="2147376653"/>
            <ac:spMk id="33" creationId="{50A98E0C-3868-C77E-88F2-8A6FA0479E4A}"/>
          </ac:spMkLst>
        </pc:spChg>
      </pc:sldChg>
      <pc:sldChg chg="modSp mod">
        <pc:chgData name="平本 健二(HIRAMOTO Kenji)" userId="1cdd4c0a-bc67-4828-9613-90b0dd3d1914" providerId="ADAL" clId="{E23A704A-2023-4652-B58A-7CFAFAF04038}" dt="2023-01-19T00:29:31.873" v="4245" actId="20577"/>
        <pc:sldMkLst>
          <pc:docMk/>
          <pc:sldMk cId="2439522829" sldId="2147376654"/>
        </pc:sldMkLst>
        <pc:spChg chg="mod">
          <ac:chgData name="平本 健二(HIRAMOTO Kenji)" userId="1cdd4c0a-bc67-4828-9613-90b0dd3d1914" providerId="ADAL" clId="{E23A704A-2023-4652-B58A-7CFAFAF04038}" dt="2023-01-19T00:29:31.873" v="4245" actId="20577"/>
          <ac:spMkLst>
            <pc:docMk/>
            <pc:sldMk cId="2439522829" sldId="2147376654"/>
            <ac:spMk id="2" creationId="{B8E3B0D7-D078-164A-755C-43A2DDB2E0AA}"/>
          </ac:spMkLst>
        </pc:spChg>
        <pc:spChg chg="mod">
          <ac:chgData name="平本 健二(HIRAMOTO Kenji)" userId="1cdd4c0a-bc67-4828-9613-90b0dd3d1914" providerId="ADAL" clId="{E23A704A-2023-4652-B58A-7CFAFAF04038}" dt="2023-01-19T00:23:12.811" v="3990" actId="1038"/>
          <ac:spMkLst>
            <pc:docMk/>
            <pc:sldMk cId="2439522829" sldId="2147376654"/>
            <ac:spMk id="4" creationId="{F0CA8C7C-C6A8-1FDE-A541-B0EE31897109}"/>
          </ac:spMkLst>
        </pc:spChg>
      </pc:sldChg>
      <pc:sldChg chg="modSp mod">
        <pc:chgData name="平本 健二(HIRAMOTO Kenji)" userId="1cdd4c0a-bc67-4828-9613-90b0dd3d1914" providerId="ADAL" clId="{E23A704A-2023-4652-B58A-7CFAFAF04038}" dt="2023-01-14T05:29:26.221" v="1039"/>
        <pc:sldMkLst>
          <pc:docMk/>
          <pc:sldMk cId="1841771858" sldId="2147376656"/>
        </pc:sldMkLst>
        <pc:spChg chg="mod">
          <ac:chgData name="平本 健二(HIRAMOTO Kenji)" userId="1cdd4c0a-bc67-4828-9613-90b0dd3d1914" providerId="ADAL" clId="{E23A704A-2023-4652-B58A-7CFAFAF04038}" dt="2023-01-14T05:29:26.221" v="1039"/>
          <ac:spMkLst>
            <pc:docMk/>
            <pc:sldMk cId="1841771858" sldId="2147376656"/>
            <ac:spMk id="2" creationId="{6FA1DD41-A9AB-BD84-5F49-641C7F47DC79}"/>
          </ac:spMkLst>
        </pc:spChg>
      </pc:sldChg>
      <pc:sldChg chg="modSp mod">
        <pc:chgData name="平本 健二(HIRAMOTO Kenji)" userId="1cdd4c0a-bc67-4828-9613-90b0dd3d1914" providerId="ADAL" clId="{E23A704A-2023-4652-B58A-7CFAFAF04038}" dt="2023-02-23T03:30:28.670" v="8369"/>
        <pc:sldMkLst>
          <pc:docMk/>
          <pc:sldMk cId="2889155260" sldId="2147376657"/>
        </pc:sldMkLst>
        <pc:spChg chg="mod">
          <ac:chgData name="平本 健二(HIRAMOTO Kenji)" userId="1cdd4c0a-bc67-4828-9613-90b0dd3d1914" providerId="ADAL" clId="{E23A704A-2023-4652-B58A-7CFAFAF04038}" dt="2023-02-23T03:30:28.670" v="8369"/>
          <ac:spMkLst>
            <pc:docMk/>
            <pc:sldMk cId="2889155260" sldId="2147376657"/>
            <ac:spMk id="2" creationId="{40E4D37C-CE36-015A-E9EB-B61029A5E338}"/>
          </ac:spMkLst>
        </pc:spChg>
        <pc:spChg chg="mod">
          <ac:chgData name="平本 健二(HIRAMOTO Kenji)" userId="1cdd4c0a-bc67-4828-9613-90b0dd3d1914" providerId="ADAL" clId="{E23A704A-2023-4652-B58A-7CFAFAF04038}" dt="2023-02-23T03:27:11.755" v="8030"/>
          <ac:spMkLst>
            <pc:docMk/>
            <pc:sldMk cId="2889155260" sldId="2147376657"/>
            <ac:spMk id="3" creationId="{9719F4CB-C05B-4A94-74A1-6FA630D8A247}"/>
          </ac:spMkLst>
        </pc:spChg>
      </pc:sldChg>
      <pc:sldChg chg="modSp mod">
        <pc:chgData name="平本 健二(HIRAMOTO Kenji)" userId="1cdd4c0a-bc67-4828-9613-90b0dd3d1914" providerId="ADAL" clId="{E23A704A-2023-4652-B58A-7CFAFAF04038}" dt="2023-01-14T06:41:37.743" v="1926" actId="20577"/>
        <pc:sldMkLst>
          <pc:docMk/>
          <pc:sldMk cId="1864234702" sldId="2147376658"/>
        </pc:sldMkLst>
        <pc:spChg chg="mod">
          <ac:chgData name="平本 健二(HIRAMOTO Kenji)" userId="1cdd4c0a-bc67-4828-9613-90b0dd3d1914" providerId="ADAL" clId="{E23A704A-2023-4652-B58A-7CFAFAF04038}" dt="2023-01-14T06:41:37.743" v="1926" actId="20577"/>
          <ac:spMkLst>
            <pc:docMk/>
            <pc:sldMk cId="1864234702" sldId="2147376658"/>
            <ac:spMk id="2" creationId="{DFE6B820-F25E-FAE2-E29D-FA369BA6E0BE}"/>
          </ac:spMkLst>
        </pc:spChg>
      </pc:sldChg>
      <pc:sldChg chg="modSp mod">
        <pc:chgData name="平本 健二(HIRAMOTO Kenji)" userId="1cdd4c0a-bc67-4828-9613-90b0dd3d1914" providerId="ADAL" clId="{E23A704A-2023-4652-B58A-7CFAFAF04038}" dt="2023-01-14T06:44:11.336" v="2018" actId="1035"/>
        <pc:sldMkLst>
          <pc:docMk/>
          <pc:sldMk cId="3026218180" sldId="2147376659"/>
        </pc:sldMkLst>
        <pc:spChg chg="mod">
          <ac:chgData name="平本 健二(HIRAMOTO Kenji)" userId="1cdd4c0a-bc67-4828-9613-90b0dd3d1914" providerId="ADAL" clId="{E23A704A-2023-4652-B58A-7CFAFAF04038}" dt="2023-01-14T06:44:11.336" v="2018" actId="1035"/>
          <ac:spMkLst>
            <pc:docMk/>
            <pc:sldMk cId="3026218180" sldId="2147376659"/>
            <ac:spMk id="2" creationId="{712CC7DF-5795-28EC-87A3-E99C923FE858}"/>
          </ac:spMkLst>
        </pc:spChg>
      </pc:sldChg>
      <pc:sldChg chg="modSp mod">
        <pc:chgData name="平本 健二(HIRAMOTO Kenji)" userId="1cdd4c0a-bc67-4828-9613-90b0dd3d1914" providerId="ADAL" clId="{E23A704A-2023-4652-B58A-7CFAFAF04038}" dt="2023-01-14T06:47:12.176" v="2271" actId="1036"/>
        <pc:sldMkLst>
          <pc:docMk/>
          <pc:sldMk cId="210603571" sldId="2147376660"/>
        </pc:sldMkLst>
        <pc:spChg chg="mod">
          <ac:chgData name="平本 健二(HIRAMOTO Kenji)" userId="1cdd4c0a-bc67-4828-9613-90b0dd3d1914" providerId="ADAL" clId="{E23A704A-2023-4652-B58A-7CFAFAF04038}" dt="2023-01-14T06:47:12.176" v="2271" actId="1036"/>
          <ac:spMkLst>
            <pc:docMk/>
            <pc:sldMk cId="210603571" sldId="2147376660"/>
            <ac:spMk id="4" creationId="{C240ED92-DDFA-1B39-BDC9-F9E0E78FFF46}"/>
          </ac:spMkLst>
        </pc:spChg>
      </pc:sldChg>
      <pc:sldChg chg="modSp mod">
        <pc:chgData name="平本 健二(HIRAMOTO Kenji)" userId="1cdd4c0a-bc67-4828-9613-90b0dd3d1914" providerId="ADAL" clId="{E23A704A-2023-4652-B58A-7CFAFAF04038}" dt="2023-01-14T06:47:32.434" v="2297"/>
        <pc:sldMkLst>
          <pc:docMk/>
          <pc:sldMk cId="3294276990" sldId="2147376661"/>
        </pc:sldMkLst>
        <pc:spChg chg="mod">
          <ac:chgData name="平本 健二(HIRAMOTO Kenji)" userId="1cdd4c0a-bc67-4828-9613-90b0dd3d1914" providerId="ADAL" clId="{E23A704A-2023-4652-B58A-7CFAFAF04038}" dt="2023-01-14T06:47:32.434" v="2297"/>
          <ac:spMkLst>
            <pc:docMk/>
            <pc:sldMk cId="3294276990" sldId="2147376661"/>
            <ac:spMk id="2" creationId="{A7E80F97-EB19-2F3F-CFCE-FBCAAD22BB06}"/>
          </ac:spMkLst>
        </pc:spChg>
      </pc:sldChg>
      <pc:sldChg chg="modSp">
        <pc:chgData name="平本 健二(HIRAMOTO Kenji)" userId="1cdd4c0a-bc67-4828-9613-90b0dd3d1914" providerId="ADAL" clId="{E23A704A-2023-4652-B58A-7CFAFAF04038}" dt="2023-02-23T02:53:06.704" v="6428" actId="20578"/>
        <pc:sldMkLst>
          <pc:docMk/>
          <pc:sldMk cId="3416334778" sldId="2147376663"/>
        </pc:sldMkLst>
        <pc:spChg chg="mod">
          <ac:chgData name="平本 健二(HIRAMOTO Kenji)" userId="1cdd4c0a-bc67-4828-9613-90b0dd3d1914" providerId="ADAL" clId="{E23A704A-2023-4652-B58A-7CFAFAF04038}" dt="2023-02-23T02:53:06.704" v="6428" actId="20578"/>
          <ac:spMkLst>
            <pc:docMk/>
            <pc:sldMk cId="3416334778" sldId="2147376663"/>
            <ac:spMk id="3" creationId="{BB5A0274-DBD4-DBD9-E6E6-B45ABB3655A2}"/>
          </ac:spMkLst>
        </pc:spChg>
      </pc:sldChg>
      <pc:sldChg chg="addSp delSp modSp mod">
        <pc:chgData name="平本 健二(HIRAMOTO Kenji)" userId="1cdd4c0a-bc67-4828-9613-90b0dd3d1914" providerId="ADAL" clId="{E23A704A-2023-4652-B58A-7CFAFAF04038}" dt="2023-01-14T05:44:04.110" v="1922" actId="6549"/>
        <pc:sldMkLst>
          <pc:docMk/>
          <pc:sldMk cId="2050025243" sldId="2147376666"/>
        </pc:sldMkLst>
        <pc:spChg chg="mod">
          <ac:chgData name="平本 健二(HIRAMOTO Kenji)" userId="1cdd4c0a-bc67-4828-9613-90b0dd3d1914" providerId="ADAL" clId="{E23A704A-2023-4652-B58A-7CFAFAF04038}" dt="2023-01-14T05:42:59.675" v="1837" actId="1036"/>
          <ac:spMkLst>
            <pc:docMk/>
            <pc:sldMk cId="2050025243" sldId="2147376666"/>
            <ac:spMk id="2" creationId="{6FA1DD41-A9AB-BD84-5F49-641C7F47DC79}"/>
          </ac:spMkLst>
        </pc:spChg>
        <pc:spChg chg="add del mod">
          <ac:chgData name="平本 健二(HIRAMOTO Kenji)" userId="1cdd4c0a-bc67-4828-9613-90b0dd3d1914" providerId="ADAL" clId="{E23A704A-2023-4652-B58A-7CFAFAF04038}" dt="2023-01-14T05:43:21.070" v="1866" actId="478"/>
          <ac:spMkLst>
            <pc:docMk/>
            <pc:sldMk cId="2050025243" sldId="2147376666"/>
            <ac:spMk id="4" creationId="{D2FC0F22-D423-2513-1CAE-6578FE277FEF}"/>
          </ac:spMkLst>
        </pc:spChg>
        <pc:spChg chg="mod">
          <ac:chgData name="平本 健二(HIRAMOTO Kenji)" userId="1cdd4c0a-bc67-4828-9613-90b0dd3d1914" providerId="ADAL" clId="{E23A704A-2023-4652-B58A-7CFAFAF04038}" dt="2023-01-14T05:42:38.608" v="1800" actId="1035"/>
          <ac:spMkLst>
            <pc:docMk/>
            <pc:sldMk cId="2050025243" sldId="2147376666"/>
            <ac:spMk id="6" creationId="{2758AADF-D86F-17DB-574A-245CB4A29886}"/>
          </ac:spMkLst>
        </pc:spChg>
        <pc:spChg chg="mod">
          <ac:chgData name="平本 健二(HIRAMOTO Kenji)" userId="1cdd4c0a-bc67-4828-9613-90b0dd3d1914" providerId="ADAL" clId="{E23A704A-2023-4652-B58A-7CFAFAF04038}" dt="2023-01-14T05:42:38.608" v="1800" actId="1035"/>
          <ac:spMkLst>
            <pc:docMk/>
            <pc:sldMk cId="2050025243" sldId="2147376666"/>
            <ac:spMk id="7" creationId="{8060434D-7E25-765C-3EA9-2ED91EC7F19F}"/>
          </ac:spMkLst>
        </pc:spChg>
        <pc:spChg chg="mod">
          <ac:chgData name="平本 健二(HIRAMOTO Kenji)" userId="1cdd4c0a-bc67-4828-9613-90b0dd3d1914" providerId="ADAL" clId="{E23A704A-2023-4652-B58A-7CFAFAF04038}" dt="2023-01-14T05:42:38.608" v="1800" actId="1035"/>
          <ac:spMkLst>
            <pc:docMk/>
            <pc:sldMk cId="2050025243" sldId="2147376666"/>
            <ac:spMk id="8" creationId="{283E297E-022A-AB3F-A060-608D397012D9}"/>
          </ac:spMkLst>
        </pc:spChg>
        <pc:spChg chg="mod">
          <ac:chgData name="平本 健二(HIRAMOTO Kenji)" userId="1cdd4c0a-bc67-4828-9613-90b0dd3d1914" providerId="ADAL" clId="{E23A704A-2023-4652-B58A-7CFAFAF04038}" dt="2023-01-14T05:42:38.608" v="1800" actId="1035"/>
          <ac:spMkLst>
            <pc:docMk/>
            <pc:sldMk cId="2050025243" sldId="2147376666"/>
            <ac:spMk id="9" creationId="{1E0FAF4D-B675-8BE1-BCD0-6460E8FDE277}"/>
          </ac:spMkLst>
        </pc:spChg>
        <pc:spChg chg="mod">
          <ac:chgData name="平本 健二(HIRAMOTO Kenji)" userId="1cdd4c0a-bc67-4828-9613-90b0dd3d1914" providerId="ADAL" clId="{E23A704A-2023-4652-B58A-7CFAFAF04038}" dt="2023-01-14T05:42:38.608" v="1800" actId="1035"/>
          <ac:spMkLst>
            <pc:docMk/>
            <pc:sldMk cId="2050025243" sldId="2147376666"/>
            <ac:spMk id="10" creationId="{C8767D5F-EFDD-E188-E12E-638907E8DC38}"/>
          </ac:spMkLst>
        </pc:spChg>
        <pc:spChg chg="mod">
          <ac:chgData name="平本 健二(HIRAMOTO Kenji)" userId="1cdd4c0a-bc67-4828-9613-90b0dd3d1914" providerId="ADAL" clId="{E23A704A-2023-4652-B58A-7CFAFAF04038}" dt="2023-01-14T05:42:38.608" v="1800" actId="1035"/>
          <ac:spMkLst>
            <pc:docMk/>
            <pc:sldMk cId="2050025243" sldId="2147376666"/>
            <ac:spMk id="11" creationId="{8D776BFA-A62E-A6EE-3F6E-75A1A084C3DD}"/>
          </ac:spMkLst>
        </pc:spChg>
        <pc:spChg chg="mod">
          <ac:chgData name="平本 健二(HIRAMOTO Kenji)" userId="1cdd4c0a-bc67-4828-9613-90b0dd3d1914" providerId="ADAL" clId="{E23A704A-2023-4652-B58A-7CFAFAF04038}" dt="2023-01-14T05:42:38.608" v="1800" actId="1035"/>
          <ac:spMkLst>
            <pc:docMk/>
            <pc:sldMk cId="2050025243" sldId="2147376666"/>
            <ac:spMk id="12" creationId="{23A04CFB-EEE9-13F3-20E2-63A98B75E78B}"/>
          </ac:spMkLst>
        </pc:spChg>
        <pc:spChg chg="mod">
          <ac:chgData name="平本 健二(HIRAMOTO Kenji)" userId="1cdd4c0a-bc67-4828-9613-90b0dd3d1914" providerId="ADAL" clId="{E23A704A-2023-4652-B58A-7CFAFAF04038}" dt="2023-01-14T05:42:38.608" v="1800" actId="1035"/>
          <ac:spMkLst>
            <pc:docMk/>
            <pc:sldMk cId="2050025243" sldId="2147376666"/>
            <ac:spMk id="13" creationId="{D2113340-AAA4-893C-BD3D-682F8BE21FAA}"/>
          </ac:spMkLst>
        </pc:spChg>
        <pc:spChg chg="mod">
          <ac:chgData name="平本 健二(HIRAMOTO Kenji)" userId="1cdd4c0a-bc67-4828-9613-90b0dd3d1914" providerId="ADAL" clId="{E23A704A-2023-4652-B58A-7CFAFAF04038}" dt="2023-01-14T05:42:38.608" v="1800" actId="1035"/>
          <ac:spMkLst>
            <pc:docMk/>
            <pc:sldMk cId="2050025243" sldId="2147376666"/>
            <ac:spMk id="14" creationId="{DC7C18A9-02DC-DAB2-54CC-E582D212B372}"/>
          </ac:spMkLst>
        </pc:spChg>
        <pc:spChg chg="mod">
          <ac:chgData name="平本 健二(HIRAMOTO Kenji)" userId="1cdd4c0a-bc67-4828-9613-90b0dd3d1914" providerId="ADAL" clId="{E23A704A-2023-4652-B58A-7CFAFAF04038}" dt="2023-01-14T05:42:38.608" v="1800" actId="1035"/>
          <ac:spMkLst>
            <pc:docMk/>
            <pc:sldMk cId="2050025243" sldId="2147376666"/>
            <ac:spMk id="15" creationId="{AD1C1D40-7631-A04F-4DD3-3D0E08FDA11A}"/>
          </ac:spMkLst>
        </pc:spChg>
        <pc:spChg chg="mod">
          <ac:chgData name="平本 健二(HIRAMOTO Kenji)" userId="1cdd4c0a-bc67-4828-9613-90b0dd3d1914" providerId="ADAL" clId="{E23A704A-2023-4652-B58A-7CFAFAF04038}" dt="2023-01-14T05:42:38.608" v="1800" actId="1035"/>
          <ac:spMkLst>
            <pc:docMk/>
            <pc:sldMk cId="2050025243" sldId="2147376666"/>
            <ac:spMk id="16" creationId="{70F95767-4731-7D4E-8F2B-14E91AC7854F}"/>
          </ac:spMkLst>
        </pc:spChg>
        <pc:spChg chg="mod">
          <ac:chgData name="平本 健二(HIRAMOTO Kenji)" userId="1cdd4c0a-bc67-4828-9613-90b0dd3d1914" providerId="ADAL" clId="{E23A704A-2023-4652-B58A-7CFAFAF04038}" dt="2023-01-14T05:42:38.608" v="1800" actId="1035"/>
          <ac:spMkLst>
            <pc:docMk/>
            <pc:sldMk cId="2050025243" sldId="2147376666"/>
            <ac:spMk id="17" creationId="{08445721-2A4F-A1BB-62F0-19088B7A2C3B}"/>
          </ac:spMkLst>
        </pc:spChg>
        <pc:spChg chg="mod">
          <ac:chgData name="平本 健二(HIRAMOTO Kenji)" userId="1cdd4c0a-bc67-4828-9613-90b0dd3d1914" providerId="ADAL" clId="{E23A704A-2023-4652-B58A-7CFAFAF04038}" dt="2023-01-14T05:42:38.608" v="1800" actId="1035"/>
          <ac:spMkLst>
            <pc:docMk/>
            <pc:sldMk cId="2050025243" sldId="2147376666"/>
            <ac:spMk id="18" creationId="{1BDD5FBB-6EFC-26CE-A86E-280B6C474160}"/>
          </ac:spMkLst>
        </pc:spChg>
        <pc:spChg chg="mod">
          <ac:chgData name="平本 健二(HIRAMOTO Kenji)" userId="1cdd4c0a-bc67-4828-9613-90b0dd3d1914" providerId="ADAL" clId="{E23A704A-2023-4652-B58A-7CFAFAF04038}" dt="2023-01-14T05:42:38.608" v="1800" actId="1035"/>
          <ac:spMkLst>
            <pc:docMk/>
            <pc:sldMk cId="2050025243" sldId="2147376666"/>
            <ac:spMk id="19" creationId="{47A76045-14BC-A401-3CB6-3897AA1FDBC8}"/>
          </ac:spMkLst>
        </pc:spChg>
        <pc:spChg chg="mod">
          <ac:chgData name="平本 健二(HIRAMOTO Kenji)" userId="1cdd4c0a-bc67-4828-9613-90b0dd3d1914" providerId="ADAL" clId="{E23A704A-2023-4652-B58A-7CFAFAF04038}" dt="2023-01-14T05:42:38.608" v="1800" actId="1035"/>
          <ac:spMkLst>
            <pc:docMk/>
            <pc:sldMk cId="2050025243" sldId="2147376666"/>
            <ac:spMk id="20" creationId="{0F96ECB9-3CF5-726B-82EF-38F947F657A0}"/>
          </ac:spMkLst>
        </pc:spChg>
        <pc:spChg chg="mod">
          <ac:chgData name="平本 健二(HIRAMOTO Kenji)" userId="1cdd4c0a-bc67-4828-9613-90b0dd3d1914" providerId="ADAL" clId="{E23A704A-2023-4652-B58A-7CFAFAF04038}" dt="2023-01-14T05:42:38.608" v="1800" actId="1035"/>
          <ac:spMkLst>
            <pc:docMk/>
            <pc:sldMk cId="2050025243" sldId="2147376666"/>
            <ac:spMk id="21" creationId="{BB799FB8-2F85-02B2-8DC2-C9B737E873F3}"/>
          </ac:spMkLst>
        </pc:spChg>
        <pc:spChg chg="mod">
          <ac:chgData name="平本 健二(HIRAMOTO Kenji)" userId="1cdd4c0a-bc67-4828-9613-90b0dd3d1914" providerId="ADAL" clId="{E23A704A-2023-4652-B58A-7CFAFAF04038}" dt="2023-01-14T05:42:38.608" v="1800" actId="1035"/>
          <ac:spMkLst>
            <pc:docMk/>
            <pc:sldMk cId="2050025243" sldId="2147376666"/>
            <ac:spMk id="22" creationId="{4C82D09E-99B9-05CE-6CF3-2ACA3D6A38AF}"/>
          </ac:spMkLst>
        </pc:spChg>
        <pc:spChg chg="mod">
          <ac:chgData name="平本 健二(HIRAMOTO Kenji)" userId="1cdd4c0a-bc67-4828-9613-90b0dd3d1914" providerId="ADAL" clId="{E23A704A-2023-4652-B58A-7CFAFAF04038}" dt="2023-01-14T05:42:38.608" v="1800" actId="1035"/>
          <ac:spMkLst>
            <pc:docMk/>
            <pc:sldMk cId="2050025243" sldId="2147376666"/>
            <ac:spMk id="23" creationId="{59CC935D-8176-AE95-CD22-DD2A7E7DD245}"/>
          </ac:spMkLst>
        </pc:spChg>
        <pc:spChg chg="mod">
          <ac:chgData name="平本 健二(HIRAMOTO Kenji)" userId="1cdd4c0a-bc67-4828-9613-90b0dd3d1914" providerId="ADAL" clId="{E23A704A-2023-4652-B58A-7CFAFAF04038}" dt="2023-01-14T05:42:38.608" v="1800" actId="1035"/>
          <ac:spMkLst>
            <pc:docMk/>
            <pc:sldMk cId="2050025243" sldId="2147376666"/>
            <ac:spMk id="24" creationId="{C23193B7-7320-19C0-C222-FA5EBA14A37A}"/>
          </ac:spMkLst>
        </pc:spChg>
        <pc:spChg chg="mod">
          <ac:chgData name="平本 健二(HIRAMOTO Kenji)" userId="1cdd4c0a-bc67-4828-9613-90b0dd3d1914" providerId="ADAL" clId="{E23A704A-2023-4652-B58A-7CFAFAF04038}" dt="2023-01-14T05:42:38.608" v="1800" actId="1035"/>
          <ac:spMkLst>
            <pc:docMk/>
            <pc:sldMk cId="2050025243" sldId="2147376666"/>
            <ac:spMk id="25" creationId="{6EC243A7-0F78-5461-079A-ECC7FFCE7B02}"/>
          </ac:spMkLst>
        </pc:spChg>
        <pc:spChg chg="mod">
          <ac:chgData name="平本 健二(HIRAMOTO Kenji)" userId="1cdd4c0a-bc67-4828-9613-90b0dd3d1914" providerId="ADAL" clId="{E23A704A-2023-4652-B58A-7CFAFAF04038}" dt="2023-01-14T05:42:38.608" v="1800" actId="1035"/>
          <ac:spMkLst>
            <pc:docMk/>
            <pc:sldMk cId="2050025243" sldId="2147376666"/>
            <ac:spMk id="26" creationId="{7CEEF3C3-C08E-A649-EEBD-5F4128BC369C}"/>
          </ac:spMkLst>
        </pc:spChg>
        <pc:spChg chg="mod">
          <ac:chgData name="平本 健二(HIRAMOTO Kenji)" userId="1cdd4c0a-bc67-4828-9613-90b0dd3d1914" providerId="ADAL" clId="{E23A704A-2023-4652-B58A-7CFAFAF04038}" dt="2023-01-14T05:42:38.608" v="1800" actId="1035"/>
          <ac:spMkLst>
            <pc:docMk/>
            <pc:sldMk cId="2050025243" sldId="2147376666"/>
            <ac:spMk id="27" creationId="{1B390A27-2D54-2708-D7EC-CEF952B3BE39}"/>
          </ac:spMkLst>
        </pc:spChg>
        <pc:spChg chg="mod">
          <ac:chgData name="平本 健二(HIRAMOTO Kenji)" userId="1cdd4c0a-bc67-4828-9613-90b0dd3d1914" providerId="ADAL" clId="{E23A704A-2023-4652-B58A-7CFAFAF04038}" dt="2023-01-14T05:42:38.608" v="1800" actId="1035"/>
          <ac:spMkLst>
            <pc:docMk/>
            <pc:sldMk cId="2050025243" sldId="2147376666"/>
            <ac:spMk id="28" creationId="{8B82866A-649B-79BC-E56B-5671D6A2EB13}"/>
          </ac:spMkLst>
        </pc:spChg>
        <pc:spChg chg="mod">
          <ac:chgData name="平本 健二(HIRAMOTO Kenji)" userId="1cdd4c0a-bc67-4828-9613-90b0dd3d1914" providerId="ADAL" clId="{E23A704A-2023-4652-B58A-7CFAFAF04038}" dt="2023-01-14T05:42:38.608" v="1800" actId="1035"/>
          <ac:spMkLst>
            <pc:docMk/>
            <pc:sldMk cId="2050025243" sldId="2147376666"/>
            <ac:spMk id="29" creationId="{DABB42D0-5553-9F7F-F421-26C1897885A9}"/>
          </ac:spMkLst>
        </pc:spChg>
        <pc:spChg chg="mod">
          <ac:chgData name="平本 健二(HIRAMOTO Kenji)" userId="1cdd4c0a-bc67-4828-9613-90b0dd3d1914" providerId="ADAL" clId="{E23A704A-2023-4652-B58A-7CFAFAF04038}" dt="2023-01-14T05:42:38.608" v="1800" actId="1035"/>
          <ac:spMkLst>
            <pc:docMk/>
            <pc:sldMk cId="2050025243" sldId="2147376666"/>
            <ac:spMk id="30" creationId="{7D511318-A0BE-B2F1-8E16-1B98C6B20FAA}"/>
          </ac:spMkLst>
        </pc:spChg>
        <pc:spChg chg="mod">
          <ac:chgData name="平本 健二(HIRAMOTO Kenji)" userId="1cdd4c0a-bc67-4828-9613-90b0dd3d1914" providerId="ADAL" clId="{E23A704A-2023-4652-B58A-7CFAFAF04038}" dt="2023-01-14T05:42:38.608" v="1800" actId="1035"/>
          <ac:spMkLst>
            <pc:docMk/>
            <pc:sldMk cId="2050025243" sldId="2147376666"/>
            <ac:spMk id="31" creationId="{A9B22B0A-ED79-4A6D-B050-AC486F0DB1A9}"/>
          </ac:spMkLst>
        </pc:spChg>
        <pc:spChg chg="mod">
          <ac:chgData name="平本 健二(HIRAMOTO Kenji)" userId="1cdd4c0a-bc67-4828-9613-90b0dd3d1914" providerId="ADAL" clId="{E23A704A-2023-4652-B58A-7CFAFAF04038}" dt="2023-01-14T05:38:40.891" v="1493" actId="1076"/>
          <ac:spMkLst>
            <pc:docMk/>
            <pc:sldMk cId="2050025243" sldId="2147376666"/>
            <ac:spMk id="33" creationId="{3F1FBF90-DE94-F0B2-6A00-C3F0DBE89FD8}"/>
          </ac:spMkLst>
        </pc:spChg>
        <pc:spChg chg="del mod">
          <ac:chgData name="平本 健二(HIRAMOTO Kenji)" userId="1cdd4c0a-bc67-4828-9613-90b0dd3d1914" providerId="ADAL" clId="{E23A704A-2023-4652-B58A-7CFAFAF04038}" dt="2023-01-14T05:42:34.626" v="1787"/>
          <ac:spMkLst>
            <pc:docMk/>
            <pc:sldMk cId="2050025243" sldId="2147376666"/>
            <ac:spMk id="34" creationId="{DBA48812-9D9B-16F4-9C6E-8EF02602E8CE}"/>
          </ac:spMkLst>
        </pc:spChg>
        <pc:spChg chg="add mod">
          <ac:chgData name="平本 健二(HIRAMOTO Kenji)" userId="1cdd4c0a-bc67-4828-9613-90b0dd3d1914" providerId="ADAL" clId="{E23A704A-2023-4652-B58A-7CFAFAF04038}" dt="2023-01-14T05:44:04.110" v="1922" actId="6549"/>
          <ac:spMkLst>
            <pc:docMk/>
            <pc:sldMk cId="2050025243" sldId="2147376666"/>
            <ac:spMk id="35" creationId="{4D542136-4260-4A50-881B-F6C9DBB29E71}"/>
          </ac:spMkLst>
        </pc:spChg>
      </pc:sldChg>
      <pc:sldChg chg="modSp mod">
        <pc:chgData name="平本 健二(HIRAMOTO Kenji)" userId="1cdd4c0a-bc67-4828-9613-90b0dd3d1914" providerId="ADAL" clId="{E23A704A-2023-4652-B58A-7CFAFAF04038}" dt="2023-01-14T06:49:12.323" v="2433"/>
        <pc:sldMkLst>
          <pc:docMk/>
          <pc:sldMk cId="612819362" sldId="2147376667"/>
        </pc:sldMkLst>
        <pc:spChg chg="mod">
          <ac:chgData name="平本 健二(HIRAMOTO Kenji)" userId="1cdd4c0a-bc67-4828-9613-90b0dd3d1914" providerId="ADAL" clId="{E23A704A-2023-4652-B58A-7CFAFAF04038}" dt="2023-01-14T06:49:12.323" v="2433"/>
          <ac:spMkLst>
            <pc:docMk/>
            <pc:sldMk cId="612819362" sldId="2147376667"/>
            <ac:spMk id="2" creationId="{25DB3E8D-D9EA-DBBD-9C7D-2A0CAAD1960A}"/>
          </ac:spMkLst>
        </pc:spChg>
      </pc:sldChg>
      <pc:sldChg chg="modSp mod">
        <pc:chgData name="平本 健二(HIRAMOTO Kenji)" userId="1cdd4c0a-bc67-4828-9613-90b0dd3d1914" providerId="ADAL" clId="{E23A704A-2023-4652-B58A-7CFAFAF04038}" dt="2023-01-21T01:40:00.977" v="5582" actId="20577"/>
        <pc:sldMkLst>
          <pc:docMk/>
          <pc:sldMk cId="4146359418" sldId="2147376668"/>
        </pc:sldMkLst>
        <pc:spChg chg="mod">
          <ac:chgData name="平本 健二(HIRAMOTO Kenji)" userId="1cdd4c0a-bc67-4828-9613-90b0dd3d1914" providerId="ADAL" clId="{E23A704A-2023-4652-B58A-7CFAFAF04038}" dt="2023-01-21T01:40:00.977" v="5582" actId="20577"/>
          <ac:spMkLst>
            <pc:docMk/>
            <pc:sldMk cId="4146359418" sldId="2147376668"/>
            <ac:spMk id="2" creationId="{78B47383-07FD-74EE-8D29-224FF6E327AC}"/>
          </ac:spMkLst>
        </pc:spChg>
        <pc:spChg chg="mod">
          <ac:chgData name="平本 健二(HIRAMOTO Kenji)" userId="1cdd4c0a-bc67-4828-9613-90b0dd3d1914" providerId="ADAL" clId="{E23A704A-2023-4652-B58A-7CFAFAF04038}" dt="2023-01-21T01:38:44.969" v="5460" actId="14100"/>
          <ac:spMkLst>
            <pc:docMk/>
            <pc:sldMk cId="4146359418" sldId="2147376668"/>
            <ac:spMk id="3" creationId="{0253F591-1057-CF43-275D-FB31A8A414BE}"/>
          </ac:spMkLst>
        </pc:spChg>
      </pc:sldChg>
      <pc:sldChg chg="modSp new mod">
        <pc:chgData name="平本 健二(HIRAMOTO Kenji)" userId="1cdd4c0a-bc67-4828-9613-90b0dd3d1914" providerId="ADAL" clId="{E23A704A-2023-4652-B58A-7CFAFAF04038}" dt="2023-01-15T09:36:28.973" v="3520"/>
        <pc:sldMkLst>
          <pc:docMk/>
          <pc:sldMk cId="2662405457" sldId="2147376669"/>
        </pc:sldMkLst>
        <pc:spChg chg="mod">
          <ac:chgData name="平本 健二(HIRAMOTO Kenji)" userId="1cdd4c0a-bc67-4828-9613-90b0dd3d1914" providerId="ADAL" clId="{E23A704A-2023-4652-B58A-7CFAFAF04038}" dt="2023-01-15T09:36:28.973" v="3520"/>
          <ac:spMkLst>
            <pc:docMk/>
            <pc:sldMk cId="2662405457" sldId="2147376669"/>
            <ac:spMk id="2" creationId="{DC5A7DD9-981A-40A6-84B3-2D736456C04A}"/>
          </ac:spMkLst>
        </pc:spChg>
        <pc:spChg chg="mod">
          <ac:chgData name="平本 健二(HIRAMOTO Kenji)" userId="1cdd4c0a-bc67-4828-9613-90b0dd3d1914" providerId="ADAL" clId="{E23A704A-2023-4652-B58A-7CFAFAF04038}" dt="2023-01-15T09:29:34.735" v="2538" actId="14100"/>
          <ac:spMkLst>
            <pc:docMk/>
            <pc:sldMk cId="2662405457" sldId="2147376669"/>
            <ac:spMk id="3" creationId="{4883F625-46F0-4D7C-9D7E-194D2A9BAC7D}"/>
          </ac:spMkLst>
        </pc:spChg>
      </pc:sldChg>
      <pc:sldChg chg="new del">
        <pc:chgData name="平本 健二(HIRAMOTO Kenji)" userId="1cdd4c0a-bc67-4828-9613-90b0dd3d1914" providerId="ADAL" clId="{E23A704A-2023-4652-B58A-7CFAFAF04038}" dt="2023-01-15T09:27:43.024" v="2435" actId="47"/>
        <pc:sldMkLst>
          <pc:docMk/>
          <pc:sldMk cId="3884337109" sldId="2147376669"/>
        </pc:sldMkLst>
      </pc:sldChg>
      <pc:sldChg chg="modSp new mod">
        <pc:chgData name="平本 健二(HIRAMOTO Kenji)" userId="1cdd4c0a-bc67-4828-9613-90b0dd3d1914" providerId="ADAL" clId="{E23A704A-2023-4652-B58A-7CFAFAF04038}" dt="2023-01-19T00:41:24.298" v="5428" actId="1038"/>
        <pc:sldMkLst>
          <pc:docMk/>
          <pc:sldMk cId="765405504" sldId="2147376670"/>
        </pc:sldMkLst>
        <pc:spChg chg="mod">
          <ac:chgData name="平本 健二(HIRAMOTO Kenji)" userId="1cdd4c0a-bc67-4828-9613-90b0dd3d1914" providerId="ADAL" clId="{E23A704A-2023-4652-B58A-7CFAFAF04038}" dt="2023-01-19T00:41:14.597" v="5411" actId="1035"/>
          <ac:spMkLst>
            <pc:docMk/>
            <pc:sldMk cId="765405504" sldId="2147376670"/>
            <ac:spMk id="2" creationId="{3350BADE-8EB0-44A6-8E70-FC4BFD6CCBF1}"/>
          </ac:spMkLst>
        </pc:spChg>
        <pc:spChg chg="mod">
          <ac:chgData name="平本 健二(HIRAMOTO Kenji)" userId="1cdd4c0a-bc67-4828-9613-90b0dd3d1914" providerId="ADAL" clId="{E23A704A-2023-4652-B58A-7CFAFAF04038}" dt="2023-01-19T00:28:39.268" v="4198"/>
          <ac:spMkLst>
            <pc:docMk/>
            <pc:sldMk cId="765405504" sldId="2147376670"/>
            <ac:spMk id="3" creationId="{0E361918-490D-4DAD-A4B4-A91BE3D4A71A}"/>
          </ac:spMkLst>
        </pc:spChg>
        <pc:spChg chg="mod">
          <ac:chgData name="平本 健二(HIRAMOTO Kenji)" userId="1cdd4c0a-bc67-4828-9613-90b0dd3d1914" providerId="ADAL" clId="{E23A704A-2023-4652-B58A-7CFAFAF04038}" dt="2023-01-19T00:41:24.298" v="5428" actId="1038"/>
          <ac:spMkLst>
            <pc:docMk/>
            <pc:sldMk cId="765405504" sldId="2147376670"/>
            <ac:spMk id="4" creationId="{13E8D802-AC50-49FE-9650-14E42E15B78E}"/>
          </ac:spMkLst>
        </pc:spChg>
      </pc:sldChg>
      <pc:sldChg chg="modSp new mod">
        <pc:chgData name="平本 健二(HIRAMOTO Kenji)" userId="1cdd4c0a-bc67-4828-9613-90b0dd3d1914" providerId="ADAL" clId="{E23A704A-2023-4652-B58A-7CFAFAF04038}" dt="2023-02-23T02:52:49.239" v="6425"/>
        <pc:sldMkLst>
          <pc:docMk/>
          <pc:sldMk cId="1234743966" sldId="2147376671"/>
        </pc:sldMkLst>
        <pc:spChg chg="mod">
          <ac:chgData name="平本 健二(HIRAMOTO Kenji)" userId="1cdd4c0a-bc67-4828-9613-90b0dd3d1914" providerId="ADAL" clId="{E23A704A-2023-4652-B58A-7CFAFAF04038}" dt="2023-02-23T02:52:49.239" v="6425"/>
          <ac:spMkLst>
            <pc:docMk/>
            <pc:sldMk cId="1234743966" sldId="2147376671"/>
            <ac:spMk id="2" creationId="{0F556351-2039-5E6D-BF1C-E3294635AC8B}"/>
          </ac:spMkLst>
        </pc:spChg>
        <pc:spChg chg="mod">
          <ac:chgData name="平本 健二(HIRAMOTO Kenji)" userId="1cdd4c0a-bc67-4828-9613-90b0dd3d1914" providerId="ADAL" clId="{E23A704A-2023-4652-B58A-7CFAFAF04038}" dt="2023-02-23T02:45:37.276" v="5664"/>
          <ac:spMkLst>
            <pc:docMk/>
            <pc:sldMk cId="1234743966" sldId="2147376671"/>
            <ac:spMk id="3" creationId="{3C19C7B2-0EDB-68F3-0960-12C74B5BB1BF}"/>
          </ac:spMkLst>
        </pc:spChg>
      </pc:sldChg>
      <pc:sldChg chg="addSp modSp new mod">
        <pc:chgData name="平本 健二(HIRAMOTO Kenji)" userId="1cdd4c0a-bc67-4828-9613-90b0dd3d1914" providerId="ADAL" clId="{E23A704A-2023-4652-B58A-7CFAFAF04038}" dt="2023-02-23T03:09:01.608" v="6710"/>
        <pc:sldMkLst>
          <pc:docMk/>
          <pc:sldMk cId="3919377113" sldId="2147376672"/>
        </pc:sldMkLst>
        <pc:spChg chg="mod">
          <ac:chgData name="平本 健二(HIRAMOTO Kenji)" userId="1cdd4c0a-bc67-4828-9613-90b0dd3d1914" providerId="ADAL" clId="{E23A704A-2023-4652-B58A-7CFAFAF04038}" dt="2023-02-23T03:09:01.608" v="6710"/>
          <ac:spMkLst>
            <pc:docMk/>
            <pc:sldMk cId="3919377113" sldId="2147376672"/>
            <ac:spMk id="2" creationId="{83D6464A-D326-E947-3C48-7D028F7B7FB9}"/>
          </ac:spMkLst>
        </pc:spChg>
        <pc:spChg chg="mod">
          <ac:chgData name="平本 健二(HIRAMOTO Kenji)" userId="1cdd4c0a-bc67-4828-9613-90b0dd3d1914" providerId="ADAL" clId="{E23A704A-2023-4652-B58A-7CFAFAF04038}" dt="2023-02-23T02:53:20.227" v="6439"/>
          <ac:spMkLst>
            <pc:docMk/>
            <pc:sldMk cId="3919377113" sldId="2147376672"/>
            <ac:spMk id="3" creationId="{2DC7A655-75C3-0C4C-A149-8A38B93E0D68}"/>
          </ac:spMkLst>
        </pc:spChg>
        <pc:spChg chg="mod">
          <ac:chgData name="平本 健二(HIRAMOTO Kenji)" userId="1cdd4c0a-bc67-4828-9613-90b0dd3d1914" providerId="ADAL" clId="{E23A704A-2023-4652-B58A-7CFAFAF04038}" dt="2023-02-23T03:06:53.830" v="6655" actId="1076"/>
          <ac:spMkLst>
            <pc:docMk/>
            <pc:sldMk cId="3919377113" sldId="2147376672"/>
            <ac:spMk id="4" creationId="{FE3A55FC-5D3E-E61C-2639-E3776BFE8F77}"/>
          </ac:spMkLst>
        </pc:spChg>
        <pc:spChg chg="add mod">
          <ac:chgData name="平本 健二(HIRAMOTO Kenji)" userId="1cdd4c0a-bc67-4828-9613-90b0dd3d1914" providerId="ADAL" clId="{E23A704A-2023-4652-B58A-7CFAFAF04038}" dt="2023-02-23T03:07:57.037" v="6656" actId="1076"/>
          <ac:spMkLst>
            <pc:docMk/>
            <pc:sldMk cId="3919377113" sldId="2147376672"/>
            <ac:spMk id="5" creationId="{B9C07588-ED56-1177-9641-FD862DB2D326}"/>
          </ac:spMkLst>
        </pc:spChg>
        <pc:spChg chg="add mod">
          <ac:chgData name="平本 健二(HIRAMOTO Kenji)" userId="1cdd4c0a-bc67-4828-9613-90b0dd3d1914" providerId="ADAL" clId="{E23A704A-2023-4652-B58A-7CFAFAF04038}" dt="2023-02-23T03:07:57.037" v="6656" actId="1076"/>
          <ac:spMkLst>
            <pc:docMk/>
            <pc:sldMk cId="3919377113" sldId="2147376672"/>
            <ac:spMk id="6" creationId="{DC4E4149-E789-FAAE-7F51-B1F2C2DE5237}"/>
          </ac:spMkLst>
        </pc:spChg>
        <pc:spChg chg="add mod">
          <ac:chgData name="平本 健二(HIRAMOTO Kenji)" userId="1cdd4c0a-bc67-4828-9613-90b0dd3d1914" providerId="ADAL" clId="{E23A704A-2023-4652-B58A-7CFAFAF04038}" dt="2023-02-23T03:07:57.037" v="6656" actId="1076"/>
          <ac:spMkLst>
            <pc:docMk/>
            <pc:sldMk cId="3919377113" sldId="2147376672"/>
            <ac:spMk id="10" creationId="{2590CEB7-435B-3B4A-4719-A061C08BF708}"/>
          </ac:spMkLst>
        </pc:spChg>
        <pc:spChg chg="add mod">
          <ac:chgData name="平本 健二(HIRAMOTO Kenji)" userId="1cdd4c0a-bc67-4828-9613-90b0dd3d1914" providerId="ADAL" clId="{E23A704A-2023-4652-B58A-7CFAFAF04038}" dt="2023-02-23T03:07:57.037" v="6656" actId="1076"/>
          <ac:spMkLst>
            <pc:docMk/>
            <pc:sldMk cId="3919377113" sldId="2147376672"/>
            <ac:spMk id="11" creationId="{C66435D9-7628-3826-5CAD-E2370933D31C}"/>
          </ac:spMkLst>
        </pc:spChg>
        <pc:spChg chg="add mod">
          <ac:chgData name="平本 健二(HIRAMOTO Kenji)" userId="1cdd4c0a-bc67-4828-9613-90b0dd3d1914" providerId="ADAL" clId="{E23A704A-2023-4652-B58A-7CFAFAF04038}" dt="2023-02-23T03:07:57.037" v="6656" actId="1076"/>
          <ac:spMkLst>
            <pc:docMk/>
            <pc:sldMk cId="3919377113" sldId="2147376672"/>
            <ac:spMk id="12" creationId="{B400C37D-8C58-173D-6AF3-7E1433E869AD}"/>
          </ac:spMkLst>
        </pc:spChg>
        <pc:spChg chg="add mod">
          <ac:chgData name="平本 健二(HIRAMOTO Kenji)" userId="1cdd4c0a-bc67-4828-9613-90b0dd3d1914" providerId="ADAL" clId="{E23A704A-2023-4652-B58A-7CFAFAF04038}" dt="2023-02-23T03:07:57.037" v="6656" actId="1076"/>
          <ac:spMkLst>
            <pc:docMk/>
            <pc:sldMk cId="3919377113" sldId="2147376672"/>
            <ac:spMk id="13" creationId="{A9B92610-1C8F-691C-A9ED-0431CFACD149}"/>
          </ac:spMkLst>
        </pc:spChg>
        <pc:spChg chg="add mod">
          <ac:chgData name="平本 健二(HIRAMOTO Kenji)" userId="1cdd4c0a-bc67-4828-9613-90b0dd3d1914" providerId="ADAL" clId="{E23A704A-2023-4652-B58A-7CFAFAF04038}" dt="2023-02-23T03:07:57.037" v="6656" actId="1076"/>
          <ac:spMkLst>
            <pc:docMk/>
            <pc:sldMk cId="3919377113" sldId="2147376672"/>
            <ac:spMk id="14" creationId="{1A6BB27C-7DC3-9E80-32E5-6635262210B3}"/>
          </ac:spMkLst>
        </pc:spChg>
        <pc:cxnChg chg="add mod">
          <ac:chgData name="平本 健二(HIRAMOTO Kenji)" userId="1cdd4c0a-bc67-4828-9613-90b0dd3d1914" providerId="ADAL" clId="{E23A704A-2023-4652-B58A-7CFAFAF04038}" dt="2023-02-23T03:07:57.037" v="6656" actId="1076"/>
          <ac:cxnSpMkLst>
            <pc:docMk/>
            <pc:sldMk cId="3919377113" sldId="2147376672"/>
            <ac:cxnSpMk id="8" creationId="{5F828649-1DD0-D0BA-E637-915AC3FDA111}"/>
          </ac:cxnSpMkLst>
        </pc:cxnChg>
      </pc:sldChg>
      <pc:sldChg chg="modSp new mod">
        <pc:chgData name="平本 健二(HIRAMOTO Kenji)" userId="1cdd4c0a-bc67-4828-9613-90b0dd3d1914" providerId="ADAL" clId="{E23A704A-2023-4652-B58A-7CFAFAF04038}" dt="2023-02-23T03:26:05.918" v="7980"/>
        <pc:sldMkLst>
          <pc:docMk/>
          <pc:sldMk cId="1009264933" sldId="2147376673"/>
        </pc:sldMkLst>
        <pc:spChg chg="mod">
          <ac:chgData name="平本 健二(HIRAMOTO Kenji)" userId="1cdd4c0a-bc67-4828-9613-90b0dd3d1914" providerId="ADAL" clId="{E23A704A-2023-4652-B58A-7CFAFAF04038}" dt="2023-02-23T03:26:05.918" v="7980"/>
          <ac:spMkLst>
            <pc:docMk/>
            <pc:sldMk cId="1009264933" sldId="2147376673"/>
            <ac:spMk id="2" creationId="{D7DA48BB-BB36-C4AB-CF44-736852B0B2F5}"/>
          </ac:spMkLst>
        </pc:spChg>
        <pc:spChg chg="mod">
          <ac:chgData name="平本 健二(HIRAMOTO Kenji)" userId="1cdd4c0a-bc67-4828-9613-90b0dd3d1914" providerId="ADAL" clId="{E23A704A-2023-4652-B58A-7CFAFAF04038}" dt="2023-02-23T03:14:54.679" v="6778"/>
          <ac:spMkLst>
            <pc:docMk/>
            <pc:sldMk cId="1009264933" sldId="2147376673"/>
            <ac:spMk id="3" creationId="{C01525AE-69F1-3DC1-54BB-3E7A3E179490}"/>
          </ac:spMkLst>
        </pc:spChg>
      </pc:sldChg>
      <pc:sldChg chg="modSp new mod">
        <pc:chgData name="平本 健二(HIRAMOTO Kenji)" userId="1cdd4c0a-bc67-4828-9613-90b0dd3d1914" providerId="ADAL" clId="{E23A704A-2023-4652-B58A-7CFAFAF04038}" dt="2023-02-23T03:26:52.979" v="7984"/>
        <pc:sldMkLst>
          <pc:docMk/>
          <pc:sldMk cId="1139287412" sldId="2147376674"/>
        </pc:sldMkLst>
        <pc:spChg chg="mod">
          <ac:chgData name="平本 健二(HIRAMOTO Kenji)" userId="1cdd4c0a-bc67-4828-9613-90b0dd3d1914" providerId="ADAL" clId="{E23A704A-2023-4652-B58A-7CFAFAF04038}" dt="2023-02-23T03:26:45.809" v="7983"/>
          <ac:spMkLst>
            <pc:docMk/>
            <pc:sldMk cId="1139287412" sldId="2147376674"/>
            <ac:spMk id="2" creationId="{713D6B91-5B77-6104-CBC7-17B4C546FC17}"/>
          </ac:spMkLst>
        </pc:spChg>
        <pc:spChg chg="mod">
          <ac:chgData name="平本 健二(HIRAMOTO Kenji)" userId="1cdd4c0a-bc67-4828-9613-90b0dd3d1914" providerId="ADAL" clId="{E23A704A-2023-4652-B58A-7CFAFAF04038}" dt="2023-02-23T03:26:52.979" v="7984"/>
          <ac:spMkLst>
            <pc:docMk/>
            <pc:sldMk cId="1139287412" sldId="2147376674"/>
            <ac:spMk id="3" creationId="{9ABBEC08-E748-21B2-E7B7-F94A13C22869}"/>
          </ac:spMkLst>
        </pc:spChg>
      </pc:sldChg>
    </pc:docChg>
  </pc:docChgLst>
  <pc:docChgLst>
    <pc:chgData name="平本 健二(HIRAMOTO Kenji)" userId="S::kenhiramo@digital.go.jp::1cdd4c0a-bc67-4828-9613-90b0dd3d1914" providerId="AD" clId="Web-{5EA13E93-0DA1-42E9-3E1B-A0EB820DE7EB}"/>
    <pc:docChg chg="modSld">
      <pc:chgData name="平本 健二(HIRAMOTO Kenji)" userId="S::kenhiramo@digital.go.jp::1cdd4c0a-bc67-4828-9613-90b0dd3d1914" providerId="AD" clId="Web-{5EA13E93-0DA1-42E9-3E1B-A0EB820DE7EB}" dt="2023-03-27T08:16:01.297" v="12" actId="1076"/>
      <pc:docMkLst>
        <pc:docMk/>
      </pc:docMkLst>
      <pc:sldChg chg="modSp">
        <pc:chgData name="平本 健二(HIRAMOTO Kenji)" userId="S::kenhiramo@digital.go.jp::1cdd4c0a-bc67-4828-9613-90b0dd3d1914" providerId="AD" clId="Web-{5EA13E93-0DA1-42E9-3E1B-A0EB820DE7EB}" dt="2023-03-27T08:16:01.297" v="12" actId="1076"/>
        <pc:sldMkLst>
          <pc:docMk/>
          <pc:sldMk cId="2657047674" sldId="256"/>
        </pc:sldMkLst>
        <pc:spChg chg="mod">
          <ac:chgData name="平本 健二(HIRAMOTO Kenji)" userId="S::kenhiramo@digital.go.jp::1cdd4c0a-bc67-4828-9613-90b0dd3d1914" providerId="AD" clId="Web-{5EA13E93-0DA1-42E9-3E1B-A0EB820DE7EB}" dt="2023-03-27T08:16:01.297" v="12" actId="1076"/>
          <ac:spMkLst>
            <pc:docMk/>
            <pc:sldMk cId="2657047674" sldId="256"/>
            <ac:spMk id="9" creationId="{12591A90-49E5-41AD-BFD4-9DD0FDFB34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DB713-3091-45DC-8F5C-D16DBE911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21BF4E4-0CE3-4BF7-8B80-5CA429EC4787}">
      <dgm:prSet/>
      <dgm:spPr/>
      <dgm:t>
        <a:bodyPr/>
        <a:lstStyle/>
        <a:p>
          <a:r>
            <a:rPr kumimoji="1" lang="ja-JP" altLang="en-US" dirty="0"/>
            <a:t>データ利用には、データ抽出・加工に関する様々な手法やデータベース等の技術が欠かせないことを理解する</a:t>
          </a:r>
          <a:endParaRPr lang="ja-JP" dirty="0"/>
        </a:p>
      </dgm:t>
    </dgm:pt>
    <dgm:pt modelId="{2EA53F53-DF90-458A-87B7-D4B899228711}" type="parTrans" cxnId="{73756F7B-5B5A-4F5B-8C67-DBECB2474E72}">
      <dgm:prSet/>
      <dgm:spPr/>
      <dgm:t>
        <a:bodyPr/>
        <a:lstStyle/>
        <a:p>
          <a:endParaRPr kumimoji="1" lang="ja-JP" altLang="en-US"/>
        </a:p>
      </dgm:t>
    </dgm:pt>
    <dgm:pt modelId="{18A8F931-05F0-4C1C-94E8-7AB863127196}" type="sibTrans" cxnId="{73756F7B-5B5A-4F5B-8C67-DBECB2474E72}">
      <dgm:prSet/>
      <dgm:spPr/>
      <dgm:t>
        <a:bodyPr/>
        <a:lstStyle/>
        <a:p>
          <a:endParaRPr kumimoji="1" lang="ja-JP" altLang="en-US"/>
        </a:p>
      </dgm:t>
    </dgm:pt>
    <dgm:pt modelId="{4BFE6687-3F43-42A4-B5E9-4F3641F2D3B5}">
      <dgm:prSet/>
      <dgm:spPr/>
      <dgm:t>
        <a:bodyPr/>
        <a:lstStyle/>
        <a:p>
          <a:r>
            <a:rPr kumimoji="1" lang="ja-JP" altLang="en-US" dirty="0"/>
            <a:t>データ利用に関する理解を深めるために、データの抽出、加工、出力に関する手法を知る必要がある。</a:t>
          </a:r>
          <a:endParaRPr lang="ja-JP" dirty="0"/>
        </a:p>
      </dgm:t>
    </dgm:pt>
    <dgm:pt modelId="{37E50420-5231-4E84-9B15-E2B1DA4ECEC8}" type="parTrans" cxnId="{86691710-BF51-44CA-BEFD-8E6A51EB4819}">
      <dgm:prSet/>
      <dgm:spPr/>
      <dgm:t>
        <a:bodyPr/>
        <a:lstStyle/>
        <a:p>
          <a:endParaRPr kumimoji="1" lang="ja-JP" altLang="en-US"/>
        </a:p>
      </dgm:t>
    </dgm:pt>
    <dgm:pt modelId="{CA74EBDF-D157-4204-B9E1-6B2D9C479725}" type="sibTrans" cxnId="{86691710-BF51-44CA-BEFD-8E6A51EB4819}">
      <dgm:prSet/>
      <dgm:spPr/>
      <dgm:t>
        <a:bodyPr/>
        <a:lstStyle/>
        <a:p>
          <a:endParaRPr kumimoji="1" lang="ja-JP" altLang="en-US"/>
        </a:p>
      </dgm:t>
    </dgm:pt>
    <dgm:pt modelId="{AFC8F517-6644-4CCC-94F0-EA18406B132F}">
      <dgm:prSet/>
      <dgm:spPr/>
      <dgm:t>
        <a:bodyPr/>
        <a:lstStyle/>
        <a:p>
          <a:r>
            <a:rPr kumimoji="1" lang="ja-JP" altLang="en-US" dirty="0"/>
            <a:t>データ利用に関する理解を深めるために、データ利用に欠かせない技術である、データベースの仕組みについて知る必要がある。</a:t>
          </a:r>
        </a:p>
      </dgm:t>
    </dgm:pt>
    <dgm:pt modelId="{347D1DAE-FE98-4E24-AA28-3E3FD86A3777}" type="parTrans" cxnId="{FDBCEBA2-5AE4-4428-A592-3F04C6658F0F}">
      <dgm:prSet/>
      <dgm:spPr/>
      <dgm:t>
        <a:bodyPr/>
        <a:lstStyle/>
        <a:p>
          <a:endParaRPr kumimoji="1" lang="ja-JP" altLang="en-US"/>
        </a:p>
      </dgm:t>
    </dgm:pt>
    <dgm:pt modelId="{FAD530BE-F540-45EA-A061-2B58B7CC6A0B}" type="sibTrans" cxnId="{FDBCEBA2-5AE4-4428-A592-3F04C6658F0F}">
      <dgm:prSet/>
      <dgm:spPr/>
      <dgm:t>
        <a:bodyPr/>
        <a:lstStyle/>
        <a:p>
          <a:endParaRPr kumimoji="1" lang="ja-JP" altLang="en-US"/>
        </a:p>
      </dgm:t>
    </dgm:pt>
    <dgm:pt modelId="{8D5EDA68-147D-42AD-B751-60D96723F613}" type="pres">
      <dgm:prSet presAssocID="{624DB713-3091-45DC-8F5C-D16DBE91161D}" presName="linear" presStyleCnt="0">
        <dgm:presLayoutVars>
          <dgm:animLvl val="lvl"/>
          <dgm:resizeHandles val="exact"/>
        </dgm:presLayoutVars>
      </dgm:prSet>
      <dgm:spPr/>
    </dgm:pt>
    <dgm:pt modelId="{6374CEBA-96C6-44F6-B3F1-1DDD157775F4}" type="pres">
      <dgm:prSet presAssocID="{621BF4E4-0CE3-4BF7-8B80-5CA429EC4787}" presName="parentText" presStyleLbl="node1" presStyleIdx="0" presStyleCnt="1">
        <dgm:presLayoutVars>
          <dgm:chMax val="0"/>
          <dgm:bulletEnabled val="1"/>
        </dgm:presLayoutVars>
      </dgm:prSet>
      <dgm:spPr/>
    </dgm:pt>
    <dgm:pt modelId="{A599F7C0-E5F1-426C-BAE9-0C928F57AE57}" type="pres">
      <dgm:prSet presAssocID="{621BF4E4-0CE3-4BF7-8B80-5CA429EC4787}" presName="childText" presStyleLbl="revTx" presStyleIdx="0" presStyleCnt="1">
        <dgm:presLayoutVars>
          <dgm:bulletEnabled val="1"/>
        </dgm:presLayoutVars>
      </dgm:prSet>
      <dgm:spPr/>
    </dgm:pt>
  </dgm:ptLst>
  <dgm:cxnLst>
    <dgm:cxn modelId="{86691710-BF51-44CA-BEFD-8E6A51EB4819}" srcId="{621BF4E4-0CE3-4BF7-8B80-5CA429EC4787}" destId="{4BFE6687-3F43-42A4-B5E9-4F3641F2D3B5}" srcOrd="0" destOrd="0" parTransId="{37E50420-5231-4E84-9B15-E2B1DA4ECEC8}" sibTransId="{CA74EBDF-D157-4204-B9E1-6B2D9C479725}"/>
    <dgm:cxn modelId="{FCBA3247-6353-4D79-9465-1730C52DD66C}" type="presOf" srcId="{4BFE6687-3F43-42A4-B5E9-4F3641F2D3B5}" destId="{A599F7C0-E5F1-426C-BAE9-0C928F57AE57}" srcOrd="0" destOrd="0" presId="urn:microsoft.com/office/officeart/2005/8/layout/vList2"/>
    <dgm:cxn modelId="{5608085A-F869-4FE3-9A14-DEF574F0C455}" type="presOf" srcId="{621BF4E4-0CE3-4BF7-8B80-5CA429EC4787}" destId="{6374CEBA-96C6-44F6-B3F1-1DDD157775F4}" srcOrd="0" destOrd="0" presId="urn:microsoft.com/office/officeart/2005/8/layout/vList2"/>
    <dgm:cxn modelId="{73756F7B-5B5A-4F5B-8C67-DBECB2474E72}" srcId="{624DB713-3091-45DC-8F5C-D16DBE91161D}" destId="{621BF4E4-0CE3-4BF7-8B80-5CA429EC4787}" srcOrd="0" destOrd="0" parTransId="{2EA53F53-DF90-458A-87B7-D4B899228711}" sibTransId="{18A8F931-05F0-4C1C-94E8-7AB863127196}"/>
    <dgm:cxn modelId="{FDBCEBA2-5AE4-4428-A592-3F04C6658F0F}" srcId="{621BF4E4-0CE3-4BF7-8B80-5CA429EC4787}" destId="{AFC8F517-6644-4CCC-94F0-EA18406B132F}" srcOrd="1" destOrd="0" parTransId="{347D1DAE-FE98-4E24-AA28-3E3FD86A3777}" sibTransId="{FAD530BE-F540-45EA-A061-2B58B7CC6A0B}"/>
    <dgm:cxn modelId="{81F0E8A9-C624-49A4-A02F-2A06F1318CC4}" type="presOf" srcId="{624DB713-3091-45DC-8F5C-D16DBE91161D}" destId="{8D5EDA68-147D-42AD-B751-60D96723F613}" srcOrd="0" destOrd="0" presId="urn:microsoft.com/office/officeart/2005/8/layout/vList2"/>
    <dgm:cxn modelId="{1208A4C1-7060-473F-9151-046D8B65BD2C}" type="presOf" srcId="{AFC8F517-6644-4CCC-94F0-EA18406B132F}" destId="{A599F7C0-E5F1-426C-BAE9-0C928F57AE57}" srcOrd="0" destOrd="1" presId="urn:microsoft.com/office/officeart/2005/8/layout/vList2"/>
    <dgm:cxn modelId="{370FFF58-3640-4B9A-93B0-11A32651B591}" type="presParOf" srcId="{8D5EDA68-147D-42AD-B751-60D96723F613}" destId="{6374CEBA-96C6-44F6-B3F1-1DDD157775F4}" srcOrd="0" destOrd="0" presId="urn:microsoft.com/office/officeart/2005/8/layout/vList2"/>
    <dgm:cxn modelId="{375BDD7B-ED32-4B1F-B414-4D07CFC8DF5A}" type="presParOf" srcId="{8D5EDA68-147D-42AD-B751-60D96723F613}" destId="{A599F7C0-E5F1-426C-BAE9-0C928F57AE5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FD911E-85D3-4EDF-A24D-CAEEEB020F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2CD6BEC1-F4B7-4EBE-AB62-6F9FE69C5AB8}">
      <dgm:prSet phldrT="[テキスト]"/>
      <dgm:spPr/>
      <dgm:t>
        <a:bodyPr/>
        <a:lstStyle/>
        <a:p>
          <a:r>
            <a:rPr kumimoji="1" lang="ja-JP" altLang="en-US" dirty="0"/>
            <a:t>政府相互運用性フレームワーク（</a:t>
          </a:r>
          <a:r>
            <a:rPr kumimoji="1" lang="en-US" altLang="ja-JP" dirty="0"/>
            <a:t>GIF</a:t>
          </a:r>
          <a:r>
            <a:rPr kumimoji="1" lang="ja-JP" altLang="en-US" dirty="0"/>
            <a:t>）データモデル</a:t>
          </a:r>
        </a:p>
      </dgm:t>
    </dgm:pt>
    <dgm:pt modelId="{5FB55101-3C68-457E-850A-22C5389C6A16}" type="parTrans" cxnId="{0AA7A945-E39B-4984-98DF-A2664B82BB9C}">
      <dgm:prSet/>
      <dgm:spPr/>
      <dgm:t>
        <a:bodyPr/>
        <a:lstStyle/>
        <a:p>
          <a:endParaRPr kumimoji="1" lang="ja-JP" altLang="en-US"/>
        </a:p>
      </dgm:t>
    </dgm:pt>
    <dgm:pt modelId="{9FF9DE74-EB40-43D4-B767-63A5F2BED341}" type="sibTrans" cxnId="{0AA7A945-E39B-4984-98DF-A2664B82BB9C}">
      <dgm:prSet/>
      <dgm:spPr/>
      <dgm:t>
        <a:bodyPr/>
        <a:lstStyle/>
        <a:p>
          <a:endParaRPr kumimoji="1" lang="ja-JP" altLang="en-US"/>
        </a:p>
      </dgm:t>
    </dgm:pt>
    <dgm:pt modelId="{8C2E7055-21BC-4EA2-B75B-FEB96F7781B2}">
      <dgm:prSet phldrT="[テキスト]"/>
      <dgm:spPr/>
      <dgm:t>
        <a:bodyPr/>
        <a:lstStyle/>
        <a:p>
          <a:r>
            <a:rPr kumimoji="1" lang="ja-JP" altLang="en-US" dirty="0"/>
            <a:t>政府等の行政機関が参照するデータモデルです。</a:t>
          </a:r>
        </a:p>
      </dgm:t>
    </dgm:pt>
    <dgm:pt modelId="{7CB628DA-7C63-4F9A-A364-816531E091BE}" type="parTrans" cxnId="{CED71ED2-A3B3-43E7-892A-E1583AEECFD3}">
      <dgm:prSet/>
      <dgm:spPr/>
      <dgm:t>
        <a:bodyPr/>
        <a:lstStyle/>
        <a:p>
          <a:endParaRPr kumimoji="1" lang="ja-JP" altLang="en-US"/>
        </a:p>
      </dgm:t>
    </dgm:pt>
    <dgm:pt modelId="{845EBE77-20F4-478E-B66B-D7127034028B}" type="sibTrans" cxnId="{CED71ED2-A3B3-43E7-892A-E1583AEECFD3}">
      <dgm:prSet/>
      <dgm:spPr/>
      <dgm:t>
        <a:bodyPr/>
        <a:lstStyle/>
        <a:p>
          <a:endParaRPr kumimoji="1" lang="ja-JP" altLang="en-US"/>
        </a:p>
      </dgm:t>
    </dgm:pt>
    <dgm:pt modelId="{BB5ADB72-EB6C-4EF1-B1E7-B51C1132D15C}">
      <dgm:prSet phldrT="[テキスト]"/>
      <dgm:spPr/>
      <dgm:t>
        <a:bodyPr/>
        <a:lstStyle/>
        <a:p>
          <a:r>
            <a:rPr kumimoji="1" lang="en-US" altLang="ja-JP" dirty="0"/>
            <a:t>Schema.org</a:t>
          </a:r>
          <a:endParaRPr kumimoji="1" lang="ja-JP" altLang="en-US" dirty="0"/>
        </a:p>
      </dgm:t>
    </dgm:pt>
    <dgm:pt modelId="{59DD40AE-B141-43A7-8C2D-8F8385EAEEBA}" type="parTrans" cxnId="{16B99C3A-F63B-402B-9701-6480620579B6}">
      <dgm:prSet/>
      <dgm:spPr/>
      <dgm:t>
        <a:bodyPr/>
        <a:lstStyle/>
        <a:p>
          <a:endParaRPr kumimoji="1" lang="ja-JP" altLang="en-US"/>
        </a:p>
      </dgm:t>
    </dgm:pt>
    <dgm:pt modelId="{79AB0800-2E5C-452A-8936-A52A94EE06AE}" type="sibTrans" cxnId="{16B99C3A-F63B-402B-9701-6480620579B6}">
      <dgm:prSet/>
      <dgm:spPr/>
      <dgm:t>
        <a:bodyPr/>
        <a:lstStyle/>
        <a:p>
          <a:endParaRPr kumimoji="1" lang="ja-JP" altLang="en-US"/>
        </a:p>
      </dgm:t>
    </dgm:pt>
    <dgm:pt modelId="{FA321506-413F-4D73-976E-CD5A5E54FC39}">
      <dgm:prSet phldrT="[テキスト]"/>
      <dgm:spPr/>
      <dgm:t>
        <a:bodyPr/>
        <a:lstStyle/>
        <a:p>
          <a:r>
            <a:rPr kumimoji="1" lang="en-US" altLang="ja-JP" dirty="0"/>
            <a:t>web</a:t>
          </a:r>
          <a:r>
            <a:rPr kumimoji="1" lang="ja-JP" altLang="en-US" dirty="0"/>
            <a:t>検索サイトが活用する国際的なデータモデルです。</a:t>
          </a:r>
        </a:p>
      </dgm:t>
    </dgm:pt>
    <dgm:pt modelId="{27925A9D-6446-4AAF-A262-9507C91E706E}" type="parTrans" cxnId="{5CDA15E5-4078-4440-8468-C91FC22159E6}">
      <dgm:prSet/>
      <dgm:spPr/>
      <dgm:t>
        <a:bodyPr/>
        <a:lstStyle/>
        <a:p>
          <a:endParaRPr kumimoji="1" lang="ja-JP" altLang="en-US"/>
        </a:p>
      </dgm:t>
    </dgm:pt>
    <dgm:pt modelId="{637EE2EA-2083-4CAB-B9B8-1F51BB877857}" type="sibTrans" cxnId="{5CDA15E5-4078-4440-8468-C91FC22159E6}">
      <dgm:prSet/>
      <dgm:spPr/>
      <dgm:t>
        <a:bodyPr/>
        <a:lstStyle/>
        <a:p>
          <a:endParaRPr kumimoji="1" lang="ja-JP" altLang="en-US"/>
        </a:p>
      </dgm:t>
    </dgm:pt>
    <dgm:pt modelId="{877D4A43-DAB3-4E95-A443-740B95B0AB1D}">
      <dgm:prSet phldrT="[テキスト]"/>
      <dgm:spPr/>
      <dgm:t>
        <a:bodyPr/>
        <a:lstStyle/>
        <a:p>
          <a:r>
            <a:rPr kumimoji="1" lang="en-US" altLang="ja-JP" dirty="0"/>
            <a:t>Smart Data Models</a:t>
          </a:r>
          <a:endParaRPr kumimoji="1" lang="ja-JP" altLang="en-US" dirty="0"/>
        </a:p>
      </dgm:t>
    </dgm:pt>
    <dgm:pt modelId="{E2131BE2-E8A3-4DA8-B915-2BFFECD34AD5}" type="parTrans" cxnId="{E507A95F-E625-4AA5-A122-3CD066354253}">
      <dgm:prSet/>
      <dgm:spPr/>
      <dgm:t>
        <a:bodyPr/>
        <a:lstStyle/>
        <a:p>
          <a:endParaRPr kumimoji="1" lang="ja-JP" altLang="en-US"/>
        </a:p>
      </dgm:t>
    </dgm:pt>
    <dgm:pt modelId="{75509C27-2B72-4E18-B922-0972F6EC8928}" type="sibTrans" cxnId="{E507A95F-E625-4AA5-A122-3CD066354253}">
      <dgm:prSet/>
      <dgm:spPr/>
      <dgm:t>
        <a:bodyPr/>
        <a:lstStyle/>
        <a:p>
          <a:endParaRPr kumimoji="1" lang="ja-JP" altLang="en-US"/>
        </a:p>
      </dgm:t>
    </dgm:pt>
    <dgm:pt modelId="{4381366B-3A05-496C-86B0-1D46FE7B2A94}">
      <dgm:prSet phldrT="[テキスト]"/>
      <dgm:spPr/>
      <dgm:t>
        <a:bodyPr/>
        <a:lstStyle/>
        <a:p>
          <a:r>
            <a:rPr kumimoji="1" lang="ja-JP" altLang="en-US" dirty="0"/>
            <a:t>スマートシティや産業用データのデータモデルです。</a:t>
          </a:r>
        </a:p>
      </dgm:t>
    </dgm:pt>
    <dgm:pt modelId="{565D49D8-FEA0-474A-A5C9-5005665DC860}" type="parTrans" cxnId="{9139904D-0441-4938-B173-B37864EE77C2}">
      <dgm:prSet/>
      <dgm:spPr/>
      <dgm:t>
        <a:bodyPr/>
        <a:lstStyle/>
        <a:p>
          <a:endParaRPr kumimoji="1" lang="ja-JP" altLang="en-US"/>
        </a:p>
      </dgm:t>
    </dgm:pt>
    <dgm:pt modelId="{0EA85095-A6C6-4064-BF86-1D7DF44D64DD}" type="sibTrans" cxnId="{9139904D-0441-4938-B173-B37864EE77C2}">
      <dgm:prSet/>
      <dgm:spPr/>
      <dgm:t>
        <a:bodyPr/>
        <a:lstStyle/>
        <a:p>
          <a:endParaRPr kumimoji="1" lang="ja-JP" altLang="en-US"/>
        </a:p>
      </dgm:t>
    </dgm:pt>
    <dgm:pt modelId="{A2A0E8EA-9402-4099-9305-CCB9175B4AED}" type="pres">
      <dgm:prSet presAssocID="{12FD911E-85D3-4EDF-A24D-CAEEEB020F0F}" presName="linear" presStyleCnt="0">
        <dgm:presLayoutVars>
          <dgm:animLvl val="lvl"/>
          <dgm:resizeHandles val="exact"/>
        </dgm:presLayoutVars>
      </dgm:prSet>
      <dgm:spPr/>
    </dgm:pt>
    <dgm:pt modelId="{F3ADEBAD-E35D-4527-AAA0-E930B8928238}" type="pres">
      <dgm:prSet presAssocID="{2CD6BEC1-F4B7-4EBE-AB62-6F9FE69C5AB8}" presName="parentText" presStyleLbl="node1" presStyleIdx="0" presStyleCnt="3">
        <dgm:presLayoutVars>
          <dgm:chMax val="0"/>
          <dgm:bulletEnabled val="1"/>
        </dgm:presLayoutVars>
      </dgm:prSet>
      <dgm:spPr/>
    </dgm:pt>
    <dgm:pt modelId="{69FAF2CF-CD23-4233-A5DB-13A4AF37D61E}" type="pres">
      <dgm:prSet presAssocID="{2CD6BEC1-F4B7-4EBE-AB62-6F9FE69C5AB8}" presName="childText" presStyleLbl="revTx" presStyleIdx="0" presStyleCnt="3">
        <dgm:presLayoutVars>
          <dgm:bulletEnabled val="1"/>
        </dgm:presLayoutVars>
      </dgm:prSet>
      <dgm:spPr/>
    </dgm:pt>
    <dgm:pt modelId="{D702C4EF-CD0F-4DDB-9B3F-0FDE0068B5D5}" type="pres">
      <dgm:prSet presAssocID="{BB5ADB72-EB6C-4EF1-B1E7-B51C1132D15C}" presName="parentText" presStyleLbl="node1" presStyleIdx="1" presStyleCnt="3">
        <dgm:presLayoutVars>
          <dgm:chMax val="0"/>
          <dgm:bulletEnabled val="1"/>
        </dgm:presLayoutVars>
      </dgm:prSet>
      <dgm:spPr/>
    </dgm:pt>
    <dgm:pt modelId="{017D7F0F-AB99-4E1D-ACBF-62FBD880B122}" type="pres">
      <dgm:prSet presAssocID="{BB5ADB72-EB6C-4EF1-B1E7-B51C1132D15C}" presName="childText" presStyleLbl="revTx" presStyleIdx="1" presStyleCnt="3">
        <dgm:presLayoutVars>
          <dgm:bulletEnabled val="1"/>
        </dgm:presLayoutVars>
      </dgm:prSet>
      <dgm:spPr/>
    </dgm:pt>
    <dgm:pt modelId="{125EE0E7-2783-4503-AF8D-00B34FB509D5}" type="pres">
      <dgm:prSet presAssocID="{877D4A43-DAB3-4E95-A443-740B95B0AB1D}" presName="parentText" presStyleLbl="node1" presStyleIdx="2" presStyleCnt="3">
        <dgm:presLayoutVars>
          <dgm:chMax val="0"/>
          <dgm:bulletEnabled val="1"/>
        </dgm:presLayoutVars>
      </dgm:prSet>
      <dgm:spPr/>
    </dgm:pt>
    <dgm:pt modelId="{A76CE57D-41BC-40E6-A390-2D1B3D0A5369}" type="pres">
      <dgm:prSet presAssocID="{877D4A43-DAB3-4E95-A443-740B95B0AB1D}" presName="childText" presStyleLbl="revTx" presStyleIdx="2" presStyleCnt="3">
        <dgm:presLayoutVars>
          <dgm:bulletEnabled val="1"/>
        </dgm:presLayoutVars>
      </dgm:prSet>
      <dgm:spPr/>
    </dgm:pt>
  </dgm:ptLst>
  <dgm:cxnLst>
    <dgm:cxn modelId="{2073C818-D964-4915-BCD3-F7AFE3C40223}" type="presOf" srcId="{2CD6BEC1-F4B7-4EBE-AB62-6F9FE69C5AB8}" destId="{F3ADEBAD-E35D-4527-AAA0-E930B8928238}" srcOrd="0" destOrd="0" presId="urn:microsoft.com/office/officeart/2005/8/layout/vList2"/>
    <dgm:cxn modelId="{16B99C3A-F63B-402B-9701-6480620579B6}" srcId="{12FD911E-85D3-4EDF-A24D-CAEEEB020F0F}" destId="{BB5ADB72-EB6C-4EF1-B1E7-B51C1132D15C}" srcOrd="1" destOrd="0" parTransId="{59DD40AE-B141-43A7-8C2D-8F8385EAEEBA}" sibTransId="{79AB0800-2E5C-452A-8936-A52A94EE06AE}"/>
    <dgm:cxn modelId="{1B0C1B5F-B2D2-41C8-AC94-EED93DF8EB6D}" type="presOf" srcId="{FA321506-413F-4D73-976E-CD5A5E54FC39}" destId="{017D7F0F-AB99-4E1D-ACBF-62FBD880B122}" srcOrd="0" destOrd="0" presId="urn:microsoft.com/office/officeart/2005/8/layout/vList2"/>
    <dgm:cxn modelId="{E507A95F-E625-4AA5-A122-3CD066354253}" srcId="{12FD911E-85D3-4EDF-A24D-CAEEEB020F0F}" destId="{877D4A43-DAB3-4E95-A443-740B95B0AB1D}" srcOrd="2" destOrd="0" parTransId="{E2131BE2-E8A3-4DA8-B915-2BFFECD34AD5}" sibTransId="{75509C27-2B72-4E18-B922-0972F6EC8928}"/>
    <dgm:cxn modelId="{0AA7A945-E39B-4984-98DF-A2664B82BB9C}" srcId="{12FD911E-85D3-4EDF-A24D-CAEEEB020F0F}" destId="{2CD6BEC1-F4B7-4EBE-AB62-6F9FE69C5AB8}" srcOrd="0" destOrd="0" parTransId="{5FB55101-3C68-457E-850A-22C5389C6A16}" sibTransId="{9FF9DE74-EB40-43D4-B767-63A5F2BED341}"/>
    <dgm:cxn modelId="{9139904D-0441-4938-B173-B37864EE77C2}" srcId="{877D4A43-DAB3-4E95-A443-740B95B0AB1D}" destId="{4381366B-3A05-496C-86B0-1D46FE7B2A94}" srcOrd="0" destOrd="0" parTransId="{565D49D8-FEA0-474A-A5C9-5005665DC860}" sibTransId="{0EA85095-A6C6-4064-BF86-1D7DF44D64DD}"/>
    <dgm:cxn modelId="{7217BC4D-CFB3-4E33-A203-C6D9D2111C2D}" type="presOf" srcId="{12FD911E-85D3-4EDF-A24D-CAEEEB020F0F}" destId="{A2A0E8EA-9402-4099-9305-CCB9175B4AED}" srcOrd="0" destOrd="0" presId="urn:microsoft.com/office/officeart/2005/8/layout/vList2"/>
    <dgm:cxn modelId="{6D2AEC73-E085-4C9B-9023-8687800749AF}" type="presOf" srcId="{877D4A43-DAB3-4E95-A443-740B95B0AB1D}" destId="{125EE0E7-2783-4503-AF8D-00B34FB509D5}" srcOrd="0" destOrd="0" presId="urn:microsoft.com/office/officeart/2005/8/layout/vList2"/>
    <dgm:cxn modelId="{B644ED7F-ED90-406F-98CD-C53BDA64B267}" type="presOf" srcId="{4381366B-3A05-496C-86B0-1D46FE7B2A94}" destId="{A76CE57D-41BC-40E6-A390-2D1B3D0A5369}" srcOrd="0" destOrd="0" presId="urn:microsoft.com/office/officeart/2005/8/layout/vList2"/>
    <dgm:cxn modelId="{57A1A192-D965-4FE9-9E0D-E85D03B7A484}" type="presOf" srcId="{BB5ADB72-EB6C-4EF1-B1E7-B51C1132D15C}" destId="{D702C4EF-CD0F-4DDB-9B3F-0FDE0068B5D5}" srcOrd="0" destOrd="0" presId="urn:microsoft.com/office/officeart/2005/8/layout/vList2"/>
    <dgm:cxn modelId="{CED71ED2-A3B3-43E7-892A-E1583AEECFD3}" srcId="{2CD6BEC1-F4B7-4EBE-AB62-6F9FE69C5AB8}" destId="{8C2E7055-21BC-4EA2-B75B-FEB96F7781B2}" srcOrd="0" destOrd="0" parTransId="{7CB628DA-7C63-4F9A-A364-816531E091BE}" sibTransId="{845EBE77-20F4-478E-B66B-D7127034028B}"/>
    <dgm:cxn modelId="{5CDA15E5-4078-4440-8468-C91FC22159E6}" srcId="{BB5ADB72-EB6C-4EF1-B1E7-B51C1132D15C}" destId="{FA321506-413F-4D73-976E-CD5A5E54FC39}" srcOrd="0" destOrd="0" parTransId="{27925A9D-6446-4AAF-A262-9507C91E706E}" sibTransId="{637EE2EA-2083-4CAB-B9B8-1F51BB877857}"/>
    <dgm:cxn modelId="{822D69F1-0557-4BF1-B4FB-8D9D55974DEF}" type="presOf" srcId="{8C2E7055-21BC-4EA2-B75B-FEB96F7781B2}" destId="{69FAF2CF-CD23-4233-A5DB-13A4AF37D61E}" srcOrd="0" destOrd="0" presId="urn:microsoft.com/office/officeart/2005/8/layout/vList2"/>
    <dgm:cxn modelId="{7061E62D-781E-4BBA-9A34-FE5EEE990BE6}" type="presParOf" srcId="{A2A0E8EA-9402-4099-9305-CCB9175B4AED}" destId="{F3ADEBAD-E35D-4527-AAA0-E930B8928238}" srcOrd="0" destOrd="0" presId="urn:microsoft.com/office/officeart/2005/8/layout/vList2"/>
    <dgm:cxn modelId="{CE6F11F5-7F8E-41CE-89F3-EC34DB6A8C67}" type="presParOf" srcId="{A2A0E8EA-9402-4099-9305-CCB9175B4AED}" destId="{69FAF2CF-CD23-4233-A5DB-13A4AF37D61E}" srcOrd="1" destOrd="0" presId="urn:microsoft.com/office/officeart/2005/8/layout/vList2"/>
    <dgm:cxn modelId="{7082768B-B813-45FA-9D16-1A1FEB2782D3}" type="presParOf" srcId="{A2A0E8EA-9402-4099-9305-CCB9175B4AED}" destId="{D702C4EF-CD0F-4DDB-9B3F-0FDE0068B5D5}" srcOrd="2" destOrd="0" presId="urn:microsoft.com/office/officeart/2005/8/layout/vList2"/>
    <dgm:cxn modelId="{14CF4294-4AD6-4F87-9F97-CC14519F6DB0}" type="presParOf" srcId="{A2A0E8EA-9402-4099-9305-CCB9175B4AED}" destId="{017D7F0F-AB99-4E1D-ACBF-62FBD880B122}" srcOrd="3" destOrd="0" presId="urn:microsoft.com/office/officeart/2005/8/layout/vList2"/>
    <dgm:cxn modelId="{F13C353A-25F4-474B-B21E-6CBFD5D23A1F}" type="presParOf" srcId="{A2A0E8EA-9402-4099-9305-CCB9175B4AED}" destId="{125EE0E7-2783-4503-AF8D-00B34FB509D5}" srcOrd="4" destOrd="0" presId="urn:microsoft.com/office/officeart/2005/8/layout/vList2"/>
    <dgm:cxn modelId="{8FF2702C-EE96-4FD4-9E3B-08432F3714E8}" type="presParOf" srcId="{A2A0E8EA-9402-4099-9305-CCB9175B4AED}" destId="{A76CE57D-41BC-40E6-A390-2D1B3D0A536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65D0D1-8B30-4197-BDEA-D86007332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3923BF2D-4D03-4CDC-AE1C-51EF52DAEE47}">
      <dgm:prSet/>
      <dgm:spPr/>
      <dgm:t>
        <a:bodyPr/>
        <a:lstStyle/>
        <a:p>
          <a:r>
            <a:rPr kumimoji="1" lang="ja-JP" altLang="en-US" dirty="0"/>
            <a:t>データは発生したところできれいに作る</a:t>
          </a:r>
          <a:endParaRPr lang="ja-JP" dirty="0"/>
        </a:p>
      </dgm:t>
    </dgm:pt>
    <dgm:pt modelId="{623086C3-4299-41E8-8E79-D988D7B94AE5}" type="parTrans" cxnId="{353AC060-639A-45D6-BD85-9CEF7C871FC4}">
      <dgm:prSet/>
      <dgm:spPr/>
      <dgm:t>
        <a:bodyPr/>
        <a:lstStyle/>
        <a:p>
          <a:endParaRPr kumimoji="1" lang="ja-JP" altLang="en-US"/>
        </a:p>
      </dgm:t>
    </dgm:pt>
    <dgm:pt modelId="{C4AF4DD4-D735-4BC5-896C-B26B0A41B488}" type="sibTrans" cxnId="{353AC060-639A-45D6-BD85-9CEF7C871FC4}">
      <dgm:prSet/>
      <dgm:spPr/>
      <dgm:t>
        <a:bodyPr/>
        <a:lstStyle/>
        <a:p>
          <a:endParaRPr kumimoji="1" lang="ja-JP" altLang="en-US"/>
        </a:p>
      </dgm:t>
    </dgm:pt>
    <dgm:pt modelId="{D3660560-37B4-4AF4-AF01-164DDE049382}">
      <dgm:prSet/>
      <dgm:spPr/>
      <dgm:t>
        <a:bodyPr/>
        <a:lstStyle/>
        <a:p>
          <a:r>
            <a:rPr kumimoji="1" lang="ja-JP" altLang="en-US" dirty="0"/>
            <a:t>データの交換、利活用ではできるだけ人の手を介さない</a:t>
          </a:r>
          <a:endParaRPr lang="ja-JP" dirty="0"/>
        </a:p>
      </dgm:t>
    </dgm:pt>
    <dgm:pt modelId="{BDE39A11-18DA-42D1-A186-BC57628252A5}" type="parTrans" cxnId="{A7788AF4-8FEE-4380-BD05-E00C6375E0B1}">
      <dgm:prSet/>
      <dgm:spPr/>
      <dgm:t>
        <a:bodyPr/>
        <a:lstStyle/>
        <a:p>
          <a:endParaRPr kumimoji="1" lang="ja-JP" altLang="en-US"/>
        </a:p>
      </dgm:t>
    </dgm:pt>
    <dgm:pt modelId="{A2CA1F10-FD12-483B-A9B5-B0298488FB16}" type="sibTrans" cxnId="{A7788AF4-8FEE-4380-BD05-E00C6375E0B1}">
      <dgm:prSet/>
      <dgm:spPr/>
      <dgm:t>
        <a:bodyPr/>
        <a:lstStyle/>
        <a:p>
          <a:endParaRPr kumimoji="1" lang="ja-JP" altLang="en-US"/>
        </a:p>
      </dgm:t>
    </dgm:pt>
    <dgm:pt modelId="{4AD6C07D-1956-4BB7-A931-41CFC21A5D99}">
      <dgm:prSet/>
      <dgm:spPr/>
      <dgm:t>
        <a:bodyPr/>
        <a:lstStyle/>
        <a:p>
          <a:r>
            <a:rPr kumimoji="1" lang="ja-JP" altLang="en-US"/>
            <a:t>現場に負担をかけないデータ</a:t>
          </a:r>
          <a:r>
            <a:rPr kumimoji="1" lang="ja-JP" altLang="en-US" dirty="0"/>
            <a:t>のエコシステムを考える</a:t>
          </a:r>
          <a:endParaRPr kumimoji="1" lang="en-US" altLang="ja-JP" dirty="0"/>
        </a:p>
      </dgm:t>
    </dgm:pt>
    <dgm:pt modelId="{3D6E0214-BFB7-4C67-8895-31BBC47F1CB1}" type="parTrans" cxnId="{5C647E27-B8A2-4EB6-B6F5-6C66377A3B53}">
      <dgm:prSet/>
      <dgm:spPr/>
      <dgm:t>
        <a:bodyPr/>
        <a:lstStyle/>
        <a:p>
          <a:endParaRPr kumimoji="1" lang="ja-JP" altLang="en-US"/>
        </a:p>
      </dgm:t>
    </dgm:pt>
    <dgm:pt modelId="{ECA8B538-0EB8-44AA-8CFC-8462AC134FB4}" type="sibTrans" cxnId="{5C647E27-B8A2-4EB6-B6F5-6C66377A3B53}">
      <dgm:prSet/>
      <dgm:spPr/>
      <dgm:t>
        <a:bodyPr/>
        <a:lstStyle/>
        <a:p>
          <a:endParaRPr kumimoji="1" lang="ja-JP" altLang="en-US"/>
        </a:p>
      </dgm:t>
    </dgm:pt>
    <dgm:pt modelId="{15283307-B80B-40BA-9E42-ED44566CA653}">
      <dgm:prSet/>
      <dgm:spPr/>
      <dgm:t>
        <a:bodyPr/>
        <a:lstStyle/>
        <a:p>
          <a:r>
            <a:rPr kumimoji="1" lang="ja-JP" altLang="en-US" dirty="0"/>
            <a:t>データはコピーが簡単にできるのでコント</a:t>
          </a:r>
          <a:r>
            <a:rPr kumimoji="1" lang="en-US" altLang="ja-JP" dirty="0"/>
            <a:t>―</a:t>
          </a:r>
          <a:r>
            <a:rPr kumimoji="1" lang="ja-JP" altLang="en-US" dirty="0"/>
            <a:t>ラビリティを考える</a:t>
          </a:r>
          <a:endParaRPr lang="ja-JP" dirty="0"/>
        </a:p>
      </dgm:t>
    </dgm:pt>
    <dgm:pt modelId="{7CD646C6-B624-4A90-9037-D4665E5FF92D}" type="parTrans" cxnId="{3D150C79-7B54-4D5E-A94E-1543A72FE3CD}">
      <dgm:prSet/>
      <dgm:spPr/>
      <dgm:t>
        <a:bodyPr/>
        <a:lstStyle/>
        <a:p>
          <a:endParaRPr kumimoji="1" lang="ja-JP" altLang="en-US"/>
        </a:p>
      </dgm:t>
    </dgm:pt>
    <dgm:pt modelId="{847D6E55-85CC-4FED-9A73-0AF8446F7078}" type="sibTrans" cxnId="{3D150C79-7B54-4D5E-A94E-1543A72FE3CD}">
      <dgm:prSet/>
      <dgm:spPr/>
      <dgm:t>
        <a:bodyPr/>
        <a:lstStyle/>
        <a:p>
          <a:endParaRPr kumimoji="1" lang="ja-JP" altLang="en-US"/>
        </a:p>
      </dgm:t>
    </dgm:pt>
    <dgm:pt modelId="{D8061739-89DF-464C-AE66-9CA685577605}">
      <dgm:prSet/>
      <dgm:spPr/>
      <dgm:t>
        <a:bodyPr/>
        <a:lstStyle/>
        <a:p>
          <a:r>
            <a:rPr kumimoji="1" lang="ja-JP" altLang="en-US"/>
            <a:t>データ</a:t>
          </a:r>
          <a:r>
            <a:rPr kumimoji="1" lang="ja-JP" altLang="en-US" dirty="0"/>
            <a:t>のエラーはフィードバックをする</a:t>
          </a:r>
          <a:endParaRPr kumimoji="1" lang="en-US" altLang="ja-JP" dirty="0"/>
        </a:p>
      </dgm:t>
    </dgm:pt>
    <dgm:pt modelId="{9215DD25-513C-4ACF-9010-A865DC0447D0}" type="parTrans" cxnId="{DB5A7500-C01A-4EE1-B554-12D09E6E37AA}">
      <dgm:prSet/>
      <dgm:spPr/>
      <dgm:t>
        <a:bodyPr/>
        <a:lstStyle/>
        <a:p>
          <a:endParaRPr kumimoji="1" lang="ja-JP" altLang="en-US"/>
        </a:p>
      </dgm:t>
    </dgm:pt>
    <dgm:pt modelId="{EEB149BB-65CF-4D00-B141-545FA2691BC6}" type="sibTrans" cxnId="{DB5A7500-C01A-4EE1-B554-12D09E6E37AA}">
      <dgm:prSet/>
      <dgm:spPr/>
      <dgm:t>
        <a:bodyPr/>
        <a:lstStyle/>
        <a:p>
          <a:endParaRPr kumimoji="1" lang="ja-JP" altLang="en-US"/>
        </a:p>
      </dgm:t>
    </dgm:pt>
    <dgm:pt modelId="{87AAABD1-43D8-4005-AE40-3D8BCA090DAE}" type="pres">
      <dgm:prSet presAssocID="{8065D0D1-8B30-4197-BDEA-D86007332344}" presName="linear" presStyleCnt="0">
        <dgm:presLayoutVars>
          <dgm:animLvl val="lvl"/>
          <dgm:resizeHandles val="exact"/>
        </dgm:presLayoutVars>
      </dgm:prSet>
      <dgm:spPr/>
    </dgm:pt>
    <dgm:pt modelId="{3274E24C-082B-4B10-BA1E-152709447B20}" type="pres">
      <dgm:prSet presAssocID="{3923BF2D-4D03-4CDC-AE1C-51EF52DAEE47}" presName="parentText" presStyleLbl="node1" presStyleIdx="0" presStyleCnt="5">
        <dgm:presLayoutVars>
          <dgm:chMax val="0"/>
          <dgm:bulletEnabled val="1"/>
        </dgm:presLayoutVars>
      </dgm:prSet>
      <dgm:spPr/>
    </dgm:pt>
    <dgm:pt modelId="{DDA9E98A-8447-422B-9501-E369E2EFF5EE}" type="pres">
      <dgm:prSet presAssocID="{C4AF4DD4-D735-4BC5-896C-B26B0A41B488}" presName="spacer" presStyleCnt="0"/>
      <dgm:spPr/>
    </dgm:pt>
    <dgm:pt modelId="{A318DDE9-4F61-493B-B1E1-1C9889CD76CA}" type="pres">
      <dgm:prSet presAssocID="{D3660560-37B4-4AF4-AF01-164DDE049382}" presName="parentText" presStyleLbl="node1" presStyleIdx="1" presStyleCnt="5">
        <dgm:presLayoutVars>
          <dgm:chMax val="0"/>
          <dgm:bulletEnabled val="1"/>
        </dgm:presLayoutVars>
      </dgm:prSet>
      <dgm:spPr/>
    </dgm:pt>
    <dgm:pt modelId="{1236EB10-EE6F-4409-B9C4-AA75DB0B540A}" type="pres">
      <dgm:prSet presAssocID="{A2CA1F10-FD12-483B-A9B5-B0298488FB16}" presName="spacer" presStyleCnt="0"/>
      <dgm:spPr/>
    </dgm:pt>
    <dgm:pt modelId="{F35054C5-463F-4664-9C5F-0C1971054420}" type="pres">
      <dgm:prSet presAssocID="{4AD6C07D-1956-4BB7-A931-41CFC21A5D99}" presName="parentText" presStyleLbl="node1" presStyleIdx="2" presStyleCnt="5">
        <dgm:presLayoutVars>
          <dgm:chMax val="0"/>
          <dgm:bulletEnabled val="1"/>
        </dgm:presLayoutVars>
      </dgm:prSet>
      <dgm:spPr/>
    </dgm:pt>
    <dgm:pt modelId="{3287D5C8-BB9D-45D1-BCE7-45B5A70A5F39}" type="pres">
      <dgm:prSet presAssocID="{ECA8B538-0EB8-44AA-8CFC-8462AC134FB4}" presName="spacer" presStyleCnt="0"/>
      <dgm:spPr/>
    </dgm:pt>
    <dgm:pt modelId="{014C69FA-FC09-4D73-B3B3-CD6F2338A809}" type="pres">
      <dgm:prSet presAssocID="{D8061739-89DF-464C-AE66-9CA685577605}" presName="parentText" presStyleLbl="node1" presStyleIdx="3" presStyleCnt="5">
        <dgm:presLayoutVars>
          <dgm:chMax val="0"/>
          <dgm:bulletEnabled val="1"/>
        </dgm:presLayoutVars>
      </dgm:prSet>
      <dgm:spPr/>
    </dgm:pt>
    <dgm:pt modelId="{1ADB44CE-4D45-4169-85E4-2654EC91FFF1}" type="pres">
      <dgm:prSet presAssocID="{EEB149BB-65CF-4D00-B141-545FA2691BC6}" presName="spacer" presStyleCnt="0"/>
      <dgm:spPr/>
    </dgm:pt>
    <dgm:pt modelId="{0A1B599A-9D13-46D9-A509-70FC0AF5AB81}" type="pres">
      <dgm:prSet presAssocID="{15283307-B80B-40BA-9E42-ED44566CA653}" presName="parentText" presStyleLbl="node1" presStyleIdx="4" presStyleCnt="5">
        <dgm:presLayoutVars>
          <dgm:chMax val="0"/>
          <dgm:bulletEnabled val="1"/>
        </dgm:presLayoutVars>
      </dgm:prSet>
      <dgm:spPr/>
    </dgm:pt>
  </dgm:ptLst>
  <dgm:cxnLst>
    <dgm:cxn modelId="{DB5A7500-C01A-4EE1-B554-12D09E6E37AA}" srcId="{8065D0D1-8B30-4197-BDEA-D86007332344}" destId="{D8061739-89DF-464C-AE66-9CA685577605}" srcOrd="3" destOrd="0" parTransId="{9215DD25-513C-4ACF-9010-A865DC0447D0}" sibTransId="{EEB149BB-65CF-4D00-B141-545FA2691BC6}"/>
    <dgm:cxn modelId="{D3B1F81B-12FA-4FD9-8FC1-02FE0B289BE2}" type="presOf" srcId="{4AD6C07D-1956-4BB7-A931-41CFC21A5D99}" destId="{F35054C5-463F-4664-9C5F-0C1971054420}" srcOrd="0" destOrd="0" presId="urn:microsoft.com/office/officeart/2005/8/layout/vList2"/>
    <dgm:cxn modelId="{5C647E27-B8A2-4EB6-B6F5-6C66377A3B53}" srcId="{8065D0D1-8B30-4197-BDEA-D86007332344}" destId="{4AD6C07D-1956-4BB7-A931-41CFC21A5D99}" srcOrd="2" destOrd="0" parTransId="{3D6E0214-BFB7-4C67-8895-31BBC47F1CB1}" sibTransId="{ECA8B538-0EB8-44AA-8CFC-8462AC134FB4}"/>
    <dgm:cxn modelId="{BE1C802C-944C-4707-832C-1BECDEEAA209}" type="presOf" srcId="{3923BF2D-4D03-4CDC-AE1C-51EF52DAEE47}" destId="{3274E24C-082B-4B10-BA1E-152709447B20}" srcOrd="0" destOrd="0" presId="urn:microsoft.com/office/officeart/2005/8/layout/vList2"/>
    <dgm:cxn modelId="{840FF732-B436-4653-9917-28344D689C79}" type="presOf" srcId="{15283307-B80B-40BA-9E42-ED44566CA653}" destId="{0A1B599A-9D13-46D9-A509-70FC0AF5AB81}" srcOrd="0" destOrd="0" presId="urn:microsoft.com/office/officeart/2005/8/layout/vList2"/>
    <dgm:cxn modelId="{25EDAF3B-4381-4D53-B480-76F398C2B048}" type="presOf" srcId="{8065D0D1-8B30-4197-BDEA-D86007332344}" destId="{87AAABD1-43D8-4005-AE40-3D8BCA090DAE}" srcOrd="0" destOrd="0" presId="urn:microsoft.com/office/officeart/2005/8/layout/vList2"/>
    <dgm:cxn modelId="{353AC060-639A-45D6-BD85-9CEF7C871FC4}" srcId="{8065D0D1-8B30-4197-BDEA-D86007332344}" destId="{3923BF2D-4D03-4CDC-AE1C-51EF52DAEE47}" srcOrd="0" destOrd="0" parTransId="{623086C3-4299-41E8-8E79-D988D7B94AE5}" sibTransId="{C4AF4DD4-D735-4BC5-896C-B26B0A41B488}"/>
    <dgm:cxn modelId="{3D150C79-7B54-4D5E-A94E-1543A72FE3CD}" srcId="{8065D0D1-8B30-4197-BDEA-D86007332344}" destId="{15283307-B80B-40BA-9E42-ED44566CA653}" srcOrd="4" destOrd="0" parTransId="{7CD646C6-B624-4A90-9037-D4665E5FF92D}" sibTransId="{847D6E55-85CC-4FED-9A73-0AF8446F7078}"/>
    <dgm:cxn modelId="{45BF1DA2-3761-4B3E-BDAE-62FC7C91CAA1}" type="presOf" srcId="{D8061739-89DF-464C-AE66-9CA685577605}" destId="{014C69FA-FC09-4D73-B3B3-CD6F2338A809}" srcOrd="0" destOrd="0" presId="urn:microsoft.com/office/officeart/2005/8/layout/vList2"/>
    <dgm:cxn modelId="{C4203FDC-7DA7-4F2A-9206-16049351F9DB}" type="presOf" srcId="{D3660560-37B4-4AF4-AF01-164DDE049382}" destId="{A318DDE9-4F61-493B-B1E1-1C9889CD76CA}" srcOrd="0" destOrd="0" presId="urn:microsoft.com/office/officeart/2005/8/layout/vList2"/>
    <dgm:cxn modelId="{A7788AF4-8FEE-4380-BD05-E00C6375E0B1}" srcId="{8065D0D1-8B30-4197-BDEA-D86007332344}" destId="{D3660560-37B4-4AF4-AF01-164DDE049382}" srcOrd="1" destOrd="0" parTransId="{BDE39A11-18DA-42D1-A186-BC57628252A5}" sibTransId="{A2CA1F10-FD12-483B-A9B5-B0298488FB16}"/>
    <dgm:cxn modelId="{53EF321B-E96E-497E-86BC-7D65B6F74C4D}" type="presParOf" srcId="{87AAABD1-43D8-4005-AE40-3D8BCA090DAE}" destId="{3274E24C-082B-4B10-BA1E-152709447B20}" srcOrd="0" destOrd="0" presId="urn:microsoft.com/office/officeart/2005/8/layout/vList2"/>
    <dgm:cxn modelId="{95EBCE60-2CD3-48B1-9098-A2D442841E6E}" type="presParOf" srcId="{87AAABD1-43D8-4005-AE40-3D8BCA090DAE}" destId="{DDA9E98A-8447-422B-9501-E369E2EFF5EE}" srcOrd="1" destOrd="0" presId="urn:microsoft.com/office/officeart/2005/8/layout/vList2"/>
    <dgm:cxn modelId="{D9763051-9E68-486E-99EE-2D2C1D5E1CE3}" type="presParOf" srcId="{87AAABD1-43D8-4005-AE40-3D8BCA090DAE}" destId="{A318DDE9-4F61-493B-B1E1-1C9889CD76CA}" srcOrd="2" destOrd="0" presId="urn:microsoft.com/office/officeart/2005/8/layout/vList2"/>
    <dgm:cxn modelId="{10D54C5F-1214-4C19-9987-8DC4056EEBCB}" type="presParOf" srcId="{87AAABD1-43D8-4005-AE40-3D8BCA090DAE}" destId="{1236EB10-EE6F-4409-B9C4-AA75DB0B540A}" srcOrd="3" destOrd="0" presId="urn:microsoft.com/office/officeart/2005/8/layout/vList2"/>
    <dgm:cxn modelId="{2B5E8BE1-539D-46F4-8CA7-A9AB3CFA08F6}" type="presParOf" srcId="{87AAABD1-43D8-4005-AE40-3D8BCA090DAE}" destId="{F35054C5-463F-4664-9C5F-0C1971054420}" srcOrd="4" destOrd="0" presId="urn:microsoft.com/office/officeart/2005/8/layout/vList2"/>
    <dgm:cxn modelId="{38E24830-1380-4B2C-9C8B-9B143D340D2D}" type="presParOf" srcId="{87AAABD1-43D8-4005-AE40-3D8BCA090DAE}" destId="{3287D5C8-BB9D-45D1-BCE7-45B5A70A5F39}" srcOrd="5" destOrd="0" presId="urn:microsoft.com/office/officeart/2005/8/layout/vList2"/>
    <dgm:cxn modelId="{EFC809F3-95A2-4203-B304-5DDD03BFA577}" type="presParOf" srcId="{87AAABD1-43D8-4005-AE40-3D8BCA090DAE}" destId="{014C69FA-FC09-4D73-B3B3-CD6F2338A809}" srcOrd="6" destOrd="0" presId="urn:microsoft.com/office/officeart/2005/8/layout/vList2"/>
    <dgm:cxn modelId="{C2F2BA4D-18C0-4C9F-92F0-6768CCA8EA29}" type="presParOf" srcId="{87AAABD1-43D8-4005-AE40-3D8BCA090DAE}" destId="{1ADB44CE-4D45-4169-85E4-2654EC91FFF1}" srcOrd="7" destOrd="0" presId="urn:microsoft.com/office/officeart/2005/8/layout/vList2"/>
    <dgm:cxn modelId="{C4260EEF-A50F-4744-BA57-28D800B794B0}" type="presParOf" srcId="{87AAABD1-43D8-4005-AE40-3D8BCA090DAE}" destId="{0A1B599A-9D13-46D9-A509-70FC0AF5AB8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4CEBA-96C6-44F6-B3F1-1DDD157775F4}">
      <dsp:nvSpPr>
        <dsp:cNvPr id="0" name=""/>
        <dsp:cNvSpPr/>
      </dsp:nvSpPr>
      <dsp:spPr>
        <a:xfrm>
          <a:off x="0" y="62577"/>
          <a:ext cx="10515600" cy="1132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ja-JP" altLang="en-US" sz="2200" kern="1200" dirty="0"/>
            <a:t>データ利用には、データ抽出・加工に関する様々な手法やデータベース等の技術が欠かせないことを理解する</a:t>
          </a:r>
          <a:endParaRPr lang="ja-JP" sz="2200" kern="1200" dirty="0"/>
        </a:p>
      </dsp:txBody>
      <dsp:txXfrm>
        <a:off x="55287" y="117864"/>
        <a:ext cx="10405026" cy="1021986"/>
      </dsp:txXfrm>
    </dsp:sp>
    <dsp:sp modelId="{A599F7C0-E5F1-426C-BAE9-0C928F57AE57}">
      <dsp:nvSpPr>
        <dsp:cNvPr id="0" name=""/>
        <dsp:cNvSpPr/>
      </dsp:nvSpPr>
      <dsp:spPr>
        <a:xfrm>
          <a:off x="0" y="1195137"/>
          <a:ext cx="10515600"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kumimoji="1" lang="ja-JP" altLang="en-US" sz="1700" kern="1200" dirty="0"/>
            <a:t>データ利用に関する理解を深めるために、データの抽出、加工、出力に関する手法を知る必要がある。</a:t>
          </a:r>
          <a:endParaRPr lang="ja-JP" sz="1700" kern="1200" dirty="0"/>
        </a:p>
        <a:p>
          <a:pPr marL="171450" lvl="1" indent="-171450" algn="l" defTabSz="755650">
            <a:lnSpc>
              <a:spcPct val="90000"/>
            </a:lnSpc>
            <a:spcBef>
              <a:spcPct val="0"/>
            </a:spcBef>
            <a:spcAft>
              <a:spcPct val="20000"/>
            </a:spcAft>
            <a:buChar char="•"/>
          </a:pPr>
          <a:r>
            <a:rPr kumimoji="1" lang="ja-JP" altLang="en-US" sz="1700" kern="1200" dirty="0"/>
            <a:t>データ利用に関する理解を深めるために、データ利用に欠かせない技術である、データベースの仕組みについて知る必要がある。</a:t>
          </a:r>
        </a:p>
      </dsp:txBody>
      <dsp:txXfrm>
        <a:off x="0" y="1195137"/>
        <a:ext cx="10515600" cy="1115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DEBAD-E35D-4527-AAA0-E930B8928238}">
      <dsp:nvSpPr>
        <dsp:cNvPr id="0" name=""/>
        <dsp:cNvSpPr/>
      </dsp:nvSpPr>
      <dsp:spPr>
        <a:xfrm>
          <a:off x="0" y="4445"/>
          <a:ext cx="8128000" cy="577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kumimoji="1" lang="ja-JP" altLang="en-US" sz="1900" kern="1200" dirty="0"/>
            <a:t>政府相互運用性フレームワーク（</a:t>
          </a:r>
          <a:r>
            <a:rPr kumimoji="1" lang="en-US" altLang="ja-JP" sz="1900" kern="1200" dirty="0"/>
            <a:t>GIF</a:t>
          </a:r>
          <a:r>
            <a:rPr kumimoji="1" lang="ja-JP" altLang="en-US" sz="1900" kern="1200" dirty="0"/>
            <a:t>）データモデル</a:t>
          </a:r>
        </a:p>
      </dsp:txBody>
      <dsp:txXfrm>
        <a:off x="28215" y="32660"/>
        <a:ext cx="8071570" cy="521550"/>
      </dsp:txXfrm>
    </dsp:sp>
    <dsp:sp modelId="{69FAF2CF-CD23-4233-A5DB-13A4AF37D61E}">
      <dsp:nvSpPr>
        <dsp:cNvPr id="0" name=""/>
        <dsp:cNvSpPr/>
      </dsp:nvSpPr>
      <dsp:spPr>
        <a:xfrm>
          <a:off x="0" y="582425"/>
          <a:ext cx="8128000"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kumimoji="1" lang="ja-JP" altLang="en-US" sz="1500" kern="1200" dirty="0"/>
            <a:t>政府等の行政機関が参照するデータモデルです。</a:t>
          </a:r>
        </a:p>
      </dsp:txBody>
      <dsp:txXfrm>
        <a:off x="0" y="582425"/>
        <a:ext cx="8128000" cy="344137"/>
      </dsp:txXfrm>
    </dsp:sp>
    <dsp:sp modelId="{D702C4EF-CD0F-4DDB-9B3F-0FDE0068B5D5}">
      <dsp:nvSpPr>
        <dsp:cNvPr id="0" name=""/>
        <dsp:cNvSpPr/>
      </dsp:nvSpPr>
      <dsp:spPr>
        <a:xfrm>
          <a:off x="0" y="926562"/>
          <a:ext cx="8128000" cy="577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kumimoji="1" lang="en-US" altLang="ja-JP" sz="1900" kern="1200" dirty="0"/>
            <a:t>Schema.org</a:t>
          </a:r>
          <a:endParaRPr kumimoji="1" lang="ja-JP" altLang="en-US" sz="1900" kern="1200" dirty="0"/>
        </a:p>
      </dsp:txBody>
      <dsp:txXfrm>
        <a:off x="28215" y="954777"/>
        <a:ext cx="8071570" cy="521550"/>
      </dsp:txXfrm>
    </dsp:sp>
    <dsp:sp modelId="{017D7F0F-AB99-4E1D-ACBF-62FBD880B122}">
      <dsp:nvSpPr>
        <dsp:cNvPr id="0" name=""/>
        <dsp:cNvSpPr/>
      </dsp:nvSpPr>
      <dsp:spPr>
        <a:xfrm>
          <a:off x="0" y="1504542"/>
          <a:ext cx="8128000"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kumimoji="1" lang="en-US" altLang="ja-JP" sz="1500" kern="1200" dirty="0"/>
            <a:t>web</a:t>
          </a:r>
          <a:r>
            <a:rPr kumimoji="1" lang="ja-JP" altLang="en-US" sz="1500" kern="1200" dirty="0"/>
            <a:t>検索サイトが活用する国際的なデータモデルです。</a:t>
          </a:r>
        </a:p>
      </dsp:txBody>
      <dsp:txXfrm>
        <a:off x="0" y="1504542"/>
        <a:ext cx="8128000" cy="344137"/>
      </dsp:txXfrm>
    </dsp:sp>
    <dsp:sp modelId="{125EE0E7-2783-4503-AF8D-00B34FB509D5}">
      <dsp:nvSpPr>
        <dsp:cNvPr id="0" name=""/>
        <dsp:cNvSpPr/>
      </dsp:nvSpPr>
      <dsp:spPr>
        <a:xfrm>
          <a:off x="0" y="1848680"/>
          <a:ext cx="8128000" cy="577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kumimoji="1" lang="en-US" altLang="ja-JP" sz="1900" kern="1200" dirty="0"/>
            <a:t>Smart Data Models</a:t>
          </a:r>
          <a:endParaRPr kumimoji="1" lang="ja-JP" altLang="en-US" sz="1900" kern="1200" dirty="0"/>
        </a:p>
      </dsp:txBody>
      <dsp:txXfrm>
        <a:off x="28215" y="1876895"/>
        <a:ext cx="8071570" cy="521550"/>
      </dsp:txXfrm>
    </dsp:sp>
    <dsp:sp modelId="{A76CE57D-41BC-40E6-A390-2D1B3D0A5369}">
      <dsp:nvSpPr>
        <dsp:cNvPr id="0" name=""/>
        <dsp:cNvSpPr/>
      </dsp:nvSpPr>
      <dsp:spPr>
        <a:xfrm>
          <a:off x="0" y="2426660"/>
          <a:ext cx="8128000"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kumimoji="1" lang="ja-JP" altLang="en-US" sz="1500" kern="1200" dirty="0"/>
            <a:t>スマートシティや産業用データのデータモデルです。</a:t>
          </a:r>
        </a:p>
      </dsp:txBody>
      <dsp:txXfrm>
        <a:off x="0" y="2426660"/>
        <a:ext cx="8128000" cy="344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4E24C-082B-4B10-BA1E-152709447B20}">
      <dsp:nvSpPr>
        <dsp:cNvPr id="0" name=""/>
        <dsp:cNvSpPr/>
      </dsp:nvSpPr>
      <dsp:spPr>
        <a:xfrm>
          <a:off x="0" y="199128"/>
          <a:ext cx="10515600" cy="821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dirty="0"/>
            <a:t>データは発生したところできれいに作る</a:t>
          </a:r>
          <a:endParaRPr lang="ja-JP" sz="2700" kern="1200" dirty="0"/>
        </a:p>
      </dsp:txBody>
      <dsp:txXfrm>
        <a:off x="40095" y="239223"/>
        <a:ext cx="10435410" cy="741150"/>
      </dsp:txXfrm>
    </dsp:sp>
    <dsp:sp modelId="{A318DDE9-4F61-493B-B1E1-1C9889CD76CA}">
      <dsp:nvSpPr>
        <dsp:cNvPr id="0" name=""/>
        <dsp:cNvSpPr/>
      </dsp:nvSpPr>
      <dsp:spPr>
        <a:xfrm>
          <a:off x="0" y="1098228"/>
          <a:ext cx="10515600" cy="821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dirty="0"/>
            <a:t>データの交換、利活用ではできるだけ人の手を介さない</a:t>
          </a:r>
          <a:endParaRPr lang="ja-JP" sz="2700" kern="1200" dirty="0"/>
        </a:p>
      </dsp:txBody>
      <dsp:txXfrm>
        <a:off x="40095" y="1138323"/>
        <a:ext cx="10435410" cy="741150"/>
      </dsp:txXfrm>
    </dsp:sp>
    <dsp:sp modelId="{F35054C5-463F-4664-9C5F-0C1971054420}">
      <dsp:nvSpPr>
        <dsp:cNvPr id="0" name=""/>
        <dsp:cNvSpPr/>
      </dsp:nvSpPr>
      <dsp:spPr>
        <a:xfrm>
          <a:off x="0" y="1997328"/>
          <a:ext cx="10515600" cy="821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a:t>現場に負担をかけないデータ</a:t>
          </a:r>
          <a:r>
            <a:rPr kumimoji="1" lang="ja-JP" altLang="en-US" sz="2700" kern="1200" dirty="0"/>
            <a:t>のエコシステムを考える</a:t>
          </a:r>
          <a:endParaRPr kumimoji="1" lang="en-US" altLang="ja-JP" sz="2700" kern="1200" dirty="0"/>
        </a:p>
      </dsp:txBody>
      <dsp:txXfrm>
        <a:off x="40095" y="2037423"/>
        <a:ext cx="10435410" cy="741150"/>
      </dsp:txXfrm>
    </dsp:sp>
    <dsp:sp modelId="{014C69FA-FC09-4D73-B3B3-CD6F2338A809}">
      <dsp:nvSpPr>
        <dsp:cNvPr id="0" name=""/>
        <dsp:cNvSpPr/>
      </dsp:nvSpPr>
      <dsp:spPr>
        <a:xfrm>
          <a:off x="0" y="2896428"/>
          <a:ext cx="10515600" cy="821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a:t>データ</a:t>
          </a:r>
          <a:r>
            <a:rPr kumimoji="1" lang="ja-JP" altLang="en-US" sz="2700" kern="1200" dirty="0"/>
            <a:t>のエラーはフィードバックをする</a:t>
          </a:r>
          <a:endParaRPr kumimoji="1" lang="en-US" altLang="ja-JP" sz="2700" kern="1200" dirty="0"/>
        </a:p>
      </dsp:txBody>
      <dsp:txXfrm>
        <a:off x="40095" y="2936523"/>
        <a:ext cx="10435410" cy="741150"/>
      </dsp:txXfrm>
    </dsp:sp>
    <dsp:sp modelId="{0A1B599A-9D13-46D9-A509-70FC0AF5AB81}">
      <dsp:nvSpPr>
        <dsp:cNvPr id="0" name=""/>
        <dsp:cNvSpPr/>
      </dsp:nvSpPr>
      <dsp:spPr>
        <a:xfrm>
          <a:off x="0" y="3795528"/>
          <a:ext cx="10515600" cy="821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dirty="0"/>
            <a:t>データはコピーが簡単にできるのでコント</a:t>
          </a:r>
          <a:r>
            <a:rPr kumimoji="1" lang="en-US" altLang="ja-JP" sz="2700" kern="1200" dirty="0"/>
            <a:t>―</a:t>
          </a:r>
          <a:r>
            <a:rPr kumimoji="1" lang="ja-JP" altLang="en-US" sz="2700" kern="1200" dirty="0"/>
            <a:t>ラビリティを考える</a:t>
          </a:r>
          <a:endParaRPr lang="ja-JP" sz="2700" kern="1200" dirty="0"/>
        </a:p>
      </dsp:txBody>
      <dsp:txXfrm>
        <a:off x="40095" y="3835623"/>
        <a:ext cx="10435410" cy="7411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1" y="1"/>
            <a:ext cx="2971800" cy="495427"/>
          </a:xfrm>
          <a:prstGeom prst="rect">
            <a:avLst/>
          </a:prstGeom>
        </p:spPr>
        <p:txBody>
          <a:bodyPr vert="horz" lIns="92153" tIns="46077" rIns="92153" bIns="46077"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84613" y="1"/>
            <a:ext cx="2971800" cy="495427"/>
          </a:xfrm>
          <a:prstGeom prst="rect">
            <a:avLst/>
          </a:prstGeom>
        </p:spPr>
        <p:txBody>
          <a:bodyPr vert="horz" lIns="92153" tIns="46077" rIns="92153" bIns="46077" rtlCol="0"/>
          <a:lstStyle>
            <a:lvl1pPr algn="r">
              <a:defRPr sz="1200"/>
            </a:lvl1pPr>
          </a:lstStyle>
          <a:p>
            <a:fld id="{20FB63DF-E160-42EB-8E2B-592BF8341029}" type="datetimeFigureOut">
              <a:rPr kumimoji="1" lang="ja-JP" altLang="en-US" smtClean="0"/>
              <a:t>2023/3/28</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1" y="9378825"/>
            <a:ext cx="2971800" cy="495426"/>
          </a:xfrm>
          <a:prstGeom prst="rect">
            <a:avLst/>
          </a:prstGeom>
        </p:spPr>
        <p:txBody>
          <a:bodyPr vert="horz" lIns="92153" tIns="46077" rIns="92153" bIns="46077"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84613" y="9378825"/>
            <a:ext cx="2971800" cy="495426"/>
          </a:xfrm>
          <a:prstGeom prst="rect">
            <a:avLst/>
          </a:prstGeom>
        </p:spPr>
        <p:txBody>
          <a:bodyPr vert="horz" lIns="92153" tIns="46077" rIns="92153" bIns="46077"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71800" cy="495427"/>
          </a:xfrm>
          <a:prstGeom prst="rect">
            <a:avLst/>
          </a:prstGeom>
        </p:spPr>
        <p:txBody>
          <a:bodyPr vert="horz" lIns="92153" tIns="46077" rIns="92153" bIns="4607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1"/>
            <a:ext cx="2971800" cy="495427"/>
          </a:xfrm>
          <a:prstGeom prst="rect">
            <a:avLst/>
          </a:prstGeom>
        </p:spPr>
        <p:txBody>
          <a:bodyPr vert="horz" lIns="92153" tIns="46077" rIns="92153" bIns="46077" rtlCol="0"/>
          <a:lstStyle>
            <a:lvl1pPr algn="r">
              <a:defRPr sz="1200"/>
            </a:lvl1pPr>
          </a:lstStyle>
          <a:p>
            <a:fld id="{6014164F-1AF4-4168-B424-02521B930000}"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468313" y="1235075"/>
            <a:ext cx="5921375" cy="3330575"/>
          </a:xfrm>
          <a:prstGeom prst="rect">
            <a:avLst/>
          </a:prstGeom>
          <a:noFill/>
          <a:ln w="12700">
            <a:solidFill>
              <a:prstClr val="black"/>
            </a:solidFill>
          </a:ln>
        </p:spPr>
        <p:txBody>
          <a:bodyPr vert="horz" lIns="92153" tIns="46077" rIns="92153" bIns="46077" rtlCol="0" anchor="ctr"/>
          <a:lstStyle/>
          <a:p>
            <a:endParaRPr lang="ja-JP" altLang="en-US"/>
          </a:p>
        </p:txBody>
      </p:sp>
      <p:sp>
        <p:nvSpPr>
          <p:cNvPr id="5" name="ノート プレースホルダー 4"/>
          <p:cNvSpPr>
            <a:spLocks noGrp="1"/>
          </p:cNvSpPr>
          <p:nvPr>
            <p:ph type="body" sz="quarter" idx="3"/>
          </p:nvPr>
        </p:nvSpPr>
        <p:spPr>
          <a:xfrm>
            <a:off x="685801" y="4751983"/>
            <a:ext cx="5486400" cy="3887986"/>
          </a:xfrm>
          <a:prstGeom prst="rect">
            <a:avLst/>
          </a:prstGeom>
        </p:spPr>
        <p:txBody>
          <a:bodyPr vert="horz" lIns="92153" tIns="46077" rIns="92153" bIns="4607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8825"/>
            <a:ext cx="2971800" cy="495426"/>
          </a:xfrm>
          <a:prstGeom prst="rect">
            <a:avLst/>
          </a:prstGeom>
        </p:spPr>
        <p:txBody>
          <a:bodyPr vert="horz" lIns="92153" tIns="46077" rIns="92153" bIns="4607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5"/>
            <a:ext cx="2971800" cy="495426"/>
          </a:xfrm>
          <a:prstGeom prst="rect">
            <a:avLst/>
          </a:prstGeom>
        </p:spPr>
        <p:txBody>
          <a:bodyPr vert="horz" lIns="92153" tIns="46077" rIns="92153" bIns="46077"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23</a:t>
            </a:fld>
            <a:endParaRPr kumimoji="1" lang="ja-JP" altLang="en-US"/>
          </a:p>
        </p:txBody>
      </p:sp>
    </p:spTree>
    <p:extLst>
      <p:ext uri="{BB962C8B-B14F-4D97-AF65-F5344CB8AC3E}">
        <p14:creationId xmlns:p14="http://schemas.microsoft.com/office/powerpoint/2010/main" val="1505221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hasCustomPrompt="1"/>
          </p:nvPr>
        </p:nvSpPr>
        <p:spPr>
          <a:xfrm>
            <a:off x="1741932" y="1748279"/>
            <a:ext cx="8708136" cy="1569660"/>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dirty="0"/>
              <a:t>マスター タイトルの書式設定</a:t>
            </a:r>
            <a:br>
              <a:rPr kumimoji="1" lang="en-US" altLang="ja-JP" dirty="0"/>
            </a:b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hasCustomPrompt="1"/>
          </p:nvPr>
        </p:nvSpPr>
        <p:spPr>
          <a:xfrm>
            <a:off x="1874982" y="3571614"/>
            <a:ext cx="8405091" cy="1000386"/>
          </a:xfrm>
        </p:spPr>
        <p:txBody>
          <a:bodyPr/>
          <a:lstStyle>
            <a:lvl1pPr marL="0" indent="0" algn="l">
              <a:buFont typeface="Arial" panose="020B0604020202020204" pitchFamily="34" charset="0"/>
              <a:buNone/>
              <a:defRPr sz="18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indent="0">
              <a:spcBef>
                <a:spcPts val="0"/>
              </a:spcBef>
              <a:buNone/>
            </a:pPr>
            <a:r>
              <a:rPr lang="ja-JP" altLang="en-US" sz="2400" dirty="0"/>
              <a:t>サブタイトル</a:t>
            </a:r>
            <a:endParaRPr kumimoji="1" lang="ja-JP" altLang="en-US" dirty="0"/>
          </a:p>
        </p:txBody>
      </p:sp>
      <p:sp>
        <p:nvSpPr>
          <p:cNvPr id="10" name="楕円 9">
            <a:extLst>
              <a:ext uri="{FF2B5EF4-FFF2-40B4-BE49-F238E27FC236}">
                <a16:creationId xmlns:a16="http://schemas.microsoft.com/office/drawing/2014/main" id="{329C4F4F-2D45-4844-B1E1-973B650095E1}"/>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8A74784-6FBA-4FE3-B85D-F3B4267D2DD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
        <p:nvSpPr>
          <p:cNvPr id="6" name="字幕 19">
            <a:extLst>
              <a:ext uri="{FF2B5EF4-FFF2-40B4-BE49-F238E27FC236}">
                <a16:creationId xmlns:a16="http://schemas.microsoft.com/office/drawing/2014/main" id="{A1F4217B-518D-42A2-9765-66820D00DAB9}"/>
              </a:ext>
            </a:extLst>
          </p:cNvPr>
          <p:cNvSpPr txBox="1">
            <a:spLocks/>
          </p:cNvSpPr>
          <p:nvPr userDrawn="1"/>
        </p:nvSpPr>
        <p:spPr>
          <a:xfrm>
            <a:off x="7807568" y="5817958"/>
            <a:ext cx="3739779" cy="885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endParaRPr lang="ja-JP" altLang="en-US" sz="1800" dirty="0"/>
          </a:p>
        </p:txBody>
      </p:sp>
      <p:sp>
        <p:nvSpPr>
          <p:cNvPr id="7" name="テキスト ボックス 6">
            <a:extLst>
              <a:ext uri="{FF2B5EF4-FFF2-40B4-BE49-F238E27FC236}">
                <a16:creationId xmlns:a16="http://schemas.microsoft.com/office/drawing/2014/main" id="{C1C97BFC-C1C8-4125-9500-4EAAB159E752}"/>
              </a:ext>
            </a:extLst>
          </p:cNvPr>
          <p:cNvSpPr txBox="1"/>
          <p:nvPr userDrawn="1"/>
        </p:nvSpPr>
        <p:spPr>
          <a:xfrm>
            <a:off x="0" y="582022"/>
            <a:ext cx="6168682" cy="923330"/>
          </a:xfrm>
          <a:prstGeom prst="rect">
            <a:avLst/>
          </a:prstGeom>
          <a:noFill/>
        </p:spPr>
        <p:txBody>
          <a:bodyPr wrap="square">
            <a:spAutoFit/>
          </a:bodyPr>
          <a:lstStyle/>
          <a:p>
            <a:r>
              <a:rPr kumimoji="1" lang="ja-JP" altLang="en-US" dirty="0"/>
              <a:t>デジタルスキル標準</a:t>
            </a:r>
            <a:endParaRPr kumimoji="1" lang="en-US" altLang="ja-JP" dirty="0"/>
          </a:p>
          <a:p>
            <a:r>
              <a:rPr lang="ja-JP" altLang="en-US" dirty="0"/>
              <a:t>　</a:t>
            </a:r>
            <a:r>
              <a:rPr lang="en-US" altLang="ja-JP" dirty="0"/>
              <a:t>DX</a:t>
            </a:r>
            <a:r>
              <a:rPr lang="ja-JP" altLang="en-US" dirty="0"/>
              <a:t>リテラシー標準</a:t>
            </a:r>
            <a:endParaRPr lang="en-US" altLang="ja-JP" dirty="0"/>
          </a:p>
          <a:p>
            <a:r>
              <a:rPr lang="ja-JP" altLang="en-US" dirty="0"/>
              <a:t>　</a:t>
            </a:r>
            <a:r>
              <a:rPr lang="en-US" altLang="ja-JP" dirty="0"/>
              <a:t>DX</a:t>
            </a:r>
            <a:r>
              <a:rPr lang="ja-JP" altLang="en-US" dirty="0"/>
              <a:t>推進スキル標準</a:t>
            </a:r>
          </a:p>
        </p:txBody>
      </p:sp>
      <p:pic>
        <p:nvPicPr>
          <p:cNvPr id="9" name="図 8">
            <a:extLst>
              <a:ext uri="{FF2B5EF4-FFF2-40B4-BE49-F238E27FC236}">
                <a16:creationId xmlns:a16="http://schemas.microsoft.com/office/drawing/2014/main" id="{C5F76E8B-B09B-4FA5-B3A9-8CC60B9C79C5}"/>
              </a:ext>
            </a:extLst>
          </p:cNvPr>
          <p:cNvPicPr>
            <a:picLocks noChangeAspect="1"/>
          </p:cNvPicPr>
          <p:nvPr userDrawn="1"/>
        </p:nvPicPr>
        <p:blipFill>
          <a:blip r:embed="rId2"/>
          <a:stretch>
            <a:fillRect/>
          </a:stretch>
        </p:blipFill>
        <p:spPr>
          <a:xfrm>
            <a:off x="1442825" y="2972284"/>
            <a:ext cx="9306349" cy="3587363"/>
          </a:xfrm>
          <a:prstGeom prst="rect">
            <a:avLst/>
          </a:prstGeom>
        </p:spPr>
      </p:pic>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sp>
        <p:nvSpPr>
          <p:cNvPr id="10" name="楕円 9">
            <a:extLst>
              <a:ext uri="{FF2B5EF4-FFF2-40B4-BE49-F238E27FC236}">
                <a16:creationId xmlns:a16="http://schemas.microsoft.com/office/drawing/2014/main" id="{2B92BB9A-C14C-4EB3-99DF-96A4A9E75860}"/>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4BB0D5-7E29-4874-B437-88D57B7A7D6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
        <p:nvSpPr>
          <p:cNvPr id="5" name="楕円 4">
            <a:extLst>
              <a:ext uri="{FF2B5EF4-FFF2-40B4-BE49-F238E27FC236}">
                <a16:creationId xmlns:a16="http://schemas.microsoft.com/office/drawing/2014/main" id="{41CA0070-3FCF-4964-8C18-E1A8CF4992BD}"/>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876EDB4-45DC-4270-AEAA-20B1365E1467}"/>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soumu.go.jp/menu_news/s-news/01toukatsu01_02000186.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p:txBody>
          <a:bodyPr/>
          <a:lstStyle/>
          <a:p>
            <a:r>
              <a:rPr lang="ja-JP" altLang="en-US"/>
              <a:t>データを扱う</a:t>
            </a:r>
            <a:br>
              <a:rPr lang="en-US" altLang="ja-JP" dirty="0"/>
            </a:br>
            <a:endParaRPr lang="ja-JP" altLang="en-US" dirty="0"/>
          </a:p>
        </p:txBody>
      </p:sp>
      <p:sp>
        <p:nvSpPr>
          <p:cNvPr id="8" name="正方形/長方形 7">
            <a:extLst>
              <a:ext uri="{FF2B5EF4-FFF2-40B4-BE49-F238E27FC236}">
                <a16:creationId xmlns:a16="http://schemas.microsoft.com/office/drawing/2014/main" id="{2E385DFE-3EAE-47C3-9A3E-8491392F74B6}"/>
              </a:ext>
            </a:extLst>
          </p:cNvPr>
          <p:cNvSpPr/>
          <p:nvPr/>
        </p:nvSpPr>
        <p:spPr>
          <a:xfrm>
            <a:off x="253218" y="900333"/>
            <a:ext cx="2053884" cy="2390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2591A90-49E5-41AD-BFD4-9DD0FDFB3482}"/>
              </a:ext>
            </a:extLst>
          </p:cNvPr>
          <p:cNvSpPr txBox="1"/>
          <p:nvPr/>
        </p:nvSpPr>
        <p:spPr>
          <a:xfrm>
            <a:off x="5108991" y="6581001"/>
            <a:ext cx="1614545" cy="276999"/>
          </a:xfrm>
          <a:prstGeom prst="rect">
            <a:avLst/>
          </a:prstGeom>
          <a:noFill/>
        </p:spPr>
        <p:txBody>
          <a:bodyPr wrap="none" lIns="91440" tIns="45720" rIns="91440" bIns="45720" rtlCol="0" anchor="t">
            <a:spAutoFit/>
          </a:bodyPr>
          <a:lstStyle/>
          <a:p>
            <a:r>
              <a:rPr kumimoji="1" lang="ja-JP" altLang="en-US" sz="1200"/>
              <a:t>作成：　</a:t>
            </a:r>
            <a:r>
              <a:rPr lang="en-US" altLang="ja-JP" sz="1200"/>
              <a:t>2023-03-31</a:t>
            </a:r>
            <a:endParaRPr lang="ja-JP" altLang="en-US" sz="1200"/>
          </a:p>
        </p:txBody>
      </p:sp>
      <p:sp>
        <p:nvSpPr>
          <p:cNvPr id="15" name="正方形/長方形 14">
            <a:extLst>
              <a:ext uri="{FF2B5EF4-FFF2-40B4-BE49-F238E27FC236}">
                <a16:creationId xmlns:a16="http://schemas.microsoft.com/office/drawing/2014/main" id="{0D715099-7E47-4F41-AFB2-FDF8C42A6FB1}"/>
              </a:ext>
            </a:extLst>
          </p:cNvPr>
          <p:cNvSpPr/>
          <p:nvPr/>
        </p:nvSpPr>
        <p:spPr>
          <a:xfrm>
            <a:off x="4724341" y="3877637"/>
            <a:ext cx="2494610" cy="276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704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01E4C8-D93A-DC20-DD92-7E91FD72A89C}"/>
              </a:ext>
            </a:extLst>
          </p:cNvPr>
          <p:cNvSpPr>
            <a:spLocks noGrp="1"/>
          </p:cNvSpPr>
          <p:nvPr>
            <p:ph idx="1"/>
          </p:nvPr>
        </p:nvSpPr>
        <p:spPr>
          <a:xfrm>
            <a:off x="838199" y="1371241"/>
            <a:ext cx="11038367" cy="4815996"/>
          </a:xfrm>
        </p:spPr>
        <p:txBody>
          <a:bodyPr/>
          <a:lstStyle/>
          <a:p>
            <a:r>
              <a:rPr kumimoji="1" lang="ja-JP" altLang="en-US" dirty="0"/>
              <a:t>データは組織横断の共通資産ですので、統制を取って管理することが求められます。そのため大きな組織ではデータ管理者を置いて、全社でデータが流通、活用しやすい仕組みを作っています。</a:t>
            </a:r>
            <a:endParaRPr kumimoji="1" lang="en-US" altLang="ja-JP" dirty="0"/>
          </a:p>
          <a:p>
            <a:endParaRPr lang="en-US" altLang="ja-JP" dirty="0"/>
          </a:p>
          <a:p>
            <a:endParaRPr kumimoji="1" lang="en-US" altLang="ja-JP" dirty="0"/>
          </a:p>
          <a:p>
            <a:endParaRPr lang="en-US" altLang="ja-JP" dirty="0"/>
          </a:p>
          <a:p>
            <a:r>
              <a:rPr lang="ja-JP" altLang="en-US" dirty="0"/>
              <a:t>データに関連した最新知識を体系的に学んでいる人材は国内は非常に少ないです。海外の教材なども活用して組織規模に合った人材を育成していく必要があります。</a:t>
            </a:r>
            <a:endParaRPr lang="en-US" altLang="ja-JP" dirty="0"/>
          </a:p>
          <a:p>
            <a:pPr lvl="1"/>
            <a:r>
              <a:rPr kumimoji="1" lang="ja-JP" altLang="en-US" dirty="0"/>
              <a:t>海外はパッケージが主流なので、データを構造的に設計することが多く人材が多い。一方、日本は現場のニーズに応じたカスタマイズシステムが主流なのでデータ設計の専門家が少ない。</a:t>
            </a:r>
          </a:p>
        </p:txBody>
      </p:sp>
      <p:sp>
        <p:nvSpPr>
          <p:cNvPr id="3" name="タイトル 2">
            <a:extLst>
              <a:ext uri="{FF2B5EF4-FFF2-40B4-BE49-F238E27FC236}">
                <a16:creationId xmlns:a16="http://schemas.microsoft.com/office/drawing/2014/main" id="{22995B75-15A5-F9AA-E369-F8E1D4455DB5}"/>
              </a:ext>
            </a:extLst>
          </p:cNvPr>
          <p:cNvSpPr>
            <a:spLocks noGrp="1"/>
          </p:cNvSpPr>
          <p:nvPr>
            <p:ph type="title"/>
          </p:nvPr>
        </p:nvSpPr>
        <p:spPr/>
        <p:txBody>
          <a:bodyPr/>
          <a:lstStyle/>
          <a:p>
            <a:r>
              <a:rPr kumimoji="1" lang="ja-JP" altLang="en-US" dirty="0"/>
              <a:t>体制を作る　人材を育てる</a:t>
            </a:r>
          </a:p>
        </p:txBody>
      </p:sp>
      <p:sp>
        <p:nvSpPr>
          <p:cNvPr id="4" name="スライド番号プレースホルダー 3">
            <a:extLst>
              <a:ext uri="{FF2B5EF4-FFF2-40B4-BE49-F238E27FC236}">
                <a16:creationId xmlns:a16="http://schemas.microsoft.com/office/drawing/2014/main" id="{0FDE262C-508E-7918-1D64-883ECB67F82E}"/>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0BDD94D0-2A29-91B1-B97D-F6B12A60658D}"/>
              </a:ext>
            </a:extLst>
          </p:cNvPr>
          <p:cNvSpPr txBox="1"/>
          <p:nvPr/>
        </p:nvSpPr>
        <p:spPr>
          <a:xfrm>
            <a:off x="1515259" y="2763576"/>
            <a:ext cx="9161482" cy="1015663"/>
          </a:xfrm>
          <a:prstGeom prst="rect">
            <a:avLst/>
          </a:prstGeom>
          <a:noFill/>
        </p:spPr>
        <p:txBody>
          <a:bodyPr wrap="none" rtlCol="0">
            <a:spAutoFit/>
          </a:bodyPr>
          <a:lstStyle/>
          <a:p>
            <a:pPr algn="l"/>
            <a:r>
              <a:rPr kumimoji="1" lang="ja-JP" altLang="en-US" sz="2000" dirty="0"/>
              <a:t>データ責任者：組織全体のデータ戦略とデータ管理、活用を推進する</a:t>
            </a:r>
            <a:endParaRPr kumimoji="1" lang="en-US" altLang="ja-JP" sz="2000" dirty="0"/>
          </a:p>
          <a:p>
            <a:pPr algn="l"/>
            <a:r>
              <a:rPr lang="ja-JP" altLang="en-US" sz="2000" dirty="0"/>
              <a:t>データ管理者：データカタログやデータ辞書などを管理し、各部門を支援する</a:t>
            </a:r>
            <a:endParaRPr lang="en-US" altLang="ja-JP" sz="2000" dirty="0"/>
          </a:p>
          <a:p>
            <a:pPr algn="l"/>
            <a:r>
              <a:rPr lang="en-US" altLang="ja-JP" sz="2000" dirty="0"/>
              <a:t>※</a:t>
            </a:r>
            <a:r>
              <a:rPr lang="ja-JP" altLang="en-US" sz="2000" dirty="0"/>
              <a:t>データサイエンティストの前に上記の</a:t>
            </a:r>
            <a:r>
              <a:rPr lang="en-US" altLang="ja-JP" sz="2000" dirty="0"/>
              <a:t>2</a:t>
            </a:r>
            <a:r>
              <a:rPr lang="ja-JP" altLang="en-US" sz="2000" dirty="0"/>
              <a:t>つの役割が必要</a:t>
            </a:r>
            <a:endParaRPr lang="en-US" altLang="ja-JP" sz="2000" dirty="0"/>
          </a:p>
        </p:txBody>
      </p:sp>
    </p:spTree>
    <p:extLst>
      <p:ext uri="{BB962C8B-B14F-4D97-AF65-F5344CB8AC3E}">
        <p14:creationId xmlns:p14="http://schemas.microsoft.com/office/powerpoint/2010/main" val="219798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6F6ACD9-5DB8-098E-34F1-17A573563052}"/>
              </a:ext>
            </a:extLst>
          </p:cNvPr>
          <p:cNvSpPr>
            <a:spLocks noGrp="1"/>
          </p:cNvSpPr>
          <p:nvPr>
            <p:ph idx="1"/>
          </p:nvPr>
        </p:nvSpPr>
        <p:spPr/>
        <p:txBody>
          <a:bodyPr/>
          <a:lstStyle/>
          <a:p>
            <a:r>
              <a:rPr kumimoji="1" lang="ja-JP" altLang="en-US" dirty="0"/>
              <a:t>社会や企業の活動がグローバル化しています。特にデータに関しては世界中で瞬時に交換されています。</a:t>
            </a:r>
            <a:endParaRPr kumimoji="1" lang="en-US" altLang="ja-JP" dirty="0"/>
          </a:p>
          <a:p>
            <a:r>
              <a:rPr lang="ja-JP" altLang="en-US" dirty="0"/>
              <a:t>データを設計や活用では、常にグローバル視点で考える必要があります。</a:t>
            </a:r>
            <a:endParaRPr lang="en-US" altLang="ja-JP" dirty="0"/>
          </a:p>
          <a:p>
            <a:endParaRPr kumimoji="1" lang="en-US" altLang="ja-JP" dirty="0"/>
          </a:p>
          <a:p>
            <a:r>
              <a:rPr lang="ja-JP" altLang="en-US" dirty="0"/>
              <a:t>グローバルなデータ連携ではデータ標準が使われることが多いです。組織内でもグローバル標準を前提としたデータ整備をしていく必要があります。</a:t>
            </a:r>
            <a:endParaRPr lang="en-US" altLang="ja-JP" dirty="0"/>
          </a:p>
          <a:p>
            <a:pPr lvl="1"/>
            <a:r>
              <a:rPr kumimoji="1" lang="ja-JP" altLang="en-US" dirty="0"/>
              <a:t>海外取引先との交渉でデータがグローバル標準に準拠しているかは重要な要素です</a:t>
            </a:r>
            <a:endParaRPr lang="en-US" altLang="ja-JP" dirty="0"/>
          </a:p>
          <a:p>
            <a:pPr lvl="1"/>
            <a:r>
              <a:rPr lang="ja-JP" altLang="en-US" dirty="0"/>
              <a:t>データ管理の状況は、</a:t>
            </a:r>
            <a:r>
              <a:rPr lang="en-US" altLang="ja-JP" dirty="0"/>
              <a:t>M</a:t>
            </a:r>
            <a:r>
              <a:rPr lang="ja-JP" altLang="en-US" dirty="0"/>
              <a:t>＆</a:t>
            </a:r>
            <a:r>
              <a:rPr lang="en-US" altLang="ja-JP" dirty="0"/>
              <a:t>A</a:t>
            </a:r>
            <a:r>
              <a:rPr lang="ja-JP" altLang="en-US" dirty="0"/>
              <a:t>、事業分割等の時に、組織の価値</a:t>
            </a:r>
            <a:r>
              <a:rPr kumimoji="1" lang="ja-JP" altLang="en-US" dirty="0"/>
              <a:t>評価にも影響します。</a:t>
            </a:r>
          </a:p>
        </p:txBody>
      </p:sp>
      <p:sp>
        <p:nvSpPr>
          <p:cNvPr id="3" name="タイトル 2">
            <a:extLst>
              <a:ext uri="{FF2B5EF4-FFF2-40B4-BE49-F238E27FC236}">
                <a16:creationId xmlns:a16="http://schemas.microsoft.com/office/drawing/2014/main" id="{5681EE09-62B8-E2EF-F1DE-EF30E35E26DA}"/>
              </a:ext>
            </a:extLst>
          </p:cNvPr>
          <p:cNvSpPr>
            <a:spLocks noGrp="1"/>
          </p:cNvSpPr>
          <p:nvPr>
            <p:ph type="title"/>
          </p:nvPr>
        </p:nvSpPr>
        <p:spPr/>
        <p:txBody>
          <a:bodyPr/>
          <a:lstStyle/>
          <a:p>
            <a:r>
              <a:rPr kumimoji="1" lang="ja-JP" altLang="en-US" dirty="0"/>
              <a:t>グローバルをみる　標準を見る</a:t>
            </a:r>
          </a:p>
        </p:txBody>
      </p:sp>
      <p:sp>
        <p:nvSpPr>
          <p:cNvPr id="4" name="スライド番号プレースホルダー 3">
            <a:extLst>
              <a:ext uri="{FF2B5EF4-FFF2-40B4-BE49-F238E27FC236}">
                <a16:creationId xmlns:a16="http://schemas.microsoft.com/office/drawing/2014/main" id="{7D24DA33-9FDE-F8DE-3AD8-40F7F94619F3}"/>
              </a:ext>
            </a:extLst>
          </p:cNvPr>
          <p:cNvSpPr>
            <a:spLocks noGrp="1"/>
          </p:cNvSpPr>
          <p:nvPr>
            <p:ph type="sldNum" sz="quarter" idx="4"/>
          </p:nvPr>
        </p:nvSpPr>
        <p:spPr/>
        <p:txBody>
          <a:bodyPr/>
          <a:lstStyle/>
          <a:p>
            <a:fld id="{DFD4F317-19D0-4848-B5EB-5B174DBE8CF9}" type="slidenum">
              <a:rPr lang="ja-JP" altLang="en-US" smtClean="0"/>
              <a:pPr/>
              <a:t>11</a:t>
            </a:fld>
            <a:endParaRPr lang="ja-JP" altLang="en-US"/>
          </a:p>
        </p:txBody>
      </p:sp>
    </p:spTree>
    <p:extLst>
      <p:ext uri="{BB962C8B-B14F-4D97-AF65-F5344CB8AC3E}">
        <p14:creationId xmlns:p14="http://schemas.microsoft.com/office/powerpoint/2010/main" val="259476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6A8B5B6F-FE89-3BB7-35E4-CFDCC0CA8020}"/>
              </a:ext>
            </a:extLst>
          </p:cNvPr>
          <p:cNvSpPr>
            <a:spLocks noGrp="1"/>
          </p:cNvSpPr>
          <p:nvPr>
            <p:ph type="body" idx="1"/>
          </p:nvPr>
        </p:nvSpPr>
        <p:spPr/>
        <p:txBody>
          <a:bodyPr/>
          <a:lstStyle/>
          <a:p>
            <a:pPr algn="ctr"/>
            <a:r>
              <a:rPr lang="ja-JP" altLang="en-US" dirty="0"/>
              <a:t>データの収集から廃棄までデータのライフサイクル</a:t>
            </a:r>
            <a:endParaRPr lang="ja-JP" altLang="en-US" b="1" dirty="0"/>
          </a:p>
        </p:txBody>
      </p:sp>
      <p:sp>
        <p:nvSpPr>
          <p:cNvPr id="4" name="スライド番号プレースホルダー 3">
            <a:extLst>
              <a:ext uri="{FF2B5EF4-FFF2-40B4-BE49-F238E27FC236}">
                <a16:creationId xmlns:a16="http://schemas.microsoft.com/office/drawing/2014/main" id="{50A157B9-8ABE-6A67-E7A1-9C83FC95EDD6}"/>
              </a:ext>
            </a:extLst>
          </p:cNvPr>
          <p:cNvSpPr>
            <a:spLocks noGrp="1"/>
          </p:cNvSpPr>
          <p:nvPr>
            <p:ph type="sldNum" sz="quarter" idx="10"/>
          </p:nvPr>
        </p:nvSpPr>
        <p:spPr/>
        <p:txBody>
          <a:bodyPr/>
          <a:lstStyle/>
          <a:p>
            <a:fld id="{DFD4F317-19D0-4848-B5EB-5B174DBE8CF9}" type="slidenum">
              <a:rPr lang="ja-JP" altLang="en-US" smtClean="0"/>
              <a:pPr/>
              <a:t>12</a:t>
            </a:fld>
            <a:endParaRPr lang="ja-JP" altLang="en-US"/>
          </a:p>
        </p:txBody>
      </p:sp>
      <p:sp>
        <p:nvSpPr>
          <p:cNvPr id="5" name="タイトル 4">
            <a:extLst>
              <a:ext uri="{FF2B5EF4-FFF2-40B4-BE49-F238E27FC236}">
                <a16:creationId xmlns:a16="http://schemas.microsoft.com/office/drawing/2014/main" id="{D20A03BD-F1D8-0A60-9315-E48B2998D49E}"/>
              </a:ext>
            </a:extLst>
          </p:cNvPr>
          <p:cNvSpPr>
            <a:spLocks noGrp="1"/>
          </p:cNvSpPr>
          <p:nvPr>
            <p:ph type="title"/>
          </p:nvPr>
        </p:nvSpPr>
        <p:spPr>
          <a:xfrm>
            <a:off x="838200" y="2740181"/>
            <a:ext cx="10515600" cy="591252"/>
          </a:xfrm>
        </p:spPr>
        <p:txBody>
          <a:bodyPr/>
          <a:lstStyle/>
          <a:p>
            <a:r>
              <a:rPr lang="ja-JP" altLang="en-US" dirty="0"/>
              <a:t>データのエコシステム</a:t>
            </a:r>
          </a:p>
        </p:txBody>
      </p:sp>
      <p:pic>
        <p:nvPicPr>
          <p:cNvPr id="7" name="図 6">
            <a:extLst>
              <a:ext uri="{FF2B5EF4-FFF2-40B4-BE49-F238E27FC236}">
                <a16:creationId xmlns:a16="http://schemas.microsoft.com/office/drawing/2014/main" id="{4FFFB961-C458-E977-7868-015A5C878644}"/>
              </a:ext>
            </a:extLst>
          </p:cNvPr>
          <p:cNvPicPr>
            <a:picLocks noChangeAspect="1"/>
          </p:cNvPicPr>
          <p:nvPr/>
        </p:nvPicPr>
        <p:blipFill>
          <a:blip r:embed="rId2"/>
          <a:stretch>
            <a:fillRect/>
          </a:stretch>
        </p:blipFill>
        <p:spPr>
          <a:xfrm>
            <a:off x="3786884" y="4196033"/>
            <a:ext cx="4734377" cy="1537321"/>
          </a:xfrm>
          <a:prstGeom prst="rect">
            <a:avLst/>
          </a:prstGeom>
        </p:spPr>
      </p:pic>
    </p:spTree>
    <p:extLst>
      <p:ext uri="{BB962C8B-B14F-4D97-AF65-F5344CB8AC3E}">
        <p14:creationId xmlns:p14="http://schemas.microsoft.com/office/powerpoint/2010/main" val="306453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2F561B46-E948-9CE8-0A68-E3245506D96C}"/>
              </a:ext>
            </a:extLst>
          </p:cNvPr>
          <p:cNvSpPr>
            <a:spLocks noGrp="1"/>
          </p:cNvSpPr>
          <p:nvPr>
            <p:ph idx="1"/>
          </p:nvPr>
        </p:nvSpPr>
        <p:spPr>
          <a:xfrm>
            <a:off x="0" y="1105417"/>
            <a:ext cx="12112244" cy="1393224"/>
          </a:xfrm>
        </p:spPr>
        <p:txBody>
          <a:bodyPr/>
          <a:lstStyle/>
          <a:p>
            <a:r>
              <a:rPr kumimoji="1" lang="ja-JP" altLang="en-US" dirty="0"/>
              <a:t>データの設計資料は組織にとって重要な情報です。クラス図（</a:t>
            </a:r>
            <a:r>
              <a:rPr kumimoji="1" lang="en-US" altLang="ja-JP" dirty="0"/>
              <a:t>ER</a:t>
            </a:r>
            <a:r>
              <a:rPr kumimoji="1" lang="ja-JP" altLang="en-US" dirty="0"/>
              <a:t>図）やスキーマ定義等で誰でも理解できる資料を作ることが必要になります。</a:t>
            </a:r>
            <a:endParaRPr kumimoji="1" lang="en-US" altLang="ja-JP" dirty="0"/>
          </a:p>
          <a:p>
            <a:pPr lvl="1"/>
            <a:r>
              <a:rPr lang="ja-JP" altLang="en-US" dirty="0"/>
              <a:t>データは、複数の関連したデータ項目をブロック化し、構造化します。</a:t>
            </a:r>
            <a:endParaRPr lang="en-US" altLang="ja-JP" dirty="0"/>
          </a:p>
          <a:p>
            <a:endParaRPr kumimoji="1" lang="ja-JP" altLang="en-US" dirty="0"/>
          </a:p>
        </p:txBody>
      </p:sp>
      <p:sp>
        <p:nvSpPr>
          <p:cNvPr id="5" name="タイトル 4">
            <a:extLst>
              <a:ext uri="{FF2B5EF4-FFF2-40B4-BE49-F238E27FC236}">
                <a16:creationId xmlns:a16="http://schemas.microsoft.com/office/drawing/2014/main" id="{26FC95D0-D163-8015-412C-0637F812CCE0}"/>
              </a:ext>
            </a:extLst>
          </p:cNvPr>
          <p:cNvSpPr>
            <a:spLocks noGrp="1"/>
          </p:cNvSpPr>
          <p:nvPr>
            <p:ph type="title"/>
          </p:nvPr>
        </p:nvSpPr>
        <p:spPr/>
        <p:txBody>
          <a:bodyPr/>
          <a:lstStyle/>
          <a:p>
            <a:r>
              <a:rPr lang="ja-JP" altLang="en-US" dirty="0"/>
              <a:t>データの設計</a:t>
            </a:r>
          </a:p>
        </p:txBody>
      </p:sp>
      <p:sp>
        <p:nvSpPr>
          <p:cNvPr id="3" name="スライド番号プレースホルダー 2">
            <a:extLst>
              <a:ext uri="{FF2B5EF4-FFF2-40B4-BE49-F238E27FC236}">
                <a16:creationId xmlns:a16="http://schemas.microsoft.com/office/drawing/2014/main" id="{1A829188-F513-8546-4F40-1944EA8B78EB}"/>
              </a:ext>
            </a:extLst>
          </p:cNvPr>
          <p:cNvSpPr>
            <a:spLocks noGrp="1"/>
          </p:cNvSpPr>
          <p:nvPr>
            <p:ph type="sldNum" sz="quarter" idx="4"/>
          </p:nvPr>
        </p:nvSpPr>
        <p:spPr>
          <a:xfrm>
            <a:off x="8972463" y="6097643"/>
            <a:ext cx="2743200" cy="365125"/>
          </a:xfrm>
        </p:spPr>
        <p:txBody>
          <a:bodyPr/>
          <a:lstStyle/>
          <a:p>
            <a:fld id="{DFD4F317-19D0-4848-B5EB-5B174DBE8CF9}" type="slidenum">
              <a:rPr lang="ja-JP" altLang="en-US" smtClean="0"/>
              <a:pPr/>
              <a:t>13</a:t>
            </a:fld>
            <a:endParaRPr lang="ja-JP" altLang="en-US"/>
          </a:p>
        </p:txBody>
      </p:sp>
      <p:pic>
        <p:nvPicPr>
          <p:cNvPr id="19" name="図 18">
            <a:extLst>
              <a:ext uri="{FF2B5EF4-FFF2-40B4-BE49-F238E27FC236}">
                <a16:creationId xmlns:a16="http://schemas.microsoft.com/office/drawing/2014/main" id="{A7C305A4-34E5-A85C-40C9-8056F4134581}"/>
              </a:ext>
            </a:extLst>
          </p:cNvPr>
          <p:cNvPicPr>
            <a:picLocks noChangeAspect="1"/>
          </p:cNvPicPr>
          <p:nvPr/>
        </p:nvPicPr>
        <p:blipFill>
          <a:blip r:embed="rId2"/>
          <a:stretch>
            <a:fillRect/>
          </a:stretch>
        </p:blipFill>
        <p:spPr>
          <a:xfrm>
            <a:off x="593651" y="2892156"/>
            <a:ext cx="4433373" cy="3350321"/>
          </a:xfrm>
          <a:prstGeom prst="rect">
            <a:avLst/>
          </a:prstGeom>
        </p:spPr>
      </p:pic>
      <p:pic>
        <p:nvPicPr>
          <p:cNvPr id="21" name="図 20">
            <a:extLst>
              <a:ext uri="{FF2B5EF4-FFF2-40B4-BE49-F238E27FC236}">
                <a16:creationId xmlns:a16="http://schemas.microsoft.com/office/drawing/2014/main" id="{A1F200A5-DC9B-D09F-32E1-BD29C950F62D}"/>
              </a:ext>
            </a:extLst>
          </p:cNvPr>
          <p:cNvPicPr>
            <a:picLocks noChangeAspect="1"/>
          </p:cNvPicPr>
          <p:nvPr/>
        </p:nvPicPr>
        <p:blipFill>
          <a:blip r:embed="rId3"/>
          <a:stretch>
            <a:fillRect/>
          </a:stretch>
        </p:blipFill>
        <p:spPr>
          <a:xfrm>
            <a:off x="5623863" y="2802607"/>
            <a:ext cx="5393905" cy="3295036"/>
          </a:xfrm>
          <a:prstGeom prst="rect">
            <a:avLst/>
          </a:prstGeom>
        </p:spPr>
      </p:pic>
      <p:pic>
        <p:nvPicPr>
          <p:cNvPr id="23" name="図 22">
            <a:extLst>
              <a:ext uri="{FF2B5EF4-FFF2-40B4-BE49-F238E27FC236}">
                <a16:creationId xmlns:a16="http://schemas.microsoft.com/office/drawing/2014/main" id="{604E2A2D-3304-2FE6-B22C-100AA7D9CD48}"/>
              </a:ext>
            </a:extLst>
          </p:cNvPr>
          <p:cNvPicPr>
            <a:picLocks noChangeAspect="1"/>
          </p:cNvPicPr>
          <p:nvPr/>
        </p:nvPicPr>
        <p:blipFill rotWithShape="1">
          <a:blip r:embed="rId4"/>
          <a:srcRect r="49009"/>
          <a:stretch/>
        </p:blipFill>
        <p:spPr>
          <a:xfrm>
            <a:off x="9792586" y="3837980"/>
            <a:ext cx="2319658" cy="2786293"/>
          </a:xfrm>
          <a:prstGeom prst="rect">
            <a:avLst/>
          </a:prstGeom>
        </p:spPr>
      </p:pic>
      <p:sp>
        <p:nvSpPr>
          <p:cNvPr id="24" name="テキスト ボックス 23">
            <a:extLst>
              <a:ext uri="{FF2B5EF4-FFF2-40B4-BE49-F238E27FC236}">
                <a16:creationId xmlns:a16="http://schemas.microsoft.com/office/drawing/2014/main" id="{200A347E-A09C-CBDF-89C8-D3BE03670961}"/>
              </a:ext>
            </a:extLst>
          </p:cNvPr>
          <p:cNvSpPr txBox="1"/>
          <p:nvPr/>
        </p:nvSpPr>
        <p:spPr>
          <a:xfrm>
            <a:off x="2137144" y="2487060"/>
            <a:ext cx="1107996" cy="369332"/>
          </a:xfrm>
          <a:prstGeom prst="rect">
            <a:avLst/>
          </a:prstGeom>
          <a:noFill/>
        </p:spPr>
        <p:txBody>
          <a:bodyPr wrap="none" rtlCol="0">
            <a:spAutoFit/>
          </a:bodyPr>
          <a:lstStyle/>
          <a:p>
            <a:pPr algn="l"/>
            <a:r>
              <a:rPr kumimoji="1" lang="ja-JP" altLang="en-US" dirty="0"/>
              <a:t>クラス図</a:t>
            </a:r>
          </a:p>
        </p:txBody>
      </p:sp>
      <p:sp>
        <p:nvSpPr>
          <p:cNvPr id="25" name="テキスト ボックス 24">
            <a:extLst>
              <a:ext uri="{FF2B5EF4-FFF2-40B4-BE49-F238E27FC236}">
                <a16:creationId xmlns:a16="http://schemas.microsoft.com/office/drawing/2014/main" id="{9A846B1B-480C-EECC-5905-599189EEED01}"/>
              </a:ext>
            </a:extLst>
          </p:cNvPr>
          <p:cNvSpPr txBox="1"/>
          <p:nvPr/>
        </p:nvSpPr>
        <p:spPr>
          <a:xfrm>
            <a:off x="7584558" y="2487060"/>
            <a:ext cx="1569660" cy="369332"/>
          </a:xfrm>
          <a:prstGeom prst="rect">
            <a:avLst/>
          </a:prstGeom>
          <a:noFill/>
        </p:spPr>
        <p:txBody>
          <a:bodyPr wrap="none" rtlCol="0">
            <a:spAutoFit/>
          </a:bodyPr>
          <a:lstStyle/>
          <a:p>
            <a:pPr algn="l"/>
            <a:r>
              <a:rPr kumimoji="1" lang="ja-JP" altLang="en-US" dirty="0"/>
              <a:t>スキーマ定義</a:t>
            </a:r>
          </a:p>
        </p:txBody>
      </p:sp>
      <p:sp>
        <p:nvSpPr>
          <p:cNvPr id="27" name="テキスト ボックス 26">
            <a:extLst>
              <a:ext uri="{FF2B5EF4-FFF2-40B4-BE49-F238E27FC236}">
                <a16:creationId xmlns:a16="http://schemas.microsoft.com/office/drawing/2014/main" id="{CF9FB507-B57C-FE69-0426-AA72229F72B9}"/>
              </a:ext>
            </a:extLst>
          </p:cNvPr>
          <p:cNvSpPr txBox="1"/>
          <p:nvPr/>
        </p:nvSpPr>
        <p:spPr>
          <a:xfrm>
            <a:off x="6965862" y="6297299"/>
            <a:ext cx="2188356" cy="246221"/>
          </a:xfrm>
          <a:prstGeom prst="rect">
            <a:avLst/>
          </a:prstGeom>
          <a:noFill/>
        </p:spPr>
        <p:txBody>
          <a:bodyPr wrap="square">
            <a:spAutoFit/>
          </a:bodyPr>
          <a:lstStyle/>
          <a:p>
            <a:r>
              <a:rPr lang="ja-JP" altLang="en-US" sz="1000" dirty="0"/>
              <a:t>https://schema.org/Organization</a:t>
            </a:r>
          </a:p>
        </p:txBody>
      </p:sp>
      <p:sp>
        <p:nvSpPr>
          <p:cNvPr id="29" name="テキスト ボックス 28">
            <a:extLst>
              <a:ext uri="{FF2B5EF4-FFF2-40B4-BE49-F238E27FC236}">
                <a16:creationId xmlns:a16="http://schemas.microsoft.com/office/drawing/2014/main" id="{137BD0AB-82A1-EA19-28B6-E54DC36DC91D}"/>
              </a:ext>
            </a:extLst>
          </p:cNvPr>
          <p:cNvSpPr txBox="1"/>
          <p:nvPr/>
        </p:nvSpPr>
        <p:spPr>
          <a:xfrm>
            <a:off x="593652" y="6255095"/>
            <a:ext cx="4541874" cy="646331"/>
          </a:xfrm>
          <a:prstGeom prst="rect">
            <a:avLst/>
          </a:prstGeom>
          <a:noFill/>
        </p:spPr>
        <p:txBody>
          <a:bodyPr wrap="square">
            <a:spAutoFit/>
          </a:bodyPr>
          <a:lstStyle/>
          <a:p>
            <a:pPr algn="l"/>
            <a:r>
              <a:rPr kumimoji="1" lang="ja-JP" altLang="en-US" dirty="0"/>
              <a:t>表記方法が一意なので、</a:t>
            </a:r>
            <a:r>
              <a:rPr kumimoji="1" lang="en-US" altLang="ja-JP" dirty="0"/>
              <a:t>ER</a:t>
            </a:r>
            <a:r>
              <a:rPr kumimoji="1" lang="ja-JP" altLang="en-US" dirty="0"/>
              <a:t>図の代わりにクラス図を使うことが多いです</a:t>
            </a:r>
          </a:p>
        </p:txBody>
      </p:sp>
    </p:spTree>
    <p:extLst>
      <p:ext uri="{BB962C8B-B14F-4D97-AF65-F5344CB8AC3E}">
        <p14:creationId xmlns:p14="http://schemas.microsoft.com/office/powerpoint/2010/main" val="115373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8446F5E-668B-2ECA-5247-7961BBE83BB9}"/>
              </a:ext>
            </a:extLst>
          </p:cNvPr>
          <p:cNvSpPr>
            <a:spLocks noGrp="1"/>
          </p:cNvSpPr>
          <p:nvPr>
            <p:ph idx="1"/>
          </p:nvPr>
        </p:nvSpPr>
        <p:spPr>
          <a:xfrm>
            <a:off x="-1" y="1371240"/>
            <a:ext cx="6558513" cy="1680609"/>
          </a:xfrm>
        </p:spPr>
        <p:txBody>
          <a:bodyPr/>
          <a:lstStyle/>
          <a:p>
            <a:r>
              <a:rPr kumimoji="1" lang="ja-JP" altLang="en-US" dirty="0"/>
              <a:t>テーブルの組み合わせでデータを管理するリレーショナルデータベースは、大量処理などに向く仕組みです。</a:t>
            </a:r>
            <a:endParaRPr kumimoji="1" lang="en-US" altLang="ja-JP" dirty="0"/>
          </a:p>
          <a:p>
            <a:r>
              <a:rPr lang="ja-JP" altLang="en-US" dirty="0"/>
              <a:t>データを効率的に扱うために正規化が行われます。</a:t>
            </a:r>
            <a:endParaRPr lang="en-US" altLang="ja-JP" dirty="0"/>
          </a:p>
          <a:p>
            <a:endParaRPr kumimoji="1" lang="en-US" altLang="ja-JP" dirty="0"/>
          </a:p>
        </p:txBody>
      </p:sp>
      <p:sp>
        <p:nvSpPr>
          <p:cNvPr id="3" name="タイトル 2">
            <a:extLst>
              <a:ext uri="{FF2B5EF4-FFF2-40B4-BE49-F238E27FC236}">
                <a16:creationId xmlns:a16="http://schemas.microsoft.com/office/drawing/2014/main" id="{F138C637-A2FB-E2FE-DCE1-61A2FC529912}"/>
              </a:ext>
            </a:extLst>
          </p:cNvPr>
          <p:cNvSpPr>
            <a:spLocks noGrp="1"/>
          </p:cNvSpPr>
          <p:nvPr>
            <p:ph type="title"/>
          </p:nvPr>
        </p:nvSpPr>
        <p:spPr>
          <a:xfrm>
            <a:off x="838200" y="519497"/>
            <a:ext cx="10515600" cy="591252"/>
          </a:xfrm>
        </p:spPr>
        <p:txBody>
          <a:bodyPr/>
          <a:lstStyle/>
          <a:p>
            <a:r>
              <a:rPr lang="ja-JP" altLang="en-US" dirty="0"/>
              <a:t>データの設計（リレーショナル・</a:t>
            </a:r>
            <a:r>
              <a:rPr kumimoji="1" lang="ja-JP" altLang="en-US" dirty="0"/>
              <a:t>データベース）</a:t>
            </a:r>
          </a:p>
        </p:txBody>
      </p:sp>
      <p:sp>
        <p:nvSpPr>
          <p:cNvPr id="4" name="スライド番号プレースホルダー 3">
            <a:extLst>
              <a:ext uri="{FF2B5EF4-FFF2-40B4-BE49-F238E27FC236}">
                <a16:creationId xmlns:a16="http://schemas.microsoft.com/office/drawing/2014/main" id="{6CFC4C05-E70A-BCF9-D4E7-7E2C092D698C}"/>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graphicFrame>
        <p:nvGraphicFramePr>
          <p:cNvPr id="6" name="表 10">
            <a:extLst>
              <a:ext uri="{FF2B5EF4-FFF2-40B4-BE49-F238E27FC236}">
                <a16:creationId xmlns:a16="http://schemas.microsoft.com/office/drawing/2014/main" id="{88D12A45-8CDB-F647-CA95-E60FAD42E93B}"/>
              </a:ext>
            </a:extLst>
          </p:cNvPr>
          <p:cNvGraphicFramePr>
            <a:graphicFrameLocks noGrp="1"/>
          </p:cNvGraphicFramePr>
          <p:nvPr>
            <p:extLst>
              <p:ext uri="{D42A27DB-BD31-4B8C-83A1-F6EECF244321}">
                <p14:modId xmlns:p14="http://schemas.microsoft.com/office/powerpoint/2010/main" val="3568723038"/>
              </p:ext>
            </p:extLst>
          </p:nvPr>
        </p:nvGraphicFramePr>
        <p:xfrm>
          <a:off x="7071832" y="1536206"/>
          <a:ext cx="4071090" cy="1393224"/>
        </p:xfrm>
        <a:graphic>
          <a:graphicData uri="http://schemas.openxmlformats.org/drawingml/2006/table">
            <a:tbl>
              <a:tblPr firstRow="1" bandRow="1">
                <a:tableStyleId>{073A0DAA-6AF3-43AB-8588-CEC1D06C72B9}</a:tableStyleId>
              </a:tblPr>
              <a:tblGrid>
                <a:gridCol w="407109">
                  <a:extLst>
                    <a:ext uri="{9D8B030D-6E8A-4147-A177-3AD203B41FA5}">
                      <a16:colId xmlns:a16="http://schemas.microsoft.com/office/drawing/2014/main" val="2184907267"/>
                    </a:ext>
                  </a:extLst>
                </a:gridCol>
                <a:gridCol w="407109">
                  <a:extLst>
                    <a:ext uri="{9D8B030D-6E8A-4147-A177-3AD203B41FA5}">
                      <a16:colId xmlns:a16="http://schemas.microsoft.com/office/drawing/2014/main" val="2068627639"/>
                    </a:ext>
                  </a:extLst>
                </a:gridCol>
                <a:gridCol w="407109">
                  <a:extLst>
                    <a:ext uri="{9D8B030D-6E8A-4147-A177-3AD203B41FA5}">
                      <a16:colId xmlns:a16="http://schemas.microsoft.com/office/drawing/2014/main" val="1063366623"/>
                    </a:ext>
                  </a:extLst>
                </a:gridCol>
                <a:gridCol w="407109">
                  <a:extLst>
                    <a:ext uri="{9D8B030D-6E8A-4147-A177-3AD203B41FA5}">
                      <a16:colId xmlns:a16="http://schemas.microsoft.com/office/drawing/2014/main" val="1646356172"/>
                    </a:ext>
                  </a:extLst>
                </a:gridCol>
                <a:gridCol w="407109">
                  <a:extLst>
                    <a:ext uri="{9D8B030D-6E8A-4147-A177-3AD203B41FA5}">
                      <a16:colId xmlns:a16="http://schemas.microsoft.com/office/drawing/2014/main" val="3979596679"/>
                    </a:ext>
                  </a:extLst>
                </a:gridCol>
                <a:gridCol w="407109">
                  <a:extLst>
                    <a:ext uri="{9D8B030D-6E8A-4147-A177-3AD203B41FA5}">
                      <a16:colId xmlns:a16="http://schemas.microsoft.com/office/drawing/2014/main" val="3640205607"/>
                    </a:ext>
                  </a:extLst>
                </a:gridCol>
                <a:gridCol w="407109">
                  <a:extLst>
                    <a:ext uri="{9D8B030D-6E8A-4147-A177-3AD203B41FA5}">
                      <a16:colId xmlns:a16="http://schemas.microsoft.com/office/drawing/2014/main" val="3781497519"/>
                    </a:ext>
                  </a:extLst>
                </a:gridCol>
                <a:gridCol w="407109">
                  <a:extLst>
                    <a:ext uri="{9D8B030D-6E8A-4147-A177-3AD203B41FA5}">
                      <a16:colId xmlns:a16="http://schemas.microsoft.com/office/drawing/2014/main" val="2507505716"/>
                    </a:ext>
                  </a:extLst>
                </a:gridCol>
                <a:gridCol w="407109">
                  <a:extLst>
                    <a:ext uri="{9D8B030D-6E8A-4147-A177-3AD203B41FA5}">
                      <a16:colId xmlns:a16="http://schemas.microsoft.com/office/drawing/2014/main" val="3411725344"/>
                    </a:ext>
                  </a:extLst>
                </a:gridCol>
                <a:gridCol w="407109">
                  <a:extLst>
                    <a:ext uri="{9D8B030D-6E8A-4147-A177-3AD203B41FA5}">
                      <a16:colId xmlns:a16="http://schemas.microsoft.com/office/drawing/2014/main" val="3698050778"/>
                    </a:ext>
                  </a:extLst>
                </a:gridCol>
              </a:tblGrid>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dirty="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4119450223"/>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187704496"/>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2872806004"/>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2715625921"/>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975278956"/>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1182658858"/>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extLst>
                  <a:ext uri="{0D108BD9-81ED-4DB2-BD59-A6C34878D82A}">
                    <a16:rowId xmlns:a16="http://schemas.microsoft.com/office/drawing/2014/main" val="924581882"/>
                  </a:ext>
                </a:extLst>
              </a:tr>
              <a:tr h="174153">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a:p>
                  </a:txBody>
                  <a:tcPr/>
                </a:tc>
                <a:tc>
                  <a:txBody>
                    <a:bodyPr/>
                    <a:lstStyle/>
                    <a:p>
                      <a:endParaRPr kumimoji="1" lang="ja-JP" altLang="en-US" sz="500" dirty="0"/>
                    </a:p>
                  </a:txBody>
                  <a:tcPr/>
                </a:tc>
                <a:extLst>
                  <a:ext uri="{0D108BD9-81ED-4DB2-BD59-A6C34878D82A}">
                    <a16:rowId xmlns:a16="http://schemas.microsoft.com/office/drawing/2014/main" val="1859487155"/>
                  </a:ext>
                </a:extLst>
              </a:tr>
            </a:tbl>
          </a:graphicData>
        </a:graphic>
      </p:graphicFrame>
      <p:sp>
        <p:nvSpPr>
          <p:cNvPr id="7" name="テキスト ボックス 6">
            <a:extLst>
              <a:ext uri="{FF2B5EF4-FFF2-40B4-BE49-F238E27FC236}">
                <a16:creationId xmlns:a16="http://schemas.microsoft.com/office/drawing/2014/main" id="{6E6DBBDA-CC6E-EF8D-9DBE-3B51A271DB31}"/>
              </a:ext>
            </a:extLst>
          </p:cNvPr>
          <p:cNvSpPr txBox="1"/>
          <p:nvPr/>
        </p:nvSpPr>
        <p:spPr>
          <a:xfrm>
            <a:off x="6921796" y="1129660"/>
            <a:ext cx="4108817" cy="369332"/>
          </a:xfrm>
          <a:prstGeom prst="rect">
            <a:avLst/>
          </a:prstGeom>
          <a:noFill/>
        </p:spPr>
        <p:txBody>
          <a:bodyPr wrap="none" rtlCol="0">
            <a:spAutoFit/>
          </a:bodyPr>
          <a:lstStyle/>
          <a:p>
            <a:pPr algn="l"/>
            <a:r>
              <a:rPr kumimoji="1" lang="ja-JP" altLang="en-US" dirty="0"/>
              <a:t>テーブル：データを格納するための表</a:t>
            </a:r>
          </a:p>
        </p:txBody>
      </p:sp>
      <p:sp>
        <p:nvSpPr>
          <p:cNvPr id="8" name="四角形: 角を丸くする 7">
            <a:extLst>
              <a:ext uri="{FF2B5EF4-FFF2-40B4-BE49-F238E27FC236}">
                <a16:creationId xmlns:a16="http://schemas.microsoft.com/office/drawing/2014/main" id="{6D41DBA9-9A74-D8AB-0589-E0F8972E4388}"/>
              </a:ext>
            </a:extLst>
          </p:cNvPr>
          <p:cNvSpPr/>
          <p:nvPr/>
        </p:nvSpPr>
        <p:spPr>
          <a:xfrm>
            <a:off x="6921796" y="1858525"/>
            <a:ext cx="4380613" cy="1913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D3423A44-5F58-7867-4C2C-A0DD2F4630A8}"/>
              </a:ext>
            </a:extLst>
          </p:cNvPr>
          <p:cNvSpPr/>
          <p:nvPr/>
        </p:nvSpPr>
        <p:spPr>
          <a:xfrm>
            <a:off x="8640276" y="1455142"/>
            <a:ext cx="528034" cy="1549757"/>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3E17663-84FF-278D-8F34-EE7DF434029A}"/>
              </a:ext>
            </a:extLst>
          </p:cNvPr>
          <p:cNvSpPr/>
          <p:nvPr/>
        </p:nvSpPr>
        <p:spPr>
          <a:xfrm>
            <a:off x="7835346" y="2186512"/>
            <a:ext cx="528034" cy="21693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D076BA9-D3EE-7F25-CF4F-5686CB8FAB1F}"/>
              </a:ext>
            </a:extLst>
          </p:cNvPr>
          <p:cNvSpPr txBox="1"/>
          <p:nvPr/>
        </p:nvSpPr>
        <p:spPr>
          <a:xfrm>
            <a:off x="9168310" y="2682518"/>
            <a:ext cx="2723823" cy="369332"/>
          </a:xfrm>
          <a:prstGeom prst="rect">
            <a:avLst/>
          </a:prstGeom>
          <a:noFill/>
        </p:spPr>
        <p:txBody>
          <a:bodyPr wrap="none" rtlCol="0">
            <a:spAutoFit/>
          </a:bodyPr>
          <a:lstStyle/>
          <a:p>
            <a:pPr algn="l"/>
            <a:r>
              <a:rPr lang="ja-JP" altLang="en-US" dirty="0">
                <a:solidFill>
                  <a:srgbClr val="0066FF"/>
                </a:solidFill>
              </a:rPr>
              <a:t>カラム</a:t>
            </a:r>
            <a:r>
              <a:rPr kumimoji="1" lang="ja-JP" altLang="en-US" dirty="0">
                <a:solidFill>
                  <a:srgbClr val="0066FF"/>
                </a:solidFill>
              </a:rPr>
              <a:t>：データの各項目</a:t>
            </a:r>
          </a:p>
        </p:txBody>
      </p:sp>
      <p:sp>
        <p:nvSpPr>
          <p:cNvPr id="12" name="テキスト ボックス 11">
            <a:extLst>
              <a:ext uri="{FF2B5EF4-FFF2-40B4-BE49-F238E27FC236}">
                <a16:creationId xmlns:a16="http://schemas.microsoft.com/office/drawing/2014/main" id="{0B3B8383-1E48-C511-A5DD-452CD3DF9950}"/>
              </a:ext>
            </a:extLst>
          </p:cNvPr>
          <p:cNvSpPr txBox="1"/>
          <p:nvPr/>
        </p:nvSpPr>
        <p:spPr>
          <a:xfrm>
            <a:off x="9316842" y="2044743"/>
            <a:ext cx="2954655" cy="369332"/>
          </a:xfrm>
          <a:prstGeom prst="rect">
            <a:avLst/>
          </a:prstGeom>
          <a:noFill/>
        </p:spPr>
        <p:txBody>
          <a:bodyPr wrap="none" rtlCol="0">
            <a:spAutoFit/>
          </a:bodyPr>
          <a:lstStyle/>
          <a:p>
            <a:pPr algn="l"/>
            <a:r>
              <a:rPr lang="ja-JP" altLang="en-US" dirty="0">
                <a:solidFill>
                  <a:srgbClr val="FF0000"/>
                </a:solidFill>
              </a:rPr>
              <a:t>レコード：１データの中身</a:t>
            </a:r>
            <a:endParaRPr kumimoji="1" lang="ja-JP" altLang="en-US" dirty="0">
              <a:solidFill>
                <a:srgbClr val="FF0000"/>
              </a:solidFill>
            </a:endParaRPr>
          </a:p>
        </p:txBody>
      </p:sp>
      <p:sp>
        <p:nvSpPr>
          <p:cNvPr id="13" name="テキスト ボックス 12">
            <a:extLst>
              <a:ext uri="{FF2B5EF4-FFF2-40B4-BE49-F238E27FC236}">
                <a16:creationId xmlns:a16="http://schemas.microsoft.com/office/drawing/2014/main" id="{78BE1645-5CB2-6E39-0703-5C54F38FA68F}"/>
              </a:ext>
            </a:extLst>
          </p:cNvPr>
          <p:cNvSpPr txBox="1"/>
          <p:nvPr/>
        </p:nvSpPr>
        <p:spPr>
          <a:xfrm>
            <a:off x="6718000" y="2398486"/>
            <a:ext cx="1800493" cy="646331"/>
          </a:xfrm>
          <a:prstGeom prst="rect">
            <a:avLst/>
          </a:prstGeom>
          <a:noFill/>
        </p:spPr>
        <p:txBody>
          <a:bodyPr wrap="none" rtlCol="0">
            <a:spAutoFit/>
          </a:bodyPr>
          <a:lstStyle/>
          <a:p>
            <a:pPr algn="l"/>
            <a:r>
              <a:rPr kumimoji="1" lang="ja-JP" altLang="en-US" dirty="0">
                <a:solidFill>
                  <a:srgbClr val="11AC51"/>
                </a:solidFill>
              </a:rPr>
              <a:t>フィールド：</a:t>
            </a:r>
            <a:endParaRPr kumimoji="1" lang="en-US" altLang="ja-JP" dirty="0">
              <a:solidFill>
                <a:srgbClr val="11AC51"/>
              </a:solidFill>
            </a:endParaRPr>
          </a:p>
          <a:p>
            <a:pPr algn="l"/>
            <a:r>
              <a:rPr kumimoji="1" lang="ja-JP" altLang="en-US" dirty="0">
                <a:solidFill>
                  <a:srgbClr val="11AC51"/>
                </a:solidFill>
              </a:rPr>
              <a:t>データの１項目</a:t>
            </a:r>
          </a:p>
        </p:txBody>
      </p:sp>
      <p:pic>
        <p:nvPicPr>
          <p:cNvPr id="22" name="図 21">
            <a:extLst>
              <a:ext uri="{FF2B5EF4-FFF2-40B4-BE49-F238E27FC236}">
                <a16:creationId xmlns:a16="http://schemas.microsoft.com/office/drawing/2014/main" id="{6793A9F9-D1D2-DE88-8444-43C5AFD6D281}"/>
              </a:ext>
            </a:extLst>
          </p:cNvPr>
          <p:cNvPicPr>
            <a:picLocks noChangeAspect="1"/>
          </p:cNvPicPr>
          <p:nvPr/>
        </p:nvPicPr>
        <p:blipFill>
          <a:blip r:embed="rId2"/>
          <a:stretch>
            <a:fillRect/>
          </a:stretch>
        </p:blipFill>
        <p:spPr>
          <a:xfrm>
            <a:off x="3423068" y="3405896"/>
            <a:ext cx="8654100" cy="3452104"/>
          </a:xfrm>
          <a:prstGeom prst="rect">
            <a:avLst/>
          </a:prstGeom>
        </p:spPr>
      </p:pic>
      <p:sp>
        <p:nvSpPr>
          <p:cNvPr id="23" name="コンテンツ プレースホルダー 1">
            <a:extLst>
              <a:ext uri="{FF2B5EF4-FFF2-40B4-BE49-F238E27FC236}">
                <a16:creationId xmlns:a16="http://schemas.microsoft.com/office/drawing/2014/main" id="{966E849A-7357-E9BF-5435-F913319B2296}"/>
              </a:ext>
            </a:extLst>
          </p:cNvPr>
          <p:cNvSpPr txBox="1">
            <a:spLocks/>
          </p:cNvSpPr>
          <p:nvPr/>
        </p:nvSpPr>
        <p:spPr>
          <a:xfrm>
            <a:off x="114831" y="4394430"/>
            <a:ext cx="4712349" cy="1680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Tree>
    <p:extLst>
      <p:ext uri="{BB962C8B-B14F-4D97-AF65-F5344CB8AC3E}">
        <p14:creationId xmlns:p14="http://schemas.microsoft.com/office/powerpoint/2010/main" val="246489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FAD90D-206A-0AEB-4DC5-1ACAD1463742}"/>
              </a:ext>
            </a:extLst>
          </p:cNvPr>
          <p:cNvSpPr>
            <a:spLocks noGrp="1"/>
          </p:cNvSpPr>
          <p:nvPr>
            <p:ph idx="1"/>
          </p:nvPr>
        </p:nvSpPr>
        <p:spPr>
          <a:xfrm>
            <a:off x="838199" y="1371241"/>
            <a:ext cx="10877463" cy="1467652"/>
          </a:xfrm>
        </p:spPr>
        <p:txBody>
          <a:bodyPr/>
          <a:lstStyle/>
          <a:p>
            <a:r>
              <a:rPr kumimoji="1" lang="ja-JP" altLang="en-US" dirty="0"/>
              <a:t>キーと値によるシンプルな構造でデータを構造します。構造がシンプルなためセンサーデータの管理や超高速処理に活用されます。</a:t>
            </a:r>
          </a:p>
        </p:txBody>
      </p:sp>
      <p:sp>
        <p:nvSpPr>
          <p:cNvPr id="3" name="タイトル 2">
            <a:extLst>
              <a:ext uri="{FF2B5EF4-FFF2-40B4-BE49-F238E27FC236}">
                <a16:creationId xmlns:a16="http://schemas.microsoft.com/office/drawing/2014/main" id="{BB5A0274-DBD4-DBD9-E6E6-B45ABB3655A2}"/>
              </a:ext>
            </a:extLst>
          </p:cNvPr>
          <p:cNvSpPr>
            <a:spLocks noGrp="1"/>
          </p:cNvSpPr>
          <p:nvPr>
            <p:ph type="title"/>
          </p:nvPr>
        </p:nvSpPr>
        <p:spPr/>
        <p:txBody>
          <a:bodyPr/>
          <a:lstStyle/>
          <a:p>
            <a:r>
              <a:rPr lang="ja-JP" altLang="en-US" dirty="0"/>
              <a:t>データの設計（キーバリュー・</a:t>
            </a:r>
            <a:r>
              <a:rPr kumimoji="1" lang="ja-JP" altLang="en-US" dirty="0"/>
              <a:t>データベース）</a:t>
            </a:r>
          </a:p>
        </p:txBody>
      </p:sp>
      <p:sp>
        <p:nvSpPr>
          <p:cNvPr id="4" name="スライド番号プレースホルダー 3">
            <a:extLst>
              <a:ext uri="{FF2B5EF4-FFF2-40B4-BE49-F238E27FC236}">
                <a16:creationId xmlns:a16="http://schemas.microsoft.com/office/drawing/2014/main" id="{83208D89-35DB-7354-C27A-D400EEC6175D}"/>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graphicFrame>
        <p:nvGraphicFramePr>
          <p:cNvPr id="5" name="表 5">
            <a:extLst>
              <a:ext uri="{FF2B5EF4-FFF2-40B4-BE49-F238E27FC236}">
                <a16:creationId xmlns:a16="http://schemas.microsoft.com/office/drawing/2014/main" id="{C94BC3EC-10EE-26C4-BB98-D76E198579AB}"/>
              </a:ext>
            </a:extLst>
          </p:cNvPr>
          <p:cNvGraphicFramePr>
            <a:graphicFrameLocks noGrp="1"/>
          </p:cNvGraphicFramePr>
          <p:nvPr>
            <p:extLst>
              <p:ext uri="{D42A27DB-BD31-4B8C-83A1-F6EECF244321}">
                <p14:modId xmlns:p14="http://schemas.microsoft.com/office/powerpoint/2010/main" val="1005110503"/>
              </p:ext>
            </p:extLst>
          </p:nvPr>
        </p:nvGraphicFramePr>
        <p:xfrm>
          <a:off x="3042092" y="2732567"/>
          <a:ext cx="2019004" cy="2961640"/>
        </p:xfrm>
        <a:graphic>
          <a:graphicData uri="http://schemas.openxmlformats.org/drawingml/2006/table">
            <a:tbl>
              <a:tblPr firstRow="1" bandRow="1">
                <a:tableStyleId>{5C22544A-7EE6-4342-B048-85BDC9FD1C3A}</a:tableStyleId>
              </a:tblPr>
              <a:tblGrid>
                <a:gridCol w="1009502">
                  <a:extLst>
                    <a:ext uri="{9D8B030D-6E8A-4147-A177-3AD203B41FA5}">
                      <a16:colId xmlns:a16="http://schemas.microsoft.com/office/drawing/2014/main" val="764981969"/>
                    </a:ext>
                  </a:extLst>
                </a:gridCol>
                <a:gridCol w="1009502">
                  <a:extLst>
                    <a:ext uri="{9D8B030D-6E8A-4147-A177-3AD203B41FA5}">
                      <a16:colId xmlns:a16="http://schemas.microsoft.com/office/drawing/2014/main" val="2348059999"/>
                    </a:ext>
                  </a:extLst>
                </a:gridCol>
              </a:tblGrid>
              <a:tr h="256525">
                <a:tc>
                  <a:txBody>
                    <a:bodyPr/>
                    <a:lstStyle/>
                    <a:p>
                      <a:r>
                        <a:rPr kumimoji="1" lang="ja-JP" altLang="en-US" dirty="0"/>
                        <a:t>時刻</a:t>
                      </a:r>
                    </a:p>
                  </a:txBody>
                  <a:tcPr/>
                </a:tc>
                <a:tc>
                  <a:txBody>
                    <a:bodyPr/>
                    <a:lstStyle/>
                    <a:p>
                      <a:r>
                        <a:rPr kumimoji="1" lang="ja-JP" altLang="en-US" dirty="0"/>
                        <a:t>測定値</a:t>
                      </a:r>
                    </a:p>
                  </a:txBody>
                  <a:tcPr/>
                </a:tc>
                <a:extLst>
                  <a:ext uri="{0D108BD9-81ED-4DB2-BD59-A6C34878D82A}">
                    <a16:rowId xmlns:a16="http://schemas.microsoft.com/office/drawing/2014/main" val="2151406153"/>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5574277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6893799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0171539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2452345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976735172"/>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4544876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99803152"/>
                  </a:ext>
                </a:extLst>
              </a:tr>
            </a:tbl>
          </a:graphicData>
        </a:graphic>
      </p:graphicFrame>
      <p:graphicFrame>
        <p:nvGraphicFramePr>
          <p:cNvPr id="7" name="表 5">
            <a:extLst>
              <a:ext uri="{FF2B5EF4-FFF2-40B4-BE49-F238E27FC236}">
                <a16:creationId xmlns:a16="http://schemas.microsoft.com/office/drawing/2014/main" id="{57A308E0-451F-AD26-4C6A-EC02685DF378}"/>
              </a:ext>
            </a:extLst>
          </p:cNvPr>
          <p:cNvGraphicFramePr>
            <a:graphicFrameLocks noGrp="1"/>
          </p:cNvGraphicFramePr>
          <p:nvPr>
            <p:extLst>
              <p:ext uri="{D42A27DB-BD31-4B8C-83A1-F6EECF244321}">
                <p14:modId xmlns:p14="http://schemas.microsoft.com/office/powerpoint/2010/main" val="2284158610"/>
              </p:ext>
            </p:extLst>
          </p:nvPr>
        </p:nvGraphicFramePr>
        <p:xfrm>
          <a:off x="5863264" y="2732567"/>
          <a:ext cx="2345070" cy="2961640"/>
        </p:xfrm>
        <a:graphic>
          <a:graphicData uri="http://schemas.openxmlformats.org/drawingml/2006/table">
            <a:tbl>
              <a:tblPr firstRow="1" bandRow="1">
                <a:tableStyleId>{5C22544A-7EE6-4342-B048-85BDC9FD1C3A}</a:tableStyleId>
              </a:tblPr>
              <a:tblGrid>
                <a:gridCol w="1172535">
                  <a:extLst>
                    <a:ext uri="{9D8B030D-6E8A-4147-A177-3AD203B41FA5}">
                      <a16:colId xmlns:a16="http://schemas.microsoft.com/office/drawing/2014/main" val="764981969"/>
                    </a:ext>
                  </a:extLst>
                </a:gridCol>
                <a:gridCol w="1172535">
                  <a:extLst>
                    <a:ext uri="{9D8B030D-6E8A-4147-A177-3AD203B41FA5}">
                      <a16:colId xmlns:a16="http://schemas.microsoft.com/office/drawing/2014/main" val="2348059999"/>
                    </a:ext>
                  </a:extLst>
                </a:gridCol>
              </a:tblGrid>
              <a:tr h="256525">
                <a:tc>
                  <a:txBody>
                    <a:bodyPr/>
                    <a:lstStyle/>
                    <a:p>
                      <a:r>
                        <a:rPr kumimoji="1" lang="ja-JP" altLang="en-US" dirty="0"/>
                        <a:t>キー</a:t>
                      </a:r>
                    </a:p>
                  </a:txBody>
                  <a:tcPr/>
                </a:tc>
                <a:tc>
                  <a:txBody>
                    <a:bodyPr/>
                    <a:lstStyle/>
                    <a:p>
                      <a:r>
                        <a:rPr kumimoji="1" lang="ja-JP" altLang="en-US" dirty="0"/>
                        <a:t>バリュー</a:t>
                      </a:r>
                    </a:p>
                  </a:txBody>
                  <a:tcPr/>
                </a:tc>
                <a:extLst>
                  <a:ext uri="{0D108BD9-81ED-4DB2-BD59-A6C34878D82A}">
                    <a16:rowId xmlns:a16="http://schemas.microsoft.com/office/drawing/2014/main" val="2151406153"/>
                  </a:ext>
                </a:extLst>
              </a:tr>
              <a:tr h="370840">
                <a:tc>
                  <a:txBody>
                    <a:bodyPr/>
                    <a:lstStyle/>
                    <a:p>
                      <a:r>
                        <a:rPr kumimoji="1" lang="en-US" altLang="ja-JP" dirty="0"/>
                        <a:t>A</a:t>
                      </a:r>
                      <a:endParaRPr kumimoji="1" lang="ja-JP" altLang="en-US" dirty="0"/>
                    </a:p>
                  </a:txBody>
                  <a:tcPr/>
                </a:tc>
                <a:tc>
                  <a:txBody>
                    <a:bodyPr/>
                    <a:lstStyle/>
                    <a:p>
                      <a:r>
                        <a:rPr kumimoji="1" lang="en-US" altLang="ja-JP" dirty="0"/>
                        <a:t>214</a:t>
                      </a:r>
                      <a:endParaRPr kumimoji="1" lang="ja-JP" altLang="en-US" dirty="0"/>
                    </a:p>
                  </a:txBody>
                  <a:tcPr/>
                </a:tc>
                <a:extLst>
                  <a:ext uri="{0D108BD9-81ED-4DB2-BD59-A6C34878D82A}">
                    <a16:rowId xmlns:a16="http://schemas.microsoft.com/office/drawing/2014/main" val="3855742776"/>
                  </a:ext>
                </a:extLst>
              </a:tr>
              <a:tr h="370840">
                <a:tc>
                  <a:txBody>
                    <a:bodyPr/>
                    <a:lstStyle/>
                    <a:p>
                      <a:r>
                        <a:rPr kumimoji="1" lang="en-US" altLang="ja-JP" dirty="0"/>
                        <a:t>B</a:t>
                      </a:r>
                      <a:endParaRPr kumimoji="1" lang="ja-JP" altLang="en-US" dirty="0"/>
                    </a:p>
                  </a:txBody>
                  <a:tcPr/>
                </a:tc>
                <a:tc>
                  <a:txBody>
                    <a:bodyPr/>
                    <a:lstStyle/>
                    <a:p>
                      <a:r>
                        <a:rPr kumimoji="1" lang="en-US" altLang="ja-JP" dirty="0" err="1"/>
                        <a:t>ssd</a:t>
                      </a:r>
                      <a:endParaRPr kumimoji="1" lang="ja-JP" altLang="en-US" dirty="0"/>
                    </a:p>
                  </a:txBody>
                  <a:tcPr/>
                </a:tc>
                <a:extLst>
                  <a:ext uri="{0D108BD9-81ED-4DB2-BD59-A6C34878D82A}">
                    <a16:rowId xmlns:a16="http://schemas.microsoft.com/office/drawing/2014/main" val="3768937999"/>
                  </a:ext>
                </a:extLst>
              </a:tr>
              <a:tr h="370840">
                <a:tc>
                  <a:txBody>
                    <a:bodyPr/>
                    <a:lstStyle/>
                    <a:p>
                      <a:r>
                        <a:rPr kumimoji="1" lang="en-US" altLang="ja-JP" dirty="0"/>
                        <a:t>C</a:t>
                      </a:r>
                      <a:endParaRPr kumimoji="1" lang="ja-JP" altLang="en-US" dirty="0"/>
                    </a:p>
                  </a:txBody>
                  <a:tcPr/>
                </a:tc>
                <a:tc>
                  <a:txBody>
                    <a:bodyPr/>
                    <a:lstStyle/>
                    <a:p>
                      <a:r>
                        <a:rPr kumimoji="1" lang="en-US" altLang="ja-JP" dirty="0" err="1"/>
                        <a:t>aaa</a:t>
                      </a:r>
                      <a:endParaRPr kumimoji="1" lang="ja-JP" altLang="en-US" dirty="0"/>
                    </a:p>
                  </a:txBody>
                  <a:tcPr/>
                </a:tc>
                <a:extLst>
                  <a:ext uri="{0D108BD9-81ED-4DB2-BD59-A6C34878D82A}">
                    <a16:rowId xmlns:a16="http://schemas.microsoft.com/office/drawing/2014/main" val="310171539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2452345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976735172"/>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4544876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99803152"/>
                  </a:ext>
                </a:extLst>
              </a:tr>
            </a:tbl>
          </a:graphicData>
        </a:graphic>
      </p:graphicFrame>
    </p:spTree>
    <p:extLst>
      <p:ext uri="{BB962C8B-B14F-4D97-AF65-F5344CB8AC3E}">
        <p14:creationId xmlns:p14="http://schemas.microsoft.com/office/powerpoint/2010/main" val="3416334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3D6464A-D326-E947-3C48-7D028F7B7FB9}"/>
              </a:ext>
            </a:extLst>
          </p:cNvPr>
          <p:cNvSpPr>
            <a:spLocks noGrp="1"/>
          </p:cNvSpPr>
          <p:nvPr>
            <p:ph idx="1"/>
          </p:nvPr>
        </p:nvSpPr>
        <p:spPr>
          <a:xfrm>
            <a:off x="838200" y="1371241"/>
            <a:ext cx="10515600" cy="1772553"/>
          </a:xfrm>
        </p:spPr>
        <p:txBody>
          <a:bodyPr/>
          <a:lstStyle/>
          <a:p>
            <a:r>
              <a:rPr lang="ja-JP" altLang="en-US" b="0" i="0" dirty="0">
                <a:solidFill>
                  <a:srgbClr val="222222"/>
                </a:solidFill>
                <a:effectLst/>
                <a:latin typeface="-apple-system"/>
              </a:rPr>
              <a:t>グラフとは、グラフ理論のグラフであり、ネットワークに近い考え方です。グラフデータベースは、ノード（頂点）とエッジ（辺）とプロパティ（属性）の３つの要素から構成されます。</a:t>
            </a:r>
            <a:endParaRPr lang="en-US" altLang="ja-JP" b="0" i="0" dirty="0">
              <a:solidFill>
                <a:srgbClr val="222222"/>
              </a:solidFill>
              <a:effectLst/>
              <a:latin typeface="-apple-system"/>
            </a:endParaRPr>
          </a:p>
          <a:p>
            <a:r>
              <a:rPr lang="ja-JP" altLang="en-US" b="0" i="0" dirty="0">
                <a:solidFill>
                  <a:srgbClr val="222222"/>
                </a:solidFill>
                <a:effectLst/>
                <a:latin typeface="-apple-system"/>
              </a:rPr>
              <a:t>ノード間の関係を管理するデータベースです。</a:t>
            </a:r>
            <a:endParaRPr lang="en-US" altLang="ja-JP" b="0" i="0" dirty="0">
              <a:solidFill>
                <a:srgbClr val="222222"/>
              </a:solidFill>
              <a:effectLst/>
              <a:latin typeface="-apple-system"/>
            </a:endParaRPr>
          </a:p>
          <a:p>
            <a:endParaRPr lang="en-US" altLang="ja-JP" dirty="0">
              <a:solidFill>
                <a:srgbClr val="222222"/>
              </a:solidFill>
              <a:latin typeface="-apple-system"/>
            </a:endParaRPr>
          </a:p>
          <a:p>
            <a:endParaRPr lang="en-US" altLang="ja-JP" b="0" i="0" dirty="0">
              <a:solidFill>
                <a:srgbClr val="222222"/>
              </a:solidFill>
              <a:effectLst/>
              <a:latin typeface="-apple-system"/>
            </a:endParaRPr>
          </a:p>
          <a:p>
            <a:endParaRPr lang="en-US" altLang="ja-JP" dirty="0">
              <a:solidFill>
                <a:srgbClr val="222222"/>
              </a:solidFill>
              <a:latin typeface="-apple-system"/>
            </a:endParaRPr>
          </a:p>
          <a:p>
            <a:endParaRPr lang="en-US" altLang="ja-JP" b="0" i="0" dirty="0">
              <a:solidFill>
                <a:srgbClr val="222222"/>
              </a:solidFill>
              <a:effectLst/>
              <a:latin typeface="-apple-system"/>
            </a:endParaRPr>
          </a:p>
          <a:p>
            <a:endParaRPr lang="en-US" altLang="ja-JP" dirty="0">
              <a:solidFill>
                <a:srgbClr val="222222"/>
              </a:solidFill>
              <a:latin typeface="-apple-system"/>
            </a:endParaRPr>
          </a:p>
          <a:p>
            <a:r>
              <a:rPr lang="ja-JP" altLang="en-US" b="0" i="0" dirty="0">
                <a:solidFill>
                  <a:srgbClr val="222222"/>
                </a:solidFill>
                <a:effectLst/>
                <a:latin typeface="-apple-system"/>
              </a:rPr>
              <a:t>複雑な検索を高速に処理します。</a:t>
            </a:r>
            <a:endParaRPr lang="en-US" altLang="ja-JP" b="0" i="0" dirty="0">
              <a:solidFill>
                <a:srgbClr val="222222"/>
              </a:solidFill>
              <a:effectLst/>
              <a:latin typeface="-apple-system"/>
            </a:endParaRPr>
          </a:p>
          <a:p>
            <a:endParaRPr kumimoji="1" lang="ja-JP" altLang="en-US" dirty="0"/>
          </a:p>
        </p:txBody>
      </p:sp>
      <p:sp>
        <p:nvSpPr>
          <p:cNvPr id="3" name="タイトル 2">
            <a:extLst>
              <a:ext uri="{FF2B5EF4-FFF2-40B4-BE49-F238E27FC236}">
                <a16:creationId xmlns:a16="http://schemas.microsoft.com/office/drawing/2014/main" id="{2DC7A655-75C3-0C4C-A149-8A38B93E0D68}"/>
              </a:ext>
            </a:extLst>
          </p:cNvPr>
          <p:cNvSpPr>
            <a:spLocks noGrp="1"/>
          </p:cNvSpPr>
          <p:nvPr>
            <p:ph type="title"/>
          </p:nvPr>
        </p:nvSpPr>
        <p:spPr/>
        <p:txBody>
          <a:bodyPr/>
          <a:lstStyle/>
          <a:p>
            <a:r>
              <a:rPr lang="ja-JP" altLang="en-US" dirty="0"/>
              <a:t>データの設計（グラフ・</a:t>
            </a:r>
            <a:r>
              <a:rPr kumimoji="1" lang="ja-JP" altLang="en-US" dirty="0"/>
              <a:t>データベース）</a:t>
            </a:r>
          </a:p>
        </p:txBody>
      </p:sp>
      <p:sp>
        <p:nvSpPr>
          <p:cNvPr id="4" name="スライド番号プレースホルダー 3">
            <a:extLst>
              <a:ext uri="{FF2B5EF4-FFF2-40B4-BE49-F238E27FC236}">
                <a16:creationId xmlns:a16="http://schemas.microsoft.com/office/drawing/2014/main" id="{FE3A55FC-5D3E-E61C-2639-E3776BFE8F77}"/>
              </a:ext>
            </a:extLst>
          </p:cNvPr>
          <p:cNvSpPr>
            <a:spLocks noGrp="1"/>
          </p:cNvSpPr>
          <p:nvPr>
            <p:ph type="sldNum" sz="quarter" idx="4"/>
          </p:nvPr>
        </p:nvSpPr>
        <p:spPr>
          <a:xfrm>
            <a:off x="9330721" y="6445295"/>
            <a:ext cx="2743200" cy="365125"/>
          </a:xfrm>
        </p:spPr>
        <p:txBody>
          <a:bodyPr/>
          <a:lstStyle/>
          <a:p>
            <a:fld id="{DFD4F317-19D0-4848-B5EB-5B174DBE8CF9}" type="slidenum">
              <a:rPr lang="ja-JP" altLang="en-US" smtClean="0"/>
              <a:pPr/>
              <a:t>16</a:t>
            </a:fld>
            <a:endParaRPr lang="ja-JP" altLang="en-US"/>
          </a:p>
        </p:txBody>
      </p:sp>
      <p:sp>
        <p:nvSpPr>
          <p:cNvPr id="5" name="楕円 4">
            <a:extLst>
              <a:ext uri="{FF2B5EF4-FFF2-40B4-BE49-F238E27FC236}">
                <a16:creationId xmlns:a16="http://schemas.microsoft.com/office/drawing/2014/main" id="{B9C07588-ED56-1177-9641-FD862DB2D326}"/>
              </a:ext>
            </a:extLst>
          </p:cNvPr>
          <p:cNvSpPr/>
          <p:nvPr/>
        </p:nvSpPr>
        <p:spPr>
          <a:xfrm>
            <a:off x="3126377" y="4093029"/>
            <a:ext cx="1114697" cy="1114697"/>
          </a:xfrm>
          <a:prstGeom prst="ellipse">
            <a:avLst/>
          </a:prstGeom>
          <a:solidFill>
            <a:schemeClr val="bg1"/>
          </a:solidFill>
          <a:ln w="38100">
            <a:solidFill>
              <a:srgbClr val="11AC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田中</a:t>
            </a:r>
          </a:p>
        </p:txBody>
      </p:sp>
      <p:sp>
        <p:nvSpPr>
          <p:cNvPr id="6" name="楕円 5">
            <a:extLst>
              <a:ext uri="{FF2B5EF4-FFF2-40B4-BE49-F238E27FC236}">
                <a16:creationId xmlns:a16="http://schemas.microsoft.com/office/drawing/2014/main" id="{DC4E4149-E789-FAAE-7F51-B1F2C2DE5237}"/>
              </a:ext>
            </a:extLst>
          </p:cNvPr>
          <p:cNvSpPr/>
          <p:nvPr/>
        </p:nvSpPr>
        <p:spPr>
          <a:xfrm>
            <a:off x="5786846" y="4093029"/>
            <a:ext cx="1114697" cy="1114697"/>
          </a:xfrm>
          <a:prstGeom prst="ellipse">
            <a:avLst/>
          </a:prstGeom>
          <a:solidFill>
            <a:schemeClr val="bg1"/>
          </a:solidFill>
          <a:ln w="38100">
            <a:solidFill>
              <a:srgbClr val="11AC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渋谷</a:t>
            </a:r>
          </a:p>
        </p:txBody>
      </p:sp>
      <p:cxnSp>
        <p:nvCxnSpPr>
          <p:cNvPr id="8" name="直線矢印コネクタ 7">
            <a:extLst>
              <a:ext uri="{FF2B5EF4-FFF2-40B4-BE49-F238E27FC236}">
                <a16:creationId xmlns:a16="http://schemas.microsoft.com/office/drawing/2014/main" id="{5F828649-1DD0-D0BA-E637-915AC3FDA111}"/>
              </a:ext>
            </a:extLst>
          </p:cNvPr>
          <p:cNvCxnSpPr>
            <a:cxnSpLocks/>
            <a:stCxn id="5" idx="6"/>
            <a:endCxn id="6" idx="2"/>
          </p:cNvCxnSpPr>
          <p:nvPr/>
        </p:nvCxnSpPr>
        <p:spPr>
          <a:xfrm>
            <a:off x="4241074" y="4650378"/>
            <a:ext cx="1545772" cy="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590CEB7-435B-3B4A-4719-A061C08BF708}"/>
              </a:ext>
            </a:extLst>
          </p:cNvPr>
          <p:cNvSpPr txBox="1"/>
          <p:nvPr/>
        </p:nvSpPr>
        <p:spPr>
          <a:xfrm>
            <a:off x="3245143" y="5249842"/>
            <a:ext cx="877163" cy="369332"/>
          </a:xfrm>
          <a:prstGeom prst="rect">
            <a:avLst/>
          </a:prstGeom>
          <a:noFill/>
        </p:spPr>
        <p:txBody>
          <a:bodyPr wrap="none" rtlCol="0">
            <a:spAutoFit/>
          </a:bodyPr>
          <a:lstStyle/>
          <a:p>
            <a:pPr algn="l"/>
            <a:r>
              <a:rPr kumimoji="1" lang="ja-JP" altLang="en-US" dirty="0">
                <a:solidFill>
                  <a:srgbClr val="11AC51"/>
                </a:solidFill>
              </a:rPr>
              <a:t>ノード</a:t>
            </a:r>
          </a:p>
        </p:txBody>
      </p:sp>
      <p:sp>
        <p:nvSpPr>
          <p:cNvPr id="11" name="テキスト ボックス 10">
            <a:extLst>
              <a:ext uri="{FF2B5EF4-FFF2-40B4-BE49-F238E27FC236}">
                <a16:creationId xmlns:a16="http://schemas.microsoft.com/office/drawing/2014/main" id="{C66435D9-7628-3826-5CAD-E2370933D31C}"/>
              </a:ext>
            </a:extLst>
          </p:cNvPr>
          <p:cNvSpPr txBox="1"/>
          <p:nvPr/>
        </p:nvSpPr>
        <p:spPr>
          <a:xfrm>
            <a:off x="5905612" y="5207726"/>
            <a:ext cx="877163" cy="369332"/>
          </a:xfrm>
          <a:prstGeom prst="rect">
            <a:avLst/>
          </a:prstGeom>
          <a:noFill/>
        </p:spPr>
        <p:txBody>
          <a:bodyPr wrap="none" rtlCol="0">
            <a:spAutoFit/>
          </a:bodyPr>
          <a:lstStyle/>
          <a:p>
            <a:pPr algn="l"/>
            <a:r>
              <a:rPr kumimoji="1" lang="ja-JP" altLang="en-US" dirty="0">
                <a:solidFill>
                  <a:srgbClr val="11AC51"/>
                </a:solidFill>
              </a:rPr>
              <a:t>ノード</a:t>
            </a:r>
          </a:p>
        </p:txBody>
      </p:sp>
      <p:sp>
        <p:nvSpPr>
          <p:cNvPr id="12" name="テキスト ボックス 11">
            <a:extLst>
              <a:ext uri="{FF2B5EF4-FFF2-40B4-BE49-F238E27FC236}">
                <a16:creationId xmlns:a16="http://schemas.microsoft.com/office/drawing/2014/main" id="{B400C37D-8C58-173D-6AF3-7E1433E869AD}"/>
              </a:ext>
            </a:extLst>
          </p:cNvPr>
          <p:cNvSpPr txBox="1"/>
          <p:nvPr/>
        </p:nvSpPr>
        <p:spPr>
          <a:xfrm>
            <a:off x="4575378" y="3817706"/>
            <a:ext cx="877163" cy="369332"/>
          </a:xfrm>
          <a:prstGeom prst="rect">
            <a:avLst/>
          </a:prstGeom>
          <a:noFill/>
        </p:spPr>
        <p:txBody>
          <a:bodyPr wrap="none" rtlCol="0">
            <a:spAutoFit/>
          </a:bodyPr>
          <a:lstStyle/>
          <a:p>
            <a:pPr algn="l"/>
            <a:r>
              <a:rPr kumimoji="1" lang="ja-JP" altLang="en-US" dirty="0">
                <a:solidFill>
                  <a:srgbClr val="0066FF"/>
                </a:solidFill>
              </a:rPr>
              <a:t>エッジ</a:t>
            </a:r>
          </a:p>
        </p:txBody>
      </p:sp>
      <p:sp>
        <p:nvSpPr>
          <p:cNvPr id="13" name="テキスト ボックス 12">
            <a:extLst>
              <a:ext uri="{FF2B5EF4-FFF2-40B4-BE49-F238E27FC236}">
                <a16:creationId xmlns:a16="http://schemas.microsoft.com/office/drawing/2014/main" id="{A9B92610-1C8F-691C-A9ED-0431CFACD149}"/>
              </a:ext>
            </a:extLst>
          </p:cNvPr>
          <p:cNvSpPr txBox="1"/>
          <p:nvPr/>
        </p:nvSpPr>
        <p:spPr>
          <a:xfrm>
            <a:off x="4671176" y="4281045"/>
            <a:ext cx="646331" cy="369332"/>
          </a:xfrm>
          <a:prstGeom prst="rect">
            <a:avLst/>
          </a:prstGeom>
          <a:noFill/>
        </p:spPr>
        <p:txBody>
          <a:bodyPr wrap="none" rtlCol="0">
            <a:spAutoFit/>
          </a:bodyPr>
          <a:lstStyle/>
          <a:p>
            <a:pPr algn="l"/>
            <a:r>
              <a:rPr kumimoji="1" lang="ja-JP" altLang="en-US" dirty="0">
                <a:solidFill>
                  <a:srgbClr val="FF0000"/>
                </a:solidFill>
              </a:rPr>
              <a:t>住む</a:t>
            </a:r>
          </a:p>
        </p:txBody>
      </p:sp>
      <p:sp>
        <p:nvSpPr>
          <p:cNvPr id="14" name="テキスト ボックス 13">
            <a:extLst>
              <a:ext uri="{FF2B5EF4-FFF2-40B4-BE49-F238E27FC236}">
                <a16:creationId xmlns:a16="http://schemas.microsoft.com/office/drawing/2014/main" id="{1A6BB27C-7DC3-9E80-32E5-6635262210B3}"/>
              </a:ext>
            </a:extLst>
          </p:cNvPr>
          <p:cNvSpPr txBox="1"/>
          <p:nvPr/>
        </p:nvSpPr>
        <p:spPr>
          <a:xfrm>
            <a:off x="7376159" y="4465711"/>
            <a:ext cx="2031325" cy="553998"/>
          </a:xfrm>
          <a:prstGeom prst="rect">
            <a:avLst/>
          </a:prstGeom>
          <a:noFill/>
        </p:spPr>
        <p:txBody>
          <a:bodyPr wrap="none" rtlCol="0">
            <a:spAutoFit/>
          </a:bodyPr>
          <a:lstStyle/>
          <a:p>
            <a:pPr algn="l"/>
            <a:r>
              <a:rPr kumimoji="1" lang="ja-JP" altLang="en-US" dirty="0">
                <a:solidFill>
                  <a:srgbClr val="FF0000"/>
                </a:solidFill>
              </a:rPr>
              <a:t>プロパティ</a:t>
            </a:r>
            <a:endParaRPr kumimoji="1" lang="en-US" altLang="ja-JP" dirty="0">
              <a:solidFill>
                <a:srgbClr val="FF0000"/>
              </a:solidFill>
            </a:endParaRPr>
          </a:p>
          <a:p>
            <a:pPr algn="l"/>
            <a:r>
              <a:rPr kumimoji="1" lang="ja-JP" altLang="en-US" sz="1200" dirty="0">
                <a:solidFill>
                  <a:srgbClr val="FF0000"/>
                </a:solidFill>
              </a:rPr>
              <a:t>（ノードとエッジの内容）</a:t>
            </a:r>
          </a:p>
        </p:txBody>
      </p:sp>
    </p:spTree>
    <p:extLst>
      <p:ext uri="{BB962C8B-B14F-4D97-AF65-F5344CB8AC3E}">
        <p14:creationId xmlns:p14="http://schemas.microsoft.com/office/powerpoint/2010/main" val="391937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7832DA-2510-FA47-D851-36683C1CED62}"/>
              </a:ext>
            </a:extLst>
          </p:cNvPr>
          <p:cNvSpPr>
            <a:spLocks noGrp="1"/>
          </p:cNvSpPr>
          <p:nvPr>
            <p:ph idx="1"/>
          </p:nvPr>
        </p:nvSpPr>
        <p:spPr>
          <a:xfrm>
            <a:off x="838200" y="1222379"/>
            <a:ext cx="10515600" cy="2265094"/>
          </a:xfrm>
        </p:spPr>
        <p:txBody>
          <a:bodyPr/>
          <a:lstStyle/>
          <a:p>
            <a:r>
              <a:rPr kumimoji="1" lang="ja-JP" altLang="en-US" dirty="0"/>
              <a:t>データ設計をゼロから作るのは大変ですし、コストがかかるうえ、適切なデータモデルが設計されるかもわかりません。</a:t>
            </a:r>
            <a:endParaRPr kumimoji="1" lang="en-US" altLang="ja-JP" dirty="0"/>
          </a:p>
          <a:p>
            <a:r>
              <a:rPr kumimoji="1" lang="ja-JP" altLang="en-US" dirty="0"/>
              <a:t>既存のデータ標準やデータモデルを使うことでデータ設計を効率化、品質向上することができます。</a:t>
            </a:r>
            <a:endParaRPr kumimoji="1" lang="en-US" altLang="ja-JP" dirty="0"/>
          </a:p>
          <a:p>
            <a:pPr lvl="1"/>
            <a:r>
              <a:rPr lang="ja-JP" altLang="en-US" dirty="0"/>
              <a:t>雛形を使った文書つくりのようなものです。</a:t>
            </a:r>
            <a:endParaRPr lang="en-US" altLang="ja-JP" dirty="0"/>
          </a:p>
          <a:p>
            <a:pPr lvl="1"/>
            <a:r>
              <a:rPr kumimoji="1" lang="ja-JP" altLang="en-US" dirty="0"/>
              <a:t>社会全体で標準的なデータモデルを使うことで、データの連携や活用がしやすくなります。</a:t>
            </a:r>
          </a:p>
        </p:txBody>
      </p:sp>
      <p:sp>
        <p:nvSpPr>
          <p:cNvPr id="3" name="タイトル 2">
            <a:extLst>
              <a:ext uri="{FF2B5EF4-FFF2-40B4-BE49-F238E27FC236}">
                <a16:creationId xmlns:a16="http://schemas.microsoft.com/office/drawing/2014/main" id="{9FA76D14-0DEF-5223-DF7C-7E4C2041AA33}"/>
              </a:ext>
            </a:extLst>
          </p:cNvPr>
          <p:cNvSpPr>
            <a:spLocks noGrp="1"/>
          </p:cNvSpPr>
          <p:nvPr>
            <p:ph type="title"/>
          </p:nvPr>
        </p:nvSpPr>
        <p:spPr>
          <a:xfrm>
            <a:off x="838200" y="519497"/>
            <a:ext cx="10515600" cy="591252"/>
          </a:xfrm>
        </p:spPr>
        <p:txBody>
          <a:bodyPr/>
          <a:lstStyle/>
          <a:p>
            <a:r>
              <a:rPr lang="ja-JP" altLang="en-US" dirty="0"/>
              <a:t>データの設計（標準や参照モデルの活用）</a:t>
            </a:r>
            <a:endParaRPr kumimoji="1" lang="ja-JP" altLang="en-US" dirty="0"/>
          </a:p>
        </p:txBody>
      </p:sp>
      <p:sp>
        <p:nvSpPr>
          <p:cNvPr id="4" name="スライド番号プレースホルダー 3">
            <a:extLst>
              <a:ext uri="{FF2B5EF4-FFF2-40B4-BE49-F238E27FC236}">
                <a16:creationId xmlns:a16="http://schemas.microsoft.com/office/drawing/2014/main" id="{D1E044A3-8759-DB51-67D1-F587532ED3FF}"/>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graphicFrame>
        <p:nvGraphicFramePr>
          <p:cNvPr id="5" name="図表 4">
            <a:extLst>
              <a:ext uri="{FF2B5EF4-FFF2-40B4-BE49-F238E27FC236}">
                <a16:creationId xmlns:a16="http://schemas.microsoft.com/office/drawing/2014/main" id="{5046ECEC-F611-B9E9-8A29-160828EAEE0C}"/>
              </a:ext>
            </a:extLst>
          </p:cNvPr>
          <p:cNvGraphicFramePr/>
          <p:nvPr>
            <p:extLst>
              <p:ext uri="{D42A27DB-BD31-4B8C-83A1-F6EECF244321}">
                <p14:modId xmlns:p14="http://schemas.microsoft.com/office/powerpoint/2010/main" val="2609569548"/>
              </p:ext>
            </p:extLst>
          </p:nvPr>
        </p:nvGraphicFramePr>
        <p:xfrm>
          <a:off x="2032000" y="4061486"/>
          <a:ext cx="8128000" cy="2775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90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E3B0D7-D078-164A-755C-43A2DDB2E0AA}"/>
              </a:ext>
            </a:extLst>
          </p:cNvPr>
          <p:cNvSpPr>
            <a:spLocks noGrp="1"/>
          </p:cNvSpPr>
          <p:nvPr>
            <p:ph idx="1"/>
          </p:nvPr>
        </p:nvSpPr>
        <p:spPr>
          <a:xfrm>
            <a:off x="0" y="1371241"/>
            <a:ext cx="12192000" cy="4815996"/>
          </a:xfrm>
        </p:spPr>
        <p:txBody>
          <a:bodyPr/>
          <a:lstStyle/>
          <a:p>
            <a:r>
              <a:rPr lang="ja-JP" altLang="en-US" dirty="0"/>
              <a:t>データの収集はデータの探索から始まります。既にデータがある場合には再利用を考えることが重要です。</a:t>
            </a:r>
            <a:endParaRPr lang="en-US" altLang="ja-JP" dirty="0"/>
          </a:p>
          <a:p>
            <a:pPr lvl="1"/>
            <a:r>
              <a:rPr lang="ja-JP" altLang="en-US" sz="2000" dirty="0"/>
              <a:t>組織内（自部門、他部門等）に既存のデータがある場合</a:t>
            </a:r>
            <a:endParaRPr lang="en-US" altLang="ja-JP" sz="2000" dirty="0"/>
          </a:p>
          <a:p>
            <a:pPr lvl="2"/>
            <a:r>
              <a:rPr lang="ja-JP" altLang="en-US" sz="1800" dirty="0"/>
              <a:t>データ内容を確認する</a:t>
            </a:r>
            <a:endParaRPr lang="en-US" altLang="ja-JP" sz="1800" dirty="0"/>
          </a:p>
          <a:p>
            <a:pPr lvl="4"/>
            <a:r>
              <a:rPr lang="ja-JP" altLang="en-US" sz="1600" dirty="0"/>
              <a:t>利用可能か確認する（公開、有償／無償、利用規約、鮮度、品質）</a:t>
            </a:r>
            <a:endParaRPr lang="en-US" altLang="ja-JP" sz="1600" dirty="0"/>
          </a:p>
          <a:p>
            <a:pPr lvl="1"/>
            <a:r>
              <a:rPr lang="ja-JP" altLang="en-US" sz="2000" dirty="0"/>
              <a:t>組織内（自部門、他部門等）に既存のデータがない場合</a:t>
            </a:r>
            <a:endParaRPr lang="en-US" altLang="ja-JP" sz="2000" dirty="0"/>
          </a:p>
          <a:p>
            <a:pPr lvl="2"/>
            <a:r>
              <a:rPr lang="ja-JP" altLang="en-US" sz="1800" dirty="0"/>
              <a:t>データを検索する（</a:t>
            </a:r>
            <a:r>
              <a:rPr lang="en-US" altLang="ja-JP" sz="1800" dirty="0"/>
              <a:t>web</a:t>
            </a:r>
            <a:r>
              <a:rPr lang="ja-JP" altLang="en-US" sz="1800" dirty="0"/>
              <a:t>、データカタログ）</a:t>
            </a:r>
            <a:endParaRPr lang="en-US" altLang="ja-JP" sz="1800" dirty="0"/>
          </a:p>
          <a:p>
            <a:pPr lvl="3"/>
            <a:r>
              <a:rPr lang="ja-JP" altLang="en-US" sz="1600" dirty="0"/>
              <a:t>データが見つかった場合</a:t>
            </a:r>
            <a:endParaRPr lang="en-US" altLang="ja-JP" sz="1600" dirty="0"/>
          </a:p>
          <a:p>
            <a:pPr lvl="4"/>
            <a:r>
              <a:rPr lang="ja-JP" altLang="en-US" sz="1600" dirty="0"/>
              <a:t>利用可能か確認する（公開、有償／無償、利用規約、鮮度、品質）</a:t>
            </a:r>
            <a:endParaRPr lang="en-US" altLang="ja-JP" sz="1600" dirty="0"/>
          </a:p>
          <a:p>
            <a:pPr lvl="3"/>
            <a:r>
              <a:rPr lang="ja-JP" altLang="en-US" sz="1600" dirty="0"/>
              <a:t>データが見つからない場合</a:t>
            </a:r>
            <a:endParaRPr lang="en-US" altLang="ja-JP" sz="1600" dirty="0"/>
          </a:p>
          <a:p>
            <a:pPr lvl="4"/>
            <a:r>
              <a:rPr lang="ja-JP" altLang="en-US" sz="1600" dirty="0"/>
              <a:t>データを収集する、作成する</a:t>
            </a:r>
            <a:endParaRPr lang="en-US" altLang="ja-JP" sz="1600" dirty="0"/>
          </a:p>
          <a:p>
            <a:pPr lvl="1"/>
            <a:r>
              <a:rPr lang="ja-JP" altLang="en-US" sz="2200" dirty="0"/>
              <a:t>データの一部を収集する場合には特定項目をキーにデータを選定して収集するフィルタリングを行います</a:t>
            </a:r>
            <a:endParaRPr lang="en-US" altLang="ja-JP" sz="2200" dirty="0"/>
          </a:p>
        </p:txBody>
      </p:sp>
      <p:sp>
        <p:nvSpPr>
          <p:cNvPr id="3" name="タイトル 2">
            <a:extLst>
              <a:ext uri="{FF2B5EF4-FFF2-40B4-BE49-F238E27FC236}">
                <a16:creationId xmlns:a16="http://schemas.microsoft.com/office/drawing/2014/main" id="{4D04FCA7-F8BB-735F-3444-9EC2C8B7E37D}"/>
              </a:ext>
            </a:extLst>
          </p:cNvPr>
          <p:cNvSpPr>
            <a:spLocks noGrp="1"/>
          </p:cNvSpPr>
          <p:nvPr>
            <p:ph type="title"/>
          </p:nvPr>
        </p:nvSpPr>
        <p:spPr/>
        <p:txBody>
          <a:bodyPr/>
          <a:lstStyle/>
          <a:p>
            <a:r>
              <a:rPr kumimoji="1" lang="ja-JP" altLang="en-US" dirty="0"/>
              <a:t>データの収集</a:t>
            </a:r>
          </a:p>
        </p:txBody>
      </p:sp>
      <p:sp>
        <p:nvSpPr>
          <p:cNvPr id="4" name="スライド番号プレースホルダー 3">
            <a:extLst>
              <a:ext uri="{FF2B5EF4-FFF2-40B4-BE49-F238E27FC236}">
                <a16:creationId xmlns:a16="http://schemas.microsoft.com/office/drawing/2014/main" id="{F0CA8C7C-C6A8-1FDE-A541-B0EE31897109}"/>
              </a:ext>
            </a:extLst>
          </p:cNvPr>
          <p:cNvSpPr>
            <a:spLocks noGrp="1"/>
          </p:cNvSpPr>
          <p:nvPr>
            <p:ph type="sldNum" sz="quarter" idx="4"/>
          </p:nvPr>
        </p:nvSpPr>
        <p:spPr>
          <a:xfrm>
            <a:off x="9422630" y="6321264"/>
            <a:ext cx="2743200" cy="365125"/>
          </a:xfrm>
        </p:spPr>
        <p:txBody>
          <a:bodyPr/>
          <a:lstStyle/>
          <a:p>
            <a:fld id="{DFD4F317-19D0-4848-B5EB-5B174DBE8CF9}" type="slidenum">
              <a:rPr lang="ja-JP" altLang="en-US" smtClean="0"/>
              <a:pPr/>
              <a:t>18</a:t>
            </a:fld>
            <a:endParaRPr lang="ja-JP" altLang="en-US" dirty="0"/>
          </a:p>
        </p:txBody>
      </p:sp>
    </p:spTree>
    <p:extLst>
      <p:ext uri="{BB962C8B-B14F-4D97-AF65-F5344CB8AC3E}">
        <p14:creationId xmlns:p14="http://schemas.microsoft.com/office/powerpoint/2010/main" val="243952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350BADE-8EB0-44A6-8E70-FC4BFD6CCBF1}"/>
              </a:ext>
            </a:extLst>
          </p:cNvPr>
          <p:cNvSpPr>
            <a:spLocks noGrp="1"/>
          </p:cNvSpPr>
          <p:nvPr>
            <p:ph idx="1"/>
          </p:nvPr>
        </p:nvSpPr>
        <p:spPr>
          <a:xfrm>
            <a:off x="0" y="1272765"/>
            <a:ext cx="12192000" cy="4815996"/>
          </a:xfrm>
        </p:spPr>
        <p:txBody>
          <a:bodyPr/>
          <a:lstStyle/>
          <a:p>
            <a:r>
              <a:rPr lang="ja-JP" altLang="en-US" dirty="0"/>
              <a:t>データの入力は、データの発生源入力を目指します。</a:t>
            </a:r>
            <a:endParaRPr lang="en-US" altLang="ja-JP" dirty="0"/>
          </a:p>
          <a:p>
            <a:pPr lvl="1"/>
            <a:r>
              <a:rPr lang="ja-JP" altLang="en-US" dirty="0"/>
              <a:t>データ発生時にデータ入力することで正確性を確保し、後工程での入力を防止し全体効率を高めます。</a:t>
            </a:r>
          </a:p>
          <a:p>
            <a:r>
              <a:rPr lang="ja-JP" altLang="en-US" dirty="0"/>
              <a:t>入力補助手段を使いことでデータ収集の正確性を高めることができます。</a:t>
            </a:r>
            <a:endParaRPr lang="en-US" altLang="ja-JP" dirty="0"/>
          </a:p>
          <a:p>
            <a:pPr lvl="1"/>
            <a:r>
              <a:rPr lang="ja-JP" altLang="en-US" sz="1800" dirty="0"/>
              <a:t>チェックディジット</a:t>
            </a:r>
            <a:endParaRPr lang="en-US" altLang="ja-JP" sz="1800" dirty="0"/>
          </a:p>
          <a:p>
            <a:pPr lvl="2"/>
            <a:r>
              <a:rPr lang="ja-JP" altLang="en-US" sz="1600" dirty="0"/>
              <a:t>数字による識別子やコードは、入力間違いを防ぐために検算用の数字としてチェックディジットを</a:t>
            </a:r>
            <a:r>
              <a:rPr lang="en-US" altLang="ja-JP" sz="1600" dirty="0"/>
              <a:t>1</a:t>
            </a:r>
            <a:r>
              <a:rPr lang="ja-JP" altLang="en-US" sz="1600" dirty="0"/>
              <a:t>桁追加することがあります。</a:t>
            </a:r>
            <a:endParaRPr lang="en-US" altLang="ja-JP" sz="1600" dirty="0"/>
          </a:p>
          <a:p>
            <a:pPr lvl="3"/>
            <a:r>
              <a:rPr lang="ja-JP" altLang="en-US" sz="1400" dirty="0"/>
              <a:t>コードの値を計算し、チェックディジットの数字と一致するか照合します</a:t>
            </a:r>
            <a:endParaRPr lang="en-US" altLang="ja-JP" sz="1400" dirty="0"/>
          </a:p>
          <a:p>
            <a:pPr lvl="1"/>
            <a:r>
              <a:rPr lang="en-US" altLang="ja-JP" sz="1800" dirty="0"/>
              <a:t>QR</a:t>
            </a:r>
            <a:r>
              <a:rPr lang="ja-JP" altLang="en-US" sz="1800" dirty="0"/>
              <a:t>コード、バーコード</a:t>
            </a:r>
            <a:endParaRPr lang="en-US" altLang="ja-JP" sz="1800" dirty="0"/>
          </a:p>
          <a:p>
            <a:pPr lvl="2"/>
            <a:r>
              <a:rPr lang="ja-JP" altLang="en-US" sz="1600" dirty="0"/>
              <a:t>長い</a:t>
            </a:r>
            <a:r>
              <a:rPr lang="en-US" altLang="ja-JP" sz="1600" dirty="0"/>
              <a:t>URL</a:t>
            </a:r>
            <a:r>
              <a:rPr lang="ja-JP" altLang="en-US" sz="1600" dirty="0"/>
              <a:t>や識別子、コードを機械により自動的に入力するために、</a:t>
            </a:r>
            <a:r>
              <a:rPr lang="en-US" altLang="ja-JP" sz="1600" dirty="0"/>
              <a:t>QR</a:t>
            </a:r>
            <a:r>
              <a:rPr lang="ja-JP" altLang="en-US" sz="1600" dirty="0"/>
              <a:t>コードやバーコードを使用することがあります。スマートフォンなどで読み取り、自動入力することができます。</a:t>
            </a:r>
          </a:p>
          <a:p>
            <a:pPr lvl="1"/>
            <a:r>
              <a:rPr kumimoji="1" lang="ja-JP" altLang="en-US" sz="1800" dirty="0"/>
              <a:t>フォーム</a:t>
            </a:r>
            <a:endParaRPr kumimoji="1" lang="en-US" altLang="ja-JP" sz="1800" dirty="0"/>
          </a:p>
          <a:p>
            <a:pPr lvl="2"/>
            <a:r>
              <a:rPr kumimoji="1" lang="ja-JP" altLang="en-US" sz="1600" dirty="0"/>
              <a:t>申請や注文の時に</a:t>
            </a:r>
            <a:r>
              <a:rPr kumimoji="1" lang="en-US" altLang="ja-JP" sz="1600" dirty="0"/>
              <a:t>web</a:t>
            </a:r>
            <a:r>
              <a:rPr kumimoji="1" lang="ja-JP" altLang="en-US" sz="1600" dirty="0"/>
              <a:t>フォームで入力することにより、住所間違いや注文ミスを入力時または送信時に確認することができます。</a:t>
            </a:r>
            <a:endParaRPr kumimoji="1" lang="en-US" altLang="ja-JP" sz="1600" dirty="0"/>
          </a:p>
          <a:p>
            <a:r>
              <a:rPr lang="ja-JP" altLang="en-US" dirty="0"/>
              <a:t>登録済みの情報を再利用するワンスオンリーサービスの検討も必要です。</a:t>
            </a:r>
            <a:endParaRPr lang="en-US" altLang="ja-JP" dirty="0"/>
          </a:p>
          <a:p>
            <a:pPr lvl="1"/>
            <a:r>
              <a:rPr lang="ja-JP" altLang="en-US" dirty="0"/>
              <a:t>顧客の情報を本人同意のうえで登録し、次回以降ログイン時に登録済み情報や履歴情報の再入力を省略する仕組みです。多くの民間サービスで活用されています。</a:t>
            </a:r>
            <a:endParaRPr lang="en-US" altLang="ja-JP" dirty="0"/>
          </a:p>
          <a:p>
            <a:endParaRPr kumimoji="1" lang="en-US" altLang="ja-JP" dirty="0"/>
          </a:p>
        </p:txBody>
      </p:sp>
      <p:sp>
        <p:nvSpPr>
          <p:cNvPr id="3" name="タイトル 2">
            <a:extLst>
              <a:ext uri="{FF2B5EF4-FFF2-40B4-BE49-F238E27FC236}">
                <a16:creationId xmlns:a16="http://schemas.microsoft.com/office/drawing/2014/main" id="{0E361918-490D-4DAD-A4B4-A91BE3D4A71A}"/>
              </a:ext>
            </a:extLst>
          </p:cNvPr>
          <p:cNvSpPr>
            <a:spLocks noGrp="1"/>
          </p:cNvSpPr>
          <p:nvPr>
            <p:ph type="title"/>
          </p:nvPr>
        </p:nvSpPr>
        <p:spPr/>
        <p:txBody>
          <a:bodyPr/>
          <a:lstStyle/>
          <a:p>
            <a:r>
              <a:rPr kumimoji="1" lang="ja-JP" altLang="en-US" dirty="0"/>
              <a:t>データの収集の工夫</a:t>
            </a:r>
          </a:p>
        </p:txBody>
      </p:sp>
      <p:sp>
        <p:nvSpPr>
          <p:cNvPr id="4" name="スライド番号プレースホルダー 3">
            <a:extLst>
              <a:ext uri="{FF2B5EF4-FFF2-40B4-BE49-F238E27FC236}">
                <a16:creationId xmlns:a16="http://schemas.microsoft.com/office/drawing/2014/main" id="{13E8D802-AC50-49FE-9650-14E42E15B78E}"/>
              </a:ext>
            </a:extLst>
          </p:cNvPr>
          <p:cNvSpPr>
            <a:spLocks noGrp="1"/>
          </p:cNvSpPr>
          <p:nvPr>
            <p:ph type="sldNum" sz="quarter" idx="4"/>
          </p:nvPr>
        </p:nvSpPr>
        <p:spPr>
          <a:xfrm>
            <a:off x="9422631" y="6321264"/>
            <a:ext cx="2743200" cy="365125"/>
          </a:xfrm>
        </p:spPr>
        <p:txBody>
          <a:bodyPr/>
          <a:lstStyle/>
          <a:p>
            <a:fld id="{DFD4F317-19D0-4848-B5EB-5B174DBE8CF9}" type="slidenum">
              <a:rPr lang="ja-JP" altLang="en-US" smtClean="0"/>
              <a:pPr/>
              <a:t>19</a:t>
            </a:fld>
            <a:endParaRPr lang="ja-JP" altLang="en-US"/>
          </a:p>
        </p:txBody>
      </p:sp>
    </p:spTree>
    <p:extLst>
      <p:ext uri="{BB962C8B-B14F-4D97-AF65-F5344CB8AC3E}">
        <p14:creationId xmlns:p14="http://schemas.microsoft.com/office/powerpoint/2010/main" val="76540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9AA75761-2389-489C-BB8E-50B291037A1B}"/>
              </a:ext>
            </a:extLst>
          </p:cNvPr>
          <p:cNvGraphicFramePr>
            <a:graphicFrameLocks noGrp="1"/>
          </p:cNvGraphicFramePr>
          <p:nvPr>
            <p:ph idx="1"/>
            <p:extLst>
              <p:ext uri="{D42A27DB-BD31-4B8C-83A1-F6EECF244321}">
                <p14:modId xmlns:p14="http://schemas.microsoft.com/office/powerpoint/2010/main" val="1535586122"/>
              </p:ext>
            </p:extLst>
          </p:nvPr>
        </p:nvGraphicFramePr>
        <p:xfrm>
          <a:off x="838200" y="1371241"/>
          <a:ext cx="10515600" cy="2373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タイトル 4">
            <a:extLst>
              <a:ext uri="{FF2B5EF4-FFF2-40B4-BE49-F238E27FC236}">
                <a16:creationId xmlns:a16="http://schemas.microsoft.com/office/drawing/2014/main" id="{4AF46CD9-321F-403E-8994-22DB5CB94EBB}"/>
              </a:ext>
            </a:extLst>
          </p:cNvPr>
          <p:cNvSpPr>
            <a:spLocks noGrp="1"/>
          </p:cNvSpPr>
          <p:nvPr>
            <p:ph type="title"/>
          </p:nvPr>
        </p:nvSpPr>
        <p:spPr/>
        <p:txBody>
          <a:bodyPr/>
          <a:lstStyle/>
          <a:p>
            <a:r>
              <a:rPr lang="ja-JP" altLang="en-US" dirty="0"/>
              <a:t>この教材の学習目標と学習項目</a:t>
            </a:r>
          </a:p>
        </p:txBody>
      </p:sp>
      <p:sp>
        <p:nvSpPr>
          <p:cNvPr id="3" name="スライド番号プレースホルダー 2">
            <a:extLst>
              <a:ext uri="{FF2B5EF4-FFF2-40B4-BE49-F238E27FC236}">
                <a16:creationId xmlns:a16="http://schemas.microsoft.com/office/drawing/2014/main" id="{AAFB41F4-3424-40D7-A94B-1AA70FFA4E9A}"/>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
        <p:nvSpPr>
          <p:cNvPr id="8" name="テキスト ボックス 7">
            <a:extLst>
              <a:ext uri="{FF2B5EF4-FFF2-40B4-BE49-F238E27FC236}">
                <a16:creationId xmlns:a16="http://schemas.microsoft.com/office/drawing/2014/main" id="{5110A028-880E-4FED-B87F-EBAE786BF815}"/>
              </a:ext>
            </a:extLst>
          </p:cNvPr>
          <p:cNvSpPr txBox="1"/>
          <p:nvPr/>
        </p:nvSpPr>
        <p:spPr>
          <a:xfrm>
            <a:off x="838200" y="4005178"/>
            <a:ext cx="5421923" cy="2862322"/>
          </a:xfrm>
          <a:prstGeom prst="rect">
            <a:avLst/>
          </a:prstGeom>
          <a:noFill/>
        </p:spPr>
        <p:txBody>
          <a:bodyPr wrap="square">
            <a:spAutoFit/>
          </a:bodyPr>
          <a:lstStyle/>
          <a:p>
            <a:r>
              <a:rPr lang="en-US" altLang="ja-JP" u="sng" dirty="0"/>
              <a:t>DSS</a:t>
            </a:r>
            <a:r>
              <a:rPr lang="ja-JP" altLang="en-US" u="sng" dirty="0"/>
              <a:t>学習項目</a:t>
            </a:r>
            <a:endParaRPr lang="en-US" altLang="ja-JP" u="sng" dirty="0"/>
          </a:p>
          <a:p>
            <a:pPr marL="285750" indent="-285750">
              <a:buFont typeface="Arial" panose="020B0604020202020204" pitchFamily="34" charset="0"/>
              <a:buChar char="•"/>
            </a:pPr>
            <a:r>
              <a:rPr lang="ja-JP" altLang="en-US" dirty="0"/>
              <a:t>データの抽出・加工</a:t>
            </a:r>
          </a:p>
          <a:p>
            <a:pPr marL="742950" lvl="1" indent="-285750">
              <a:buFont typeface="Arial" panose="020B0604020202020204" pitchFamily="34" charset="0"/>
              <a:buChar char="•"/>
            </a:pPr>
            <a:r>
              <a:rPr lang="ja-JP" altLang="en-US" dirty="0"/>
              <a:t>データの抽出、クレンジング、結合、集計・変換・演算</a:t>
            </a:r>
          </a:p>
          <a:p>
            <a:pPr marL="285750" indent="-285750">
              <a:buFont typeface="Arial" panose="020B0604020202020204" pitchFamily="34" charset="0"/>
              <a:buChar char="•"/>
            </a:pPr>
            <a:r>
              <a:rPr lang="ja-JP" altLang="en-US" dirty="0"/>
              <a:t>データの出力</a:t>
            </a:r>
          </a:p>
          <a:p>
            <a:pPr marL="742950" lvl="1" indent="-285750">
              <a:buFont typeface="Arial" panose="020B0604020202020204" pitchFamily="34" charset="0"/>
              <a:buChar char="•"/>
            </a:pPr>
            <a:r>
              <a:rPr lang="ja-JP" altLang="en-US" dirty="0"/>
              <a:t>データのインタフェース、ダウンロードと保存、ファイル形式</a:t>
            </a:r>
          </a:p>
          <a:p>
            <a:pPr marL="285750" indent="-285750">
              <a:buFont typeface="Arial" panose="020B0604020202020204" pitchFamily="34" charset="0"/>
              <a:buChar char="•"/>
            </a:pPr>
            <a:r>
              <a:rPr lang="ja-JP" altLang="en-US" dirty="0"/>
              <a:t>データベース</a:t>
            </a:r>
          </a:p>
          <a:p>
            <a:pPr marL="742950" lvl="1" indent="-285750">
              <a:buFont typeface="Arial" panose="020B0604020202020204" pitchFamily="34" charset="0"/>
              <a:buChar char="•"/>
            </a:pPr>
            <a:r>
              <a:rPr lang="ja-JP" altLang="en-US" dirty="0"/>
              <a:t>データベース管理システム</a:t>
            </a:r>
          </a:p>
          <a:p>
            <a:pPr marL="742950" lvl="1" indent="-285750">
              <a:buFont typeface="Arial" panose="020B0604020202020204" pitchFamily="34" charset="0"/>
              <a:buChar char="•"/>
            </a:pPr>
            <a:r>
              <a:rPr lang="ja-JP" altLang="en-US" dirty="0"/>
              <a:t>データベースの種類、構造、設計</a:t>
            </a:r>
          </a:p>
        </p:txBody>
      </p:sp>
      <p:sp>
        <p:nvSpPr>
          <p:cNvPr id="6" name="テキスト ボックス 5">
            <a:extLst>
              <a:ext uri="{FF2B5EF4-FFF2-40B4-BE49-F238E27FC236}">
                <a16:creationId xmlns:a16="http://schemas.microsoft.com/office/drawing/2014/main" id="{8CAE514A-C116-48F2-8032-00A0A5948153}"/>
              </a:ext>
            </a:extLst>
          </p:cNvPr>
          <p:cNvSpPr txBox="1"/>
          <p:nvPr/>
        </p:nvSpPr>
        <p:spPr>
          <a:xfrm>
            <a:off x="6616123" y="4005178"/>
            <a:ext cx="5214805" cy="2585323"/>
          </a:xfrm>
          <a:prstGeom prst="rect">
            <a:avLst/>
          </a:prstGeom>
          <a:noFill/>
        </p:spPr>
        <p:txBody>
          <a:bodyPr wrap="square">
            <a:spAutoFit/>
          </a:bodyPr>
          <a:lstStyle/>
          <a:p>
            <a:r>
              <a:rPr lang="en-US" altLang="ja-JP" u="sng" dirty="0"/>
              <a:t>GIF</a:t>
            </a:r>
            <a:r>
              <a:rPr lang="ja-JP" altLang="en-US" u="sng" dirty="0"/>
              <a:t>追加学習項目</a:t>
            </a:r>
            <a:endParaRPr lang="en-US" altLang="ja-JP" u="sng" dirty="0"/>
          </a:p>
          <a:p>
            <a:pPr marL="285750" indent="-285750">
              <a:buFont typeface="Arial" panose="020B0604020202020204" pitchFamily="34" charset="0"/>
              <a:buChar char="•"/>
            </a:pPr>
            <a:r>
              <a:rPr lang="ja-JP" altLang="en-US" dirty="0"/>
              <a:t>データのライフサイクル</a:t>
            </a:r>
            <a:endParaRPr lang="en-US" altLang="ja-JP" dirty="0"/>
          </a:p>
          <a:p>
            <a:pPr marL="285750" indent="-285750">
              <a:buFont typeface="Arial" panose="020B0604020202020204" pitchFamily="34" charset="0"/>
              <a:buChar char="•"/>
            </a:pPr>
            <a:r>
              <a:rPr lang="ja-JP" altLang="en-US" dirty="0"/>
              <a:t>発生源入力、チェックディジット、</a:t>
            </a:r>
            <a:r>
              <a:rPr lang="en-US" altLang="ja-JP" dirty="0"/>
              <a:t>QR</a:t>
            </a:r>
            <a:r>
              <a:rPr lang="ja-JP" altLang="en-US" dirty="0"/>
              <a:t>コード</a:t>
            </a:r>
            <a:endParaRPr lang="en-US" altLang="ja-JP" dirty="0"/>
          </a:p>
          <a:p>
            <a:pPr marL="285750" indent="-285750">
              <a:buFont typeface="Arial" panose="020B0604020202020204" pitchFamily="34" charset="0"/>
              <a:buChar char="•"/>
            </a:pPr>
            <a:r>
              <a:rPr lang="ja-JP" altLang="en-US" dirty="0"/>
              <a:t>フィルタリング、マッピング、コンバータ、バリデータ</a:t>
            </a:r>
            <a:endParaRPr lang="en-US" altLang="ja-JP" dirty="0"/>
          </a:p>
          <a:p>
            <a:pPr marL="285750" indent="-285750">
              <a:buFont typeface="Arial" panose="020B0604020202020204" pitchFamily="34" charset="0"/>
              <a:buChar char="•"/>
            </a:pPr>
            <a:r>
              <a:rPr lang="ja-JP" altLang="en-US" dirty="0"/>
              <a:t>データの蓄積</a:t>
            </a:r>
            <a:endParaRPr lang="en-US" altLang="ja-JP" dirty="0"/>
          </a:p>
          <a:p>
            <a:pPr marL="285750" indent="-285750">
              <a:buFont typeface="Arial" panose="020B0604020202020204" pitchFamily="34" charset="0"/>
              <a:buChar char="•"/>
            </a:pPr>
            <a:r>
              <a:rPr lang="en-US" altLang="ja-JP" dirty="0"/>
              <a:t>API</a:t>
            </a:r>
          </a:p>
          <a:p>
            <a:pPr marL="285750" indent="-285750">
              <a:buFont typeface="Arial" panose="020B0604020202020204" pitchFamily="34" charset="0"/>
              <a:buChar char="•"/>
            </a:pPr>
            <a:r>
              <a:rPr lang="ja-JP" altLang="en-US" dirty="0"/>
              <a:t>ルール</a:t>
            </a:r>
            <a:endParaRPr lang="en-US" altLang="ja-JP" dirty="0"/>
          </a:p>
          <a:p>
            <a:pPr marL="285750" indent="-285750">
              <a:buFont typeface="Arial" panose="020B0604020202020204" pitchFamily="34" charset="0"/>
              <a:buChar char="•"/>
            </a:pPr>
            <a:r>
              <a:rPr lang="ja-JP" altLang="en-US" dirty="0"/>
              <a:t>リンクド・データ</a:t>
            </a:r>
          </a:p>
        </p:txBody>
      </p:sp>
    </p:spTree>
    <p:extLst>
      <p:ext uri="{BB962C8B-B14F-4D97-AF65-F5344CB8AC3E}">
        <p14:creationId xmlns:p14="http://schemas.microsoft.com/office/powerpoint/2010/main" val="314036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6B1A595-5FB0-F85C-C3EB-65EE55B135B2}"/>
              </a:ext>
            </a:extLst>
          </p:cNvPr>
          <p:cNvSpPr>
            <a:spLocks noGrp="1"/>
          </p:cNvSpPr>
          <p:nvPr>
            <p:ph idx="1"/>
          </p:nvPr>
        </p:nvSpPr>
        <p:spPr>
          <a:xfrm>
            <a:off x="838200" y="1371241"/>
            <a:ext cx="10515600" cy="3402778"/>
          </a:xfrm>
        </p:spPr>
        <p:txBody>
          <a:bodyPr/>
          <a:lstStyle/>
          <a:p>
            <a:r>
              <a:rPr kumimoji="1" lang="ja-JP" altLang="en-US" dirty="0"/>
              <a:t>センサーからの情報収集が増えています。センサーからの情報の収集は、できる限り人の手を介さず、データの集約を行う必要があります。</a:t>
            </a:r>
            <a:endParaRPr kumimoji="1" lang="en-US" altLang="ja-JP" dirty="0"/>
          </a:p>
          <a:p>
            <a:pPr lvl="1"/>
            <a:r>
              <a:rPr lang="ja-JP" altLang="en-US" dirty="0"/>
              <a:t>センサーによってはメモリー等を使って</a:t>
            </a:r>
            <a:r>
              <a:rPr kumimoji="1" lang="ja-JP" altLang="en-US" dirty="0"/>
              <a:t>エッジでデータ処理をしたり、一時集約したデータを転送する場合もあります。</a:t>
            </a:r>
            <a:endParaRPr kumimoji="1" lang="en-US" altLang="ja-JP" dirty="0"/>
          </a:p>
          <a:p>
            <a:pPr lvl="1"/>
            <a:r>
              <a:rPr lang="ja-JP" altLang="en-US" dirty="0"/>
              <a:t>センサーデータの取得は、継続型、サンプリングタイムによる定期間隔による取得、事象や特定条件発生時に取得するタイプ等があります。</a:t>
            </a:r>
            <a:endParaRPr kumimoji="1" lang="en-US" altLang="ja-JP" dirty="0"/>
          </a:p>
          <a:p>
            <a:r>
              <a:rPr kumimoji="1" lang="ja-JP" altLang="en-US" dirty="0"/>
              <a:t>データ量が少ないことから</a:t>
            </a:r>
            <a:r>
              <a:rPr kumimoji="1" lang="en-US" altLang="ja-JP" dirty="0"/>
              <a:t>LPWA</a:t>
            </a:r>
            <a:r>
              <a:rPr kumimoji="1" lang="ja-JP" altLang="en-US" dirty="0"/>
              <a:t>等を使いデータの収集をすることを検討するとと</a:t>
            </a:r>
            <a:r>
              <a:rPr lang="ja-JP" altLang="en-US" dirty="0"/>
              <a:t>もに、設置場所によっては電池による電源供給などによる自立型のセンサーを活用する場合もあります。</a:t>
            </a:r>
            <a:endParaRPr kumimoji="1" lang="en-US" altLang="ja-JP" dirty="0"/>
          </a:p>
          <a:p>
            <a:pPr marL="0" indent="0">
              <a:buNone/>
            </a:pPr>
            <a:endParaRPr lang="en-US" altLang="ja-JP" dirty="0"/>
          </a:p>
        </p:txBody>
      </p:sp>
      <p:sp>
        <p:nvSpPr>
          <p:cNvPr id="3" name="タイトル 2">
            <a:extLst>
              <a:ext uri="{FF2B5EF4-FFF2-40B4-BE49-F238E27FC236}">
                <a16:creationId xmlns:a16="http://schemas.microsoft.com/office/drawing/2014/main" id="{50CA24CA-E54D-0AD2-639C-5130C509A50D}"/>
              </a:ext>
            </a:extLst>
          </p:cNvPr>
          <p:cNvSpPr>
            <a:spLocks noGrp="1"/>
          </p:cNvSpPr>
          <p:nvPr>
            <p:ph type="title"/>
          </p:nvPr>
        </p:nvSpPr>
        <p:spPr/>
        <p:txBody>
          <a:bodyPr/>
          <a:lstStyle/>
          <a:p>
            <a:r>
              <a:rPr kumimoji="1" lang="ja-JP" altLang="en-US" dirty="0"/>
              <a:t>センサー情報の収集</a:t>
            </a:r>
          </a:p>
        </p:txBody>
      </p:sp>
      <p:sp>
        <p:nvSpPr>
          <p:cNvPr id="4" name="スライド番号プレースホルダー 3">
            <a:extLst>
              <a:ext uri="{FF2B5EF4-FFF2-40B4-BE49-F238E27FC236}">
                <a16:creationId xmlns:a16="http://schemas.microsoft.com/office/drawing/2014/main" id="{31E12631-A43E-9EB5-3156-1632EA4E3D75}"/>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
        <p:nvSpPr>
          <p:cNvPr id="5" name="四角形: 角を丸くする 4">
            <a:extLst>
              <a:ext uri="{FF2B5EF4-FFF2-40B4-BE49-F238E27FC236}">
                <a16:creationId xmlns:a16="http://schemas.microsoft.com/office/drawing/2014/main" id="{C4E299DD-2948-0231-0E57-32A118ACB13D}"/>
              </a:ext>
            </a:extLst>
          </p:cNvPr>
          <p:cNvSpPr/>
          <p:nvPr/>
        </p:nvSpPr>
        <p:spPr>
          <a:xfrm>
            <a:off x="2169042" y="5454502"/>
            <a:ext cx="1743739" cy="63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センサー</a:t>
            </a:r>
          </a:p>
        </p:txBody>
      </p:sp>
      <p:sp>
        <p:nvSpPr>
          <p:cNvPr id="6" name="四角形: 角を丸くする 5">
            <a:extLst>
              <a:ext uri="{FF2B5EF4-FFF2-40B4-BE49-F238E27FC236}">
                <a16:creationId xmlns:a16="http://schemas.microsoft.com/office/drawing/2014/main" id="{C2B393ED-6830-B47B-9EBC-AEE10913B3DF}"/>
              </a:ext>
            </a:extLst>
          </p:cNvPr>
          <p:cNvSpPr/>
          <p:nvPr/>
        </p:nvSpPr>
        <p:spPr>
          <a:xfrm>
            <a:off x="5383618" y="5454502"/>
            <a:ext cx="1743739" cy="63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集約サーバー</a:t>
            </a:r>
          </a:p>
        </p:txBody>
      </p:sp>
      <p:sp>
        <p:nvSpPr>
          <p:cNvPr id="7" name="四角形: 角を丸くする 6">
            <a:extLst>
              <a:ext uri="{FF2B5EF4-FFF2-40B4-BE49-F238E27FC236}">
                <a16:creationId xmlns:a16="http://schemas.microsoft.com/office/drawing/2014/main" id="{93525B1D-FACD-FE7D-E83D-E592E793B089}"/>
              </a:ext>
            </a:extLst>
          </p:cNvPr>
          <p:cNvSpPr/>
          <p:nvPr/>
        </p:nvSpPr>
        <p:spPr>
          <a:xfrm>
            <a:off x="8598194" y="5454502"/>
            <a:ext cx="1743739" cy="63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サービス</a:t>
            </a:r>
          </a:p>
        </p:txBody>
      </p:sp>
      <p:cxnSp>
        <p:nvCxnSpPr>
          <p:cNvPr id="9" name="直線矢印コネクタ 8">
            <a:extLst>
              <a:ext uri="{FF2B5EF4-FFF2-40B4-BE49-F238E27FC236}">
                <a16:creationId xmlns:a16="http://schemas.microsoft.com/office/drawing/2014/main" id="{DE58F46B-36EA-60B1-1652-4E006B643335}"/>
              </a:ext>
            </a:extLst>
          </p:cNvPr>
          <p:cNvCxnSpPr>
            <a:cxnSpLocks/>
            <a:stCxn id="5" idx="3"/>
            <a:endCxn id="6" idx="1"/>
          </p:cNvCxnSpPr>
          <p:nvPr/>
        </p:nvCxnSpPr>
        <p:spPr>
          <a:xfrm>
            <a:off x="3912781" y="5773479"/>
            <a:ext cx="147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9BF5C0A-9E08-F23E-EB2D-BE00917FC620}"/>
              </a:ext>
            </a:extLst>
          </p:cNvPr>
          <p:cNvCxnSpPr>
            <a:cxnSpLocks/>
            <a:stCxn id="6" idx="3"/>
            <a:endCxn id="7" idx="1"/>
          </p:cNvCxnSpPr>
          <p:nvPr/>
        </p:nvCxnSpPr>
        <p:spPr>
          <a:xfrm>
            <a:off x="7127357" y="5773479"/>
            <a:ext cx="147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A295195-850D-789B-D2B8-EFF3C1ABBD14}"/>
              </a:ext>
            </a:extLst>
          </p:cNvPr>
          <p:cNvSpPr txBox="1"/>
          <p:nvPr/>
        </p:nvSpPr>
        <p:spPr>
          <a:xfrm>
            <a:off x="7510131" y="5812710"/>
            <a:ext cx="553357" cy="369332"/>
          </a:xfrm>
          <a:prstGeom prst="rect">
            <a:avLst/>
          </a:prstGeom>
          <a:noFill/>
        </p:spPr>
        <p:txBody>
          <a:bodyPr wrap="none" rtlCol="0">
            <a:spAutoFit/>
          </a:bodyPr>
          <a:lstStyle/>
          <a:p>
            <a:pPr algn="l"/>
            <a:r>
              <a:rPr kumimoji="1" lang="en-US" altLang="ja-JP" dirty="0"/>
              <a:t>API</a:t>
            </a:r>
            <a:endParaRPr kumimoji="1" lang="ja-JP" altLang="en-US" dirty="0"/>
          </a:p>
        </p:txBody>
      </p:sp>
      <p:sp>
        <p:nvSpPr>
          <p:cNvPr id="17" name="テキスト ボックス 16">
            <a:extLst>
              <a:ext uri="{FF2B5EF4-FFF2-40B4-BE49-F238E27FC236}">
                <a16:creationId xmlns:a16="http://schemas.microsoft.com/office/drawing/2014/main" id="{760D4F74-6C2E-F3D5-6422-BB9B93E79AE1}"/>
              </a:ext>
            </a:extLst>
          </p:cNvPr>
          <p:cNvSpPr txBox="1"/>
          <p:nvPr/>
        </p:nvSpPr>
        <p:spPr>
          <a:xfrm>
            <a:off x="3955080" y="5812710"/>
            <a:ext cx="1338828" cy="923330"/>
          </a:xfrm>
          <a:prstGeom prst="rect">
            <a:avLst/>
          </a:prstGeom>
          <a:noFill/>
        </p:spPr>
        <p:txBody>
          <a:bodyPr wrap="none" rtlCol="0">
            <a:spAutoFit/>
          </a:bodyPr>
          <a:lstStyle/>
          <a:p>
            <a:pPr algn="ctr"/>
            <a:r>
              <a:rPr kumimoji="1" lang="ja-JP" altLang="en-US" dirty="0"/>
              <a:t>逐次データ</a:t>
            </a:r>
            <a:endParaRPr kumimoji="1" lang="en-US" altLang="ja-JP" dirty="0"/>
          </a:p>
          <a:p>
            <a:pPr algn="ctr"/>
            <a:r>
              <a:rPr lang="en-US" altLang="ja-JP" dirty="0"/>
              <a:t>or</a:t>
            </a:r>
            <a:endParaRPr kumimoji="1" lang="en-US" altLang="ja-JP" dirty="0"/>
          </a:p>
          <a:p>
            <a:pPr algn="ctr"/>
            <a:r>
              <a:rPr lang="ja-JP" altLang="en-US" dirty="0"/>
              <a:t>集約データ</a:t>
            </a:r>
            <a:endParaRPr kumimoji="1" lang="ja-JP" altLang="en-US" dirty="0"/>
          </a:p>
        </p:txBody>
      </p:sp>
    </p:spTree>
    <p:extLst>
      <p:ext uri="{BB962C8B-B14F-4D97-AF65-F5344CB8AC3E}">
        <p14:creationId xmlns:p14="http://schemas.microsoft.com/office/powerpoint/2010/main" val="317659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9ED07F-FE7B-B0EF-45B6-537643FD9568}"/>
              </a:ext>
            </a:extLst>
          </p:cNvPr>
          <p:cNvSpPr>
            <a:spLocks noGrp="1"/>
          </p:cNvSpPr>
          <p:nvPr>
            <p:ph idx="1"/>
          </p:nvPr>
        </p:nvSpPr>
        <p:spPr>
          <a:xfrm>
            <a:off x="838200" y="1371241"/>
            <a:ext cx="10515600" cy="2057759"/>
          </a:xfrm>
        </p:spPr>
        <p:txBody>
          <a:bodyPr/>
          <a:lstStyle/>
          <a:p>
            <a:r>
              <a:rPr kumimoji="1" lang="ja-JP" altLang="en-US" dirty="0"/>
              <a:t>サービスで外部のデータを使用する場合、事前に連携相手の信頼性やデータ品質などを確認します。</a:t>
            </a:r>
            <a:endParaRPr kumimoji="1" lang="en-US" altLang="ja-JP" dirty="0"/>
          </a:p>
          <a:p>
            <a:r>
              <a:rPr kumimoji="1" lang="ja-JP" altLang="en-US" dirty="0"/>
              <a:t>その上で、バリデーションやデータ変換を行いサービスに取り込みます。</a:t>
            </a:r>
            <a:endParaRPr kumimoji="1" lang="en-US" altLang="ja-JP" dirty="0"/>
          </a:p>
        </p:txBody>
      </p:sp>
      <p:sp>
        <p:nvSpPr>
          <p:cNvPr id="3" name="タイトル 2">
            <a:extLst>
              <a:ext uri="{FF2B5EF4-FFF2-40B4-BE49-F238E27FC236}">
                <a16:creationId xmlns:a16="http://schemas.microsoft.com/office/drawing/2014/main" id="{1F71C01C-7A34-48C9-1CEF-68F6AFC79BEF}"/>
              </a:ext>
            </a:extLst>
          </p:cNvPr>
          <p:cNvSpPr>
            <a:spLocks noGrp="1"/>
          </p:cNvSpPr>
          <p:nvPr>
            <p:ph type="title"/>
          </p:nvPr>
        </p:nvSpPr>
        <p:spPr/>
        <p:txBody>
          <a:bodyPr/>
          <a:lstStyle/>
          <a:p>
            <a:r>
              <a:rPr kumimoji="1" lang="ja-JP" altLang="en-US" dirty="0"/>
              <a:t>外部データ連携</a:t>
            </a:r>
          </a:p>
        </p:txBody>
      </p:sp>
      <p:sp>
        <p:nvSpPr>
          <p:cNvPr id="4" name="スライド番号プレースホルダー 3">
            <a:extLst>
              <a:ext uri="{FF2B5EF4-FFF2-40B4-BE49-F238E27FC236}">
                <a16:creationId xmlns:a16="http://schemas.microsoft.com/office/drawing/2014/main" id="{433D739E-EF80-0B43-ED50-9D60E231432E}"/>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sp>
        <p:nvSpPr>
          <p:cNvPr id="5" name="正方形/長方形 4">
            <a:extLst>
              <a:ext uri="{FF2B5EF4-FFF2-40B4-BE49-F238E27FC236}">
                <a16:creationId xmlns:a16="http://schemas.microsoft.com/office/drawing/2014/main" id="{37A0846F-D951-5F15-B970-54B9A08FE2E1}"/>
              </a:ext>
            </a:extLst>
          </p:cNvPr>
          <p:cNvSpPr/>
          <p:nvPr/>
        </p:nvSpPr>
        <p:spPr>
          <a:xfrm>
            <a:off x="1291412" y="3572529"/>
            <a:ext cx="1988289"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連携先</a:t>
            </a:r>
          </a:p>
        </p:txBody>
      </p:sp>
      <p:sp>
        <p:nvSpPr>
          <p:cNvPr id="6" name="正方形/長方形 5">
            <a:extLst>
              <a:ext uri="{FF2B5EF4-FFF2-40B4-BE49-F238E27FC236}">
                <a16:creationId xmlns:a16="http://schemas.microsoft.com/office/drawing/2014/main" id="{ACF79938-B401-81F2-E67C-3D419B1323B3}"/>
              </a:ext>
            </a:extLst>
          </p:cNvPr>
          <p:cNvSpPr/>
          <p:nvPr/>
        </p:nvSpPr>
        <p:spPr>
          <a:xfrm>
            <a:off x="8514909" y="3572530"/>
            <a:ext cx="1988289"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サービス</a:t>
            </a:r>
          </a:p>
        </p:txBody>
      </p:sp>
      <p:sp>
        <p:nvSpPr>
          <p:cNvPr id="7" name="正方形/長方形 6">
            <a:extLst>
              <a:ext uri="{FF2B5EF4-FFF2-40B4-BE49-F238E27FC236}">
                <a16:creationId xmlns:a16="http://schemas.microsoft.com/office/drawing/2014/main" id="{AE8C2C5D-9238-387A-09A0-A7B127BDCB70}"/>
              </a:ext>
            </a:extLst>
          </p:cNvPr>
          <p:cNvSpPr/>
          <p:nvPr/>
        </p:nvSpPr>
        <p:spPr>
          <a:xfrm>
            <a:off x="3699244" y="3572530"/>
            <a:ext cx="1988289" cy="70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solidFill>
              </a:rPr>
              <a:t>コンバータ</a:t>
            </a:r>
          </a:p>
        </p:txBody>
      </p:sp>
      <p:sp>
        <p:nvSpPr>
          <p:cNvPr id="8" name="正方形/長方形 7">
            <a:extLst>
              <a:ext uri="{FF2B5EF4-FFF2-40B4-BE49-F238E27FC236}">
                <a16:creationId xmlns:a16="http://schemas.microsoft.com/office/drawing/2014/main" id="{2D008467-B641-8542-1BEE-912673F788B0}"/>
              </a:ext>
            </a:extLst>
          </p:cNvPr>
          <p:cNvSpPr/>
          <p:nvPr/>
        </p:nvSpPr>
        <p:spPr>
          <a:xfrm>
            <a:off x="6104862" y="3572531"/>
            <a:ext cx="1988289" cy="70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solidFill>
              </a:rPr>
              <a:t>バリデータ</a:t>
            </a:r>
          </a:p>
        </p:txBody>
      </p:sp>
      <p:cxnSp>
        <p:nvCxnSpPr>
          <p:cNvPr id="10" name="直線矢印コネクタ 9">
            <a:extLst>
              <a:ext uri="{FF2B5EF4-FFF2-40B4-BE49-F238E27FC236}">
                <a16:creationId xmlns:a16="http://schemas.microsoft.com/office/drawing/2014/main" id="{62D75CC6-3EA6-A4B7-ABAB-B44C5380A72E}"/>
              </a:ext>
            </a:extLst>
          </p:cNvPr>
          <p:cNvCxnSpPr>
            <a:stCxn id="5" idx="3"/>
            <a:endCxn id="7" idx="1"/>
          </p:cNvCxnSpPr>
          <p:nvPr/>
        </p:nvCxnSpPr>
        <p:spPr>
          <a:xfrm>
            <a:off x="3279701" y="3923404"/>
            <a:ext cx="4195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9160295-C559-C595-D192-A18B26C251CC}"/>
              </a:ext>
            </a:extLst>
          </p:cNvPr>
          <p:cNvCxnSpPr>
            <a:cxnSpLocks/>
            <a:stCxn id="7" idx="3"/>
            <a:endCxn id="8" idx="1"/>
          </p:cNvCxnSpPr>
          <p:nvPr/>
        </p:nvCxnSpPr>
        <p:spPr>
          <a:xfrm>
            <a:off x="5687533" y="3923405"/>
            <a:ext cx="417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355D226-243B-887D-C31D-9DB88E3349C7}"/>
              </a:ext>
            </a:extLst>
          </p:cNvPr>
          <p:cNvCxnSpPr>
            <a:cxnSpLocks/>
            <a:stCxn id="8" idx="3"/>
            <a:endCxn id="6" idx="1"/>
          </p:cNvCxnSpPr>
          <p:nvPr/>
        </p:nvCxnSpPr>
        <p:spPr>
          <a:xfrm flipV="1">
            <a:off x="8093151" y="3923405"/>
            <a:ext cx="4217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7EE1FCB7-9E30-94F5-2584-BE4770302ED1}"/>
              </a:ext>
            </a:extLst>
          </p:cNvPr>
          <p:cNvSpPr txBox="1"/>
          <p:nvPr/>
        </p:nvSpPr>
        <p:spPr>
          <a:xfrm>
            <a:off x="3634039" y="4388837"/>
            <a:ext cx="2262158" cy="923330"/>
          </a:xfrm>
          <a:prstGeom prst="rect">
            <a:avLst/>
          </a:prstGeom>
          <a:noFill/>
        </p:spPr>
        <p:txBody>
          <a:bodyPr wrap="none" rtlCol="0">
            <a:spAutoFit/>
          </a:bodyPr>
          <a:lstStyle/>
          <a:p>
            <a:pPr algn="l"/>
            <a:r>
              <a:rPr kumimoji="1" lang="ja-JP" altLang="en-US" dirty="0"/>
              <a:t>日付等のデータ変換</a:t>
            </a:r>
            <a:endParaRPr kumimoji="1" lang="en-US" altLang="ja-JP" dirty="0"/>
          </a:p>
          <a:p>
            <a:pPr algn="l"/>
            <a:r>
              <a:rPr lang="ja-JP" altLang="en-US" dirty="0"/>
              <a:t>単位、乗数変換</a:t>
            </a:r>
            <a:endParaRPr lang="en-US" altLang="ja-JP" dirty="0"/>
          </a:p>
          <a:p>
            <a:pPr algn="l"/>
            <a:r>
              <a:rPr kumimoji="1" lang="ja-JP" altLang="en-US" dirty="0"/>
              <a:t>　等</a:t>
            </a:r>
          </a:p>
        </p:txBody>
      </p:sp>
      <p:sp>
        <p:nvSpPr>
          <p:cNvPr id="18" name="テキスト ボックス 17">
            <a:extLst>
              <a:ext uri="{FF2B5EF4-FFF2-40B4-BE49-F238E27FC236}">
                <a16:creationId xmlns:a16="http://schemas.microsoft.com/office/drawing/2014/main" id="{F820B390-10CD-6612-7A51-3A2FBF6CEB16}"/>
              </a:ext>
            </a:extLst>
          </p:cNvPr>
          <p:cNvSpPr txBox="1"/>
          <p:nvPr/>
        </p:nvSpPr>
        <p:spPr>
          <a:xfrm>
            <a:off x="5928456" y="4388836"/>
            <a:ext cx="2726444" cy="646331"/>
          </a:xfrm>
          <a:prstGeom prst="rect">
            <a:avLst/>
          </a:prstGeom>
          <a:noFill/>
        </p:spPr>
        <p:txBody>
          <a:bodyPr wrap="square" rtlCol="0">
            <a:spAutoFit/>
          </a:bodyPr>
          <a:lstStyle/>
          <a:p>
            <a:pPr algn="l"/>
            <a:r>
              <a:rPr kumimoji="1" lang="ja-JP" altLang="en-US" dirty="0"/>
              <a:t>データが仕様の範囲内に入っているか等の評価</a:t>
            </a:r>
          </a:p>
        </p:txBody>
      </p:sp>
      <p:sp>
        <p:nvSpPr>
          <p:cNvPr id="19" name="矢印: 下 18">
            <a:extLst>
              <a:ext uri="{FF2B5EF4-FFF2-40B4-BE49-F238E27FC236}">
                <a16:creationId xmlns:a16="http://schemas.microsoft.com/office/drawing/2014/main" id="{77FE815A-D803-3EC5-FDFB-F9140C5A5969}"/>
              </a:ext>
            </a:extLst>
          </p:cNvPr>
          <p:cNvSpPr/>
          <p:nvPr/>
        </p:nvSpPr>
        <p:spPr>
          <a:xfrm>
            <a:off x="5326912" y="5312167"/>
            <a:ext cx="1158948" cy="188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BA68AD7-BFB5-6513-B80D-98A6FDDDE5B0}"/>
              </a:ext>
            </a:extLst>
          </p:cNvPr>
          <p:cNvSpPr/>
          <p:nvPr/>
        </p:nvSpPr>
        <p:spPr>
          <a:xfrm>
            <a:off x="4902052" y="5663040"/>
            <a:ext cx="1988289" cy="70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1"/>
                </a:solidFill>
              </a:rPr>
              <a:t>エラーレポート</a:t>
            </a:r>
          </a:p>
        </p:txBody>
      </p:sp>
      <p:cxnSp>
        <p:nvCxnSpPr>
          <p:cNvPr id="22" name="コネクタ: カギ線 21">
            <a:extLst>
              <a:ext uri="{FF2B5EF4-FFF2-40B4-BE49-F238E27FC236}">
                <a16:creationId xmlns:a16="http://schemas.microsoft.com/office/drawing/2014/main" id="{56CC5A8A-59DC-7404-35E0-A1EAEEBE5F31}"/>
              </a:ext>
            </a:extLst>
          </p:cNvPr>
          <p:cNvCxnSpPr>
            <a:stCxn id="20" idx="1"/>
            <a:endCxn id="5" idx="2"/>
          </p:cNvCxnSpPr>
          <p:nvPr/>
        </p:nvCxnSpPr>
        <p:spPr>
          <a:xfrm rot="10800000">
            <a:off x="2285558" y="4274279"/>
            <a:ext cx="2616495" cy="173963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47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FA1DD41-A9AB-BD84-5F49-641C7F47DC79}"/>
              </a:ext>
            </a:extLst>
          </p:cNvPr>
          <p:cNvSpPr>
            <a:spLocks noGrp="1"/>
          </p:cNvSpPr>
          <p:nvPr>
            <p:ph idx="1"/>
          </p:nvPr>
        </p:nvSpPr>
        <p:spPr>
          <a:xfrm>
            <a:off x="0" y="1371241"/>
            <a:ext cx="12191999" cy="4815996"/>
          </a:xfrm>
        </p:spPr>
        <p:txBody>
          <a:bodyPr/>
          <a:lstStyle/>
          <a:p>
            <a:r>
              <a:rPr lang="ja-JP" altLang="en-US" dirty="0"/>
              <a:t>複数データの統合は、同種類のデータの統合、同じ対象に対する異なる種類のデータの統合、一部データの統合があり、それぞれ方法が違います。</a:t>
            </a:r>
            <a:endParaRPr lang="en-US" altLang="ja-JP" dirty="0"/>
          </a:p>
          <a:p>
            <a:pPr lvl="1"/>
            <a:r>
              <a:rPr lang="ja-JP" altLang="en-US" dirty="0"/>
              <a:t>同種類のデータの統合</a:t>
            </a:r>
            <a:r>
              <a:rPr lang="ja-JP" altLang="en-US" sz="2000" dirty="0"/>
              <a:t>（複数事業者の雨量データ等）</a:t>
            </a:r>
            <a:endParaRPr lang="en-US" altLang="ja-JP" sz="2000" dirty="0"/>
          </a:p>
          <a:p>
            <a:pPr lvl="2"/>
            <a:r>
              <a:rPr lang="ja-JP" altLang="en-US" dirty="0"/>
              <a:t>精度の違う情報の統合</a:t>
            </a:r>
            <a:endParaRPr lang="en-US" altLang="ja-JP" dirty="0"/>
          </a:p>
          <a:p>
            <a:pPr lvl="3"/>
            <a:r>
              <a:rPr lang="ja-JP" altLang="en-US" dirty="0"/>
              <a:t>有効数字桁数等、精度の違うデータを統合する場合、情報源の情報を付加して、活用時に精度を選択できるようにする必要があります</a:t>
            </a:r>
            <a:endParaRPr lang="en-US" altLang="ja-JP" dirty="0"/>
          </a:p>
          <a:p>
            <a:pPr lvl="2"/>
            <a:r>
              <a:rPr lang="ja-JP" altLang="en-US" dirty="0"/>
              <a:t>時系列、アルファベット順などキー項目によりソートして統合</a:t>
            </a:r>
            <a:endParaRPr lang="en-US" altLang="ja-JP" dirty="0"/>
          </a:p>
          <a:p>
            <a:pPr lvl="3"/>
            <a:r>
              <a:rPr lang="ja-JP" altLang="en-US" dirty="0"/>
              <a:t>複数データの統合後に、時系列等、キー項目の順番にデータを並べ替えます</a:t>
            </a:r>
            <a:endParaRPr lang="en-US" altLang="ja-JP" dirty="0"/>
          </a:p>
          <a:p>
            <a:pPr lvl="1"/>
            <a:r>
              <a:rPr lang="ja-JP" altLang="en-US" dirty="0"/>
              <a:t>同じ対象に対する異なる種類のデータの統合</a:t>
            </a:r>
            <a:r>
              <a:rPr lang="ja-JP" altLang="en-US" sz="2000" dirty="0"/>
              <a:t>（売り上げデータと入場者データの統合等）</a:t>
            </a:r>
            <a:endParaRPr lang="en-US" altLang="ja-JP" dirty="0"/>
          </a:p>
          <a:p>
            <a:pPr lvl="2"/>
            <a:r>
              <a:rPr lang="ja-JP" altLang="en-US" dirty="0"/>
              <a:t>法人番号等のキー項目を使ってデータを統合します。同じキー項目のデータを連結していきます。ただし、同じデータ対象なのに複数の情報源のデータ内容に相違がある場合があります。優先するデータ源を統合前に決めておくか、最新データを制データにするなどのルールを決める必要があります</a:t>
            </a:r>
            <a:endParaRPr lang="en-US" altLang="ja-JP" dirty="0"/>
          </a:p>
          <a:p>
            <a:pPr lvl="1"/>
            <a:r>
              <a:rPr lang="ja-JP" altLang="en-US" dirty="0"/>
              <a:t>一部データの統合</a:t>
            </a:r>
            <a:endParaRPr lang="en-US" altLang="ja-JP" dirty="0"/>
          </a:p>
          <a:p>
            <a:pPr lvl="2"/>
            <a:r>
              <a:rPr lang="ja-JP" altLang="en-US" dirty="0"/>
              <a:t>特定地域のデータ等、条件を満たしたデータ項目の統合をする場合があります。その場合はフィルター機能でデータを抽出したうえで統合します</a:t>
            </a:r>
            <a:endParaRPr lang="en-US" altLang="ja-JP" dirty="0"/>
          </a:p>
        </p:txBody>
      </p:sp>
      <p:sp>
        <p:nvSpPr>
          <p:cNvPr id="3" name="タイトル 2">
            <a:extLst>
              <a:ext uri="{FF2B5EF4-FFF2-40B4-BE49-F238E27FC236}">
                <a16:creationId xmlns:a16="http://schemas.microsoft.com/office/drawing/2014/main" id="{CF0084A3-B812-99B8-E52A-1B1CCBAF35A8}"/>
              </a:ext>
            </a:extLst>
          </p:cNvPr>
          <p:cNvSpPr>
            <a:spLocks noGrp="1"/>
          </p:cNvSpPr>
          <p:nvPr>
            <p:ph type="title"/>
          </p:nvPr>
        </p:nvSpPr>
        <p:spPr/>
        <p:txBody>
          <a:bodyPr/>
          <a:lstStyle/>
          <a:p>
            <a:r>
              <a:rPr kumimoji="1" lang="ja-JP" altLang="en-US" dirty="0"/>
              <a:t>データ統合</a:t>
            </a:r>
          </a:p>
        </p:txBody>
      </p:sp>
      <p:sp>
        <p:nvSpPr>
          <p:cNvPr id="4" name="スライド番号プレースホルダー 3">
            <a:extLst>
              <a:ext uri="{FF2B5EF4-FFF2-40B4-BE49-F238E27FC236}">
                <a16:creationId xmlns:a16="http://schemas.microsoft.com/office/drawing/2014/main" id="{D2FC0F22-D423-2513-1CAE-6578FE277FEF}"/>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184177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FA1DD41-A9AB-BD84-5F49-641C7F47DC79}"/>
              </a:ext>
            </a:extLst>
          </p:cNvPr>
          <p:cNvSpPr>
            <a:spLocks noGrp="1"/>
          </p:cNvSpPr>
          <p:nvPr>
            <p:ph idx="1"/>
          </p:nvPr>
        </p:nvSpPr>
        <p:spPr>
          <a:xfrm>
            <a:off x="47597" y="1357173"/>
            <a:ext cx="7752056" cy="1978015"/>
          </a:xfrm>
        </p:spPr>
        <p:txBody>
          <a:bodyPr/>
          <a:lstStyle/>
          <a:p>
            <a:r>
              <a:rPr lang="ja-JP" altLang="en-US" dirty="0"/>
              <a:t>複数のデータを統合するときに、「従業員数（非正規含む）」「従業員数金（非正規含まず） 」等、データ項目が一致しない場合があります。その場合は、対応関係を整理したマッピングが必要になります。</a:t>
            </a:r>
            <a:endParaRPr lang="en-US" altLang="ja-JP" dirty="0"/>
          </a:p>
          <a:p>
            <a:endParaRPr kumimoji="1" lang="en-US" altLang="ja-JP" dirty="0"/>
          </a:p>
        </p:txBody>
      </p:sp>
      <p:sp>
        <p:nvSpPr>
          <p:cNvPr id="3" name="タイトル 2">
            <a:extLst>
              <a:ext uri="{FF2B5EF4-FFF2-40B4-BE49-F238E27FC236}">
                <a16:creationId xmlns:a16="http://schemas.microsoft.com/office/drawing/2014/main" id="{CF0084A3-B812-99B8-E52A-1B1CCBAF35A8}"/>
              </a:ext>
            </a:extLst>
          </p:cNvPr>
          <p:cNvSpPr>
            <a:spLocks noGrp="1"/>
          </p:cNvSpPr>
          <p:nvPr>
            <p:ph type="title"/>
          </p:nvPr>
        </p:nvSpPr>
        <p:spPr/>
        <p:txBody>
          <a:bodyPr/>
          <a:lstStyle/>
          <a:p>
            <a:r>
              <a:rPr kumimoji="1" lang="ja-JP" altLang="en-US" dirty="0"/>
              <a:t>データ統合（マッピング）</a:t>
            </a:r>
          </a:p>
        </p:txBody>
      </p:sp>
      <p:sp>
        <p:nvSpPr>
          <p:cNvPr id="6" name="テキスト ボックス 5">
            <a:extLst>
              <a:ext uri="{FF2B5EF4-FFF2-40B4-BE49-F238E27FC236}">
                <a16:creationId xmlns:a16="http://schemas.microsoft.com/office/drawing/2014/main" id="{2758AADF-D86F-17DB-574A-245CB4A29886}"/>
              </a:ext>
            </a:extLst>
          </p:cNvPr>
          <p:cNvSpPr txBox="1">
            <a:spLocks noChangeArrowheads="1"/>
          </p:cNvSpPr>
          <p:nvPr/>
        </p:nvSpPr>
        <p:spPr bwMode="auto">
          <a:xfrm>
            <a:off x="7822998" y="2194986"/>
            <a:ext cx="1683633" cy="31250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4375" tIns="42188" rIns="84375" bIns="42188">
            <a:spAutoFit/>
          </a:bodyPr>
          <a:lstStyle/>
          <a:p>
            <a:r>
              <a:rPr lang="en-US" altLang="ja-JP" sz="1477" dirty="0">
                <a:solidFill>
                  <a:srgbClr val="000000"/>
                </a:solidFill>
              </a:rPr>
              <a:t>A</a:t>
            </a:r>
            <a:r>
              <a:rPr lang="ja-JP" altLang="en-US" sz="1477" dirty="0">
                <a:solidFill>
                  <a:srgbClr val="000000"/>
                </a:solidFill>
              </a:rPr>
              <a:t>と</a:t>
            </a:r>
            <a:r>
              <a:rPr lang="en-US" altLang="ja-JP" sz="1477" dirty="0">
                <a:solidFill>
                  <a:srgbClr val="000000"/>
                </a:solidFill>
              </a:rPr>
              <a:t>B</a:t>
            </a:r>
            <a:r>
              <a:rPr lang="ja-JP" altLang="en-US" sz="1477" dirty="0">
                <a:solidFill>
                  <a:srgbClr val="000000"/>
                </a:solidFill>
              </a:rPr>
              <a:t>は正確に一致</a:t>
            </a:r>
            <a:endParaRPr lang="en-US" altLang="ja-JP" sz="1477" dirty="0">
              <a:solidFill>
                <a:srgbClr val="000000"/>
              </a:solidFill>
            </a:endParaRPr>
          </a:p>
        </p:txBody>
      </p:sp>
      <p:sp>
        <p:nvSpPr>
          <p:cNvPr id="7" name="テキスト ボックス 6">
            <a:extLst>
              <a:ext uri="{FF2B5EF4-FFF2-40B4-BE49-F238E27FC236}">
                <a16:creationId xmlns:a16="http://schemas.microsoft.com/office/drawing/2014/main" id="{8060434D-7E25-765C-3EA9-2ED91EC7F19F}"/>
              </a:ext>
            </a:extLst>
          </p:cNvPr>
          <p:cNvSpPr txBox="1">
            <a:spLocks noChangeArrowheads="1"/>
          </p:cNvSpPr>
          <p:nvPr/>
        </p:nvSpPr>
        <p:spPr bwMode="auto">
          <a:xfrm>
            <a:off x="10201892" y="2224294"/>
            <a:ext cx="1707174" cy="31250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4375" tIns="42188" rIns="84375" bIns="42188">
            <a:spAutoFit/>
          </a:bodyPr>
          <a:lstStyle/>
          <a:p>
            <a:pPr algn="ctr"/>
            <a:r>
              <a:rPr lang="en-US" altLang="ja-JP" sz="1477" dirty="0">
                <a:solidFill>
                  <a:srgbClr val="000000"/>
                </a:solidFill>
              </a:rPr>
              <a:t>A</a:t>
            </a:r>
            <a:r>
              <a:rPr lang="ja-JP" altLang="en-US" sz="1477" dirty="0">
                <a:solidFill>
                  <a:srgbClr val="000000"/>
                </a:solidFill>
              </a:rPr>
              <a:t>と</a:t>
            </a:r>
            <a:r>
              <a:rPr lang="en-US" altLang="ja-JP" sz="1477" dirty="0">
                <a:solidFill>
                  <a:srgbClr val="000000"/>
                </a:solidFill>
              </a:rPr>
              <a:t>B</a:t>
            </a:r>
            <a:r>
              <a:rPr lang="ja-JP" altLang="en-US" sz="1477" dirty="0">
                <a:solidFill>
                  <a:srgbClr val="000000"/>
                </a:solidFill>
              </a:rPr>
              <a:t>はほぼ同じ</a:t>
            </a:r>
            <a:endParaRPr lang="en-US" altLang="ja-JP" sz="1477" dirty="0">
              <a:solidFill>
                <a:srgbClr val="000000"/>
              </a:solidFill>
            </a:endParaRPr>
          </a:p>
        </p:txBody>
      </p:sp>
      <p:sp>
        <p:nvSpPr>
          <p:cNvPr id="8" name="テキスト ボックス 7">
            <a:extLst>
              <a:ext uri="{FF2B5EF4-FFF2-40B4-BE49-F238E27FC236}">
                <a16:creationId xmlns:a16="http://schemas.microsoft.com/office/drawing/2014/main" id="{283E297E-022A-AB3F-A060-608D397012D9}"/>
              </a:ext>
            </a:extLst>
          </p:cNvPr>
          <p:cNvSpPr txBox="1">
            <a:spLocks noChangeArrowheads="1"/>
          </p:cNvSpPr>
          <p:nvPr/>
        </p:nvSpPr>
        <p:spPr bwMode="auto">
          <a:xfrm>
            <a:off x="8632657" y="3526144"/>
            <a:ext cx="3061120" cy="31250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84375" tIns="42188" rIns="84375" bIns="42188">
            <a:spAutoFit/>
          </a:bodyPr>
          <a:lstStyle/>
          <a:p>
            <a:pPr algn="ctr"/>
            <a:r>
              <a:rPr lang="en-US" altLang="ja-JP" sz="1477" dirty="0">
                <a:solidFill>
                  <a:srgbClr val="000000"/>
                </a:solidFill>
              </a:rPr>
              <a:t>A</a:t>
            </a:r>
            <a:r>
              <a:rPr lang="ja-JP" altLang="en-US" sz="1477" dirty="0">
                <a:solidFill>
                  <a:srgbClr val="000000"/>
                </a:solidFill>
              </a:rPr>
              <a:t>と</a:t>
            </a:r>
            <a:r>
              <a:rPr lang="en-US" altLang="ja-JP" sz="1477" dirty="0">
                <a:solidFill>
                  <a:srgbClr val="000000"/>
                </a:solidFill>
              </a:rPr>
              <a:t>B</a:t>
            </a:r>
            <a:r>
              <a:rPr lang="ja-JP" altLang="en-US" sz="1477" dirty="0">
                <a:solidFill>
                  <a:srgbClr val="000000"/>
                </a:solidFill>
              </a:rPr>
              <a:t>は部分一致（関係する）</a:t>
            </a:r>
            <a:endParaRPr lang="en-US" altLang="ja-JP" sz="1477" dirty="0">
              <a:solidFill>
                <a:srgbClr val="000000"/>
              </a:solidFill>
            </a:endParaRPr>
          </a:p>
        </p:txBody>
      </p:sp>
      <p:sp>
        <p:nvSpPr>
          <p:cNvPr id="9" name="テキスト ボックス 8">
            <a:extLst>
              <a:ext uri="{FF2B5EF4-FFF2-40B4-BE49-F238E27FC236}">
                <a16:creationId xmlns:a16="http://schemas.microsoft.com/office/drawing/2014/main" id="{1E0FAF4D-B675-8BE1-BCD0-6460E8FDE277}"/>
              </a:ext>
            </a:extLst>
          </p:cNvPr>
          <p:cNvSpPr txBox="1">
            <a:spLocks noChangeArrowheads="1"/>
          </p:cNvSpPr>
          <p:nvPr/>
        </p:nvSpPr>
        <p:spPr bwMode="auto">
          <a:xfrm>
            <a:off x="7608534" y="4801630"/>
            <a:ext cx="2403231" cy="31250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4375" tIns="42188" rIns="84375" bIns="42188">
            <a:spAutoFit/>
          </a:bodyPr>
          <a:lstStyle/>
          <a:p>
            <a:pPr algn="ctr"/>
            <a:r>
              <a:rPr lang="en-US" altLang="ja-JP" sz="1477" dirty="0">
                <a:solidFill>
                  <a:srgbClr val="000000"/>
                </a:solidFill>
              </a:rPr>
              <a:t>A</a:t>
            </a:r>
            <a:r>
              <a:rPr lang="ja-JP" altLang="en-US" sz="1477" dirty="0">
                <a:solidFill>
                  <a:srgbClr val="000000"/>
                </a:solidFill>
              </a:rPr>
              <a:t>は</a:t>
            </a:r>
            <a:r>
              <a:rPr lang="en-US" altLang="ja-JP" sz="1477" dirty="0">
                <a:solidFill>
                  <a:srgbClr val="000000"/>
                </a:solidFill>
              </a:rPr>
              <a:t>B</a:t>
            </a:r>
            <a:r>
              <a:rPr lang="ja-JP" altLang="en-US" sz="1477" dirty="0">
                <a:solidFill>
                  <a:srgbClr val="000000"/>
                </a:solidFill>
              </a:rPr>
              <a:t>を包含する</a:t>
            </a:r>
            <a:endParaRPr lang="en-US" altLang="ja-JP" sz="1477" dirty="0">
              <a:solidFill>
                <a:srgbClr val="000000"/>
              </a:solidFill>
            </a:endParaRPr>
          </a:p>
        </p:txBody>
      </p:sp>
      <p:sp>
        <p:nvSpPr>
          <p:cNvPr id="10" name="テキスト ボックス 9">
            <a:extLst>
              <a:ext uri="{FF2B5EF4-FFF2-40B4-BE49-F238E27FC236}">
                <a16:creationId xmlns:a16="http://schemas.microsoft.com/office/drawing/2014/main" id="{C8767D5F-EFDD-E188-E12E-638907E8DC38}"/>
              </a:ext>
            </a:extLst>
          </p:cNvPr>
          <p:cNvSpPr txBox="1">
            <a:spLocks noChangeArrowheads="1"/>
          </p:cNvSpPr>
          <p:nvPr/>
        </p:nvSpPr>
        <p:spPr bwMode="auto">
          <a:xfrm>
            <a:off x="10224877" y="4801629"/>
            <a:ext cx="1740462" cy="31250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84375" tIns="42188" rIns="84375" bIns="42188">
            <a:spAutoFit/>
          </a:bodyPr>
          <a:lstStyle/>
          <a:p>
            <a:pPr algn="ctr"/>
            <a:r>
              <a:rPr lang="en-US" altLang="ja-JP" sz="1477" dirty="0">
                <a:solidFill>
                  <a:srgbClr val="000000"/>
                </a:solidFill>
              </a:rPr>
              <a:t>A</a:t>
            </a:r>
            <a:r>
              <a:rPr lang="ja-JP" altLang="en-US" sz="1477" dirty="0">
                <a:solidFill>
                  <a:srgbClr val="000000"/>
                </a:solidFill>
              </a:rPr>
              <a:t>は</a:t>
            </a:r>
            <a:r>
              <a:rPr lang="en-US" altLang="ja-JP" sz="1477" dirty="0">
                <a:solidFill>
                  <a:srgbClr val="000000"/>
                </a:solidFill>
              </a:rPr>
              <a:t>B</a:t>
            </a:r>
            <a:r>
              <a:rPr lang="ja-JP" altLang="en-US" sz="1477" dirty="0">
                <a:solidFill>
                  <a:srgbClr val="000000"/>
                </a:solidFill>
              </a:rPr>
              <a:t>に包含される</a:t>
            </a:r>
            <a:endParaRPr lang="en-US" altLang="ja-JP" sz="1477" dirty="0">
              <a:solidFill>
                <a:srgbClr val="000000"/>
              </a:solidFill>
            </a:endParaRPr>
          </a:p>
        </p:txBody>
      </p:sp>
      <p:sp>
        <p:nvSpPr>
          <p:cNvPr id="11" name="楕円 10">
            <a:extLst>
              <a:ext uri="{FF2B5EF4-FFF2-40B4-BE49-F238E27FC236}">
                <a16:creationId xmlns:a16="http://schemas.microsoft.com/office/drawing/2014/main" id="{8D776BFA-A62E-A6EE-3F6E-75A1A084C3DD}"/>
              </a:ext>
            </a:extLst>
          </p:cNvPr>
          <p:cNvSpPr/>
          <p:nvPr/>
        </p:nvSpPr>
        <p:spPr>
          <a:xfrm>
            <a:off x="7996605" y="1428285"/>
            <a:ext cx="1320903" cy="797262"/>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23A04CFB-EEE9-13F3-20E2-63A98B75E78B}"/>
              </a:ext>
            </a:extLst>
          </p:cNvPr>
          <p:cNvSpPr/>
          <p:nvPr/>
        </p:nvSpPr>
        <p:spPr>
          <a:xfrm>
            <a:off x="7996605" y="1428285"/>
            <a:ext cx="1320903" cy="797262"/>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D2113340-AAA4-893C-BD3D-682F8BE21FAA}"/>
              </a:ext>
            </a:extLst>
          </p:cNvPr>
          <p:cNvSpPr/>
          <p:nvPr/>
        </p:nvSpPr>
        <p:spPr>
          <a:xfrm>
            <a:off x="10290718" y="1411482"/>
            <a:ext cx="1346602" cy="814065"/>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楕円 13">
            <a:extLst>
              <a:ext uri="{FF2B5EF4-FFF2-40B4-BE49-F238E27FC236}">
                <a16:creationId xmlns:a16="http://schemas.microsoft.com/office/drawing/2014/main" id="{DC7C18A9-02DC-DAB2-54CC-E582D212B372}"/>
              </a:ext>
            </a:extLst>
          </p:cNvPr>
          <p:cNvSpPr/>
          <p:nvPr/>
        </p:nvSpPr>
        <p:spPr>
          <a:xfrm>
            <a:off x="10422392" y="1411482"/>
            <a:ext cx="1346602" cy="814065"/>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AD1C1D40-7631-A04F-4DD3-3D0E08FDA11A}"/>
              </a:ext>
            </a:extLst>
          </p:cNvPr>
          <p:cNvSpPr/>
          <p:nvPr/>
        </p:nvSpPr>
        <p:spPr>
          <a:xfrm>
            <a:off x="8640165" y="2694750"/>
            <a:ext cx="1346602" cy="814065"/>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70F95767-4731-7D4E-8F2B-14E91AC7854F}"/>
              </a:ext>
            </a:extLst>
          </p:cNvPr>
          <p:cNvSpPr/>
          <p:nvPr/>
        </p:nvSpPr>
        <p:spPr>
          <a:xfrm>
            <a:off x="9561599" y="2694750"/>
            <a:ext cx="1346602" cy="814065"/>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楕円 16">
            <a:extLst>
              <a:ext uri="{FF2B5EF4-FFF2-40B4-BE49-F238E27FC236}">
                <a16:creationId xmlns:a16="http://schemas.microsoft.com/office/drawing/2014/main" id="{08445721-2A4F-A1BB-62F0-19088B7A2C3B}"/>
              </a:ext>
            </a:extLst>
          </p:cNvPr>
          <p:cNvSpPr/>
          <p:nvPr/>
        </p:nvSpPr>
        <p:spPr>
          <a:xfrm>
            <a:off x="7970906" y="3951712"/>
            <a:ext cx="1346602" cy="814065"/>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a:extLst>
              <a:ext uri="{FF2B5EF4-FFF2-40B4-BE49-F238E27FC236}">
                <a16:creationId xmlns:a16="http://schemas.microsoft.com/office/drawing/2014/main" id="{1BDD5FBB-6EFC-26CE-A86E-280B6C474160}"/>
              </a:ext>
            </a:extLst>
          </p:cNvPr>
          <p:cNvSpPr/>
          <p:nvPr/>
        </p:nvSpPr>
        <p:spPr>
          <a:xfrm>
            <a:off x="8839861" y="4194076"/>
            <a:ext cx="338190" cy="369332"/>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a:extLst>
              <a:ext uri="{FF2B5EF4-FFF2-40B4-BE49-F238E27FC236}">
                <a16:creationId xmlns:a16="http://schemas.microsoft.com/office/drawing/2014/main" id="{47A76045-14BC-A401-3CB6-3897AA1FDBC8}"/>
              </a:ext>
            </a:extLst>
          </p:cNvPr>
          <p:cNvSpPr/>
          <p:nvPr/>
        </p:nvSpPr>
        <p:spPr>
          <a:xfrm>
            <a:off x="10387034" y="3951712"/>
            <a:ext cx="1346602" cy="814065"/>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0F96ECB9-3CF5-726B-82EF-38F947F657A0}"/>
              </a:ext>
            </a:extLst>
          </p:cNvPr>
          <p:cNvSpPr/>
          <p:nvPr/>
        </p:nvSpPr>
        <p:spPr>
          <a:xfrm>
            <a:off x="11255989" y="4194076"/>
            <a:ext cx="338190" cy="369332"/>
          </a:xfrm>
          <a:prstGeom prst="ellipse">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BB799FB8-2F85-02B2-8DC2-C9B737E873F3}"/>
              </a:ext>
            </a:extLst>
          </p:cNvPr>
          <p:cNvSpPr txBox="1"/>
          <p:nvPr/>
        </p:nvSpPr>
        <p:spPr>
          <a:xfrm>
            <a:off x="7970087" y="1235022"/>
            <a:ext cx="333746" cy="369332"/>
          </a:xfrm>
          <a:prstGeom prst="rect">
            <a:avLst/>
          </a:prstGeom>
          <a:noFill/>
        </p:spPr>
        <p:txBody>
          <a:bodyPr wrap="none" rtlCol="0">
            <a:spAutoFit/>
          </a:bodyPr>
          <a:lstStyle/>
          <a:p>
            <a:pPr algn="l"/>
            <a:r>
              <a:rPr kumimoji="1" lang="en-US" altLang="ja-JP" dirty="0"/>
              <a:t>A</a:t>
            </a:r>
            <a:endParaRPr kumimoji="1" lang="ja-JP" altLang="en-US" dirty="0"/>
          </a:p>
        </p:txBody>
      </p:sp>
      <p:sp>
        <p:nvSpPr>
          <p:cNvPr id="22" name="テキスト ボックス 21">
            <a:extLst>
              <a:ext uri="{FF2B5EF4-FFF2-40B4-BE49-F238E27FC236}">
                <a16:creationId xmlns:a16="http://schemas.microsoft.com/office/drawing/2014/main" id="{4C82D09E-99B9-05CE-6CF3-2ACA3D6A38AF}"/>
              </a:ext>
            </a:extLst>
          </p:cNvPr>
          <p:cNvSpPr txBox="1"/>
          <p:nvPr/>
        </p:nvSpPr>
        <p:spPr>
          <a:xfrm>
            <a:off x="9013555" y="1235022"/>
            <a:ext cx="341760" cy="369332"/>
          </a:xfrm>
          <a:prstGeom prst="rect">
            <a:avLst/>
          </a:prstGeom>
          <a:noFill/>
        </p:spPr>
        <p:txBody>
          <a:bodyPr wrap="none" rtlCol="0">
            <a:spAutoFit/>
          </a:bodyPr>
          <a:lstStyle/>
          <a:p>
            <a:pPr algn="l"/>
            <a:r>
              <a:rPr kumimoji="1" lang="en-US" altLang="ja-JP" dirty="0"/>
              <a:t>B</a:t>
            </a:r>
            <a:endParaRPr kumimoji="1" lang="ja-JP" altLang="en-US" dirty="0"/>
          </a:p>
        </p:txBody>
      </p:sp>
      <p:sp>
        <p:nvSpPr>
          <p:cNvPr id="23" name="テキスト ボックス 22">
            <a:extLst>
              <a:ext uri="{FF2B5EF4-FFF2-40B4-BE49-F238E27FC236}">
                <a16:creationId xmlns:a16="http://schemas.microsoft.com/office/drawing/2014/main" id="{59CC935D-8176-AE95-CD22-DD2A7E7DD245}"/>
              </a:ext>
            </a:extLst>
          </p:cNvPr>
          <p:cNvSpPr txBox="1"/>
          <p:nvPr/>
        </p:nvSpPr>
        <p:spPr>
          <a:xfrm>
            <a:off x="10298151" y="1235022"/>
            <a:ext cx="333746" cy="369332"/>
          </a:xfrm>
          <a:prstGeom prst="rect">
            <a:avLst/>
          </a:prstGeom>
          <a:noFill/>
        </p:spPr>
        <p:txBody>
          <a:bodyPr wrap="none" rtlCol="0">
            <a:spAutoFit/>
          </a:bodyPr>
          <a:lstStyle/>
          <a:p>
            <a:pPr algn="l"/>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23193B7-7320-19C0-C222-FA5EBA14A37A}"/>
              </a:ext>
            </a:extLst>
          </p:cNvPr>
          <p:cNvSpPr txBox="1"/>
          <p:nvPr/>
        </p:nvSpPr>
        <p:spPr>
          <a:xfrm>
            <a:off x="11483936" y="1235022"/>
            <a:ext cx="341760" cy="369332"/>
          </a:xfrm>
          <a:prstGeom prst="rect">
            <a:avLst/>
          </a:prstGeom>
          <a:noFill/>
        </p:spPr>
        <p:txBody>
          <a:bodyPr wrap="none" rtlCol="0">
            <a:spAutoFit/>
          </a:bodyPr>
          <a:lstStyle/>
          <a:p>
            <a:pPr algn="l"/>
            <a:r>
              <a:rPr kumimoji="1" lang="en-US" altLang="ja-JP" dirty="0"/>
              <a:t>B</a:t>
            </a:r>
            <a:endParaRPr kumimoji="1" lang="ja-JP" altLang="en-US" dirty="0"/>
          </a:p>
        </p:txBody>
      </p:sp>
      <p:sp>
        <p:nvSpPr>
          <p:cNvPr id="25" name="テキスト ボックス 24">
            <a:extLst>
              <a:ext uri="{FF2B5EF4-FFF2-40B4-BE49-F238E27FC236}">
                <a16:creationId xmlns:a16="http://schemas.microsoft.com/office/drawing/2014/main" id="{6EC243A7-0F78-5461-079A-ECC7FFCE7B02}"/>
              </a:ext>
            </a:extLst>
          </p:cNvPr>
          <p:cNvSpPr txBox="1"/>
          <p:nvPr/>
        </p:nvSpPr>
        <p:spPr>
          <a:xfrm>
            <a:off x="8359991" y="2619400"/>
            <a:ext cx="333746" cy="369332"/>
          </a:xfrm>
          <a:prstGeom prst="rect">
            <a:avLst/>
          </a:prstGeom>
          <a:noFill/>
        </p:spPr>
        <p:txBody>
          <a:bodyPr wrap="none" rtlCol="0">
            <a:spAutoFit/>
          </a:bodyPr>
          <a:lstStyle/>
          <a:p>
            <a:pPr algn="l"/>
            <a:r>
              <a:rPr kumimoji="1" lang="en-US" altLang="ja-JP" dirty="0"/>
              <a:t>A</a:t>
            </a:r>
            <a:endParaRPr kumimoji="1" lang="ja-JP" altLang="en-US" dirty="0"/>
          </a:p>
        </p:txBody>
      </p:sp>
      <p:sp>
        <p:nvSpPr>
          <p:cNvPr id="26" name="テキスト ボックス 25">
            <a:extLst>
              <a:ext uri="{FF2B5EF4-FFF2-40B4-BE49-F238E27FC236}">
                <a16:creationId xmlns:a16="http://schemas.microsoft.com/office/drawing/2014/main" id="{7CEEF3C3-C08E-A649-EEBD-5F4128BC369C}"/>
              </a:ext>
            </a:extLst>
          </p:cNvPr>
          <p:cNvSpPr txBox="1"/>
          <p:nvPr/>
        </p:nvSpPr>
        <p:spPr>
          <a:xfrm>
            <a:off x="10708664" y="2619400"/>
            <a:ext cx="341760" cy="369332"/>
          </a:xfrm>
          <a:prstGeom prst="rect">
            <a:avLst/>
          </a:prstGeom>
          <a:noFill/>
        </p:spPr>
        <p:txBody>
          <a:bodyPr wrap="none" rtlCol="0">
            <a:spAutoFit/>
          </a:bodyPr>
          <a:lstStyle/>
          <a:p>
            <a:pPr algn="l"/>
            <a:r>
              <a:rPr kumimoji="1" lang="en-US" altLang="ja-JP" dirty="0"/>
              <a:t>B</a:t>
            </a:r>
            <a:endParaRPr kumimoji="1" lang="ja-JP" altLang="en-US" dirty="0"/>
          </a:p>
        </p:txBody>
      </p:sp>
      <p:sp>
        <p:nvSpPr>
          <p:cNvPr id="27" name="テキスト ボックス 26">
            <a:extLst>
              <a:ext uri="{FF2B5EF4-FFF2-40B4-BE49-F238E27FC236}">
                <a16:creationId xmlns:a16="http://schemas.microsoft.com/office/drawing/2014/main" id="{1B390A27-2D54-2708-D7EC-CEF952B3BE39}"/>
              </a:ext>
            </a:extLst>
          </p:cNvPr>
          <p:cNvSpPr txBox="1"/>
          <p:nvPr/>
        </p:nvSpPr>
        <p:spPr>
          <a:xfrm>
            <a:off x="7852539" y="3806076"/>
            <a:ext cx="333746" cy="369332"/>
          </a:xfrm>
          <a:prstGeom prst="rect">
            <a:avLst/>
          </a:prstGeom>
          <a:noFill/>
        </p:spPr>
        <p:txBody>
          <a:bodyPr wrap="none" rtlCol="0">
            <a:spAutoFit/>
          </a:bodyPr>
          <a:lstStyle/>
          <a:p>
            <a:pPr algn="l"/>
            <a:r>
              <a:rPr kumimoji="1" lang="en-US" altLang="ja-JP" dirty="0"/>
              <a:t>A</a:t>
            </a:r>
            <a:endParaRPr kumimoji="1" lang="ja-JP" altLang="en-US" dirty="0"/>
          </a:p>
        </p:txBody>
      </p:sp>
      <p:sp>
        <p:nvSpPr>
          <p:cNvPr id="28" name="テキスト ボックス 27">
            <a:extLst>
              <a:ext uri="{FF2B5EF4-FFF2-40B4-BE49-F238E27FC236}">
                <a16:creationId xmlns:a16="http://schemas.microsoft.com/office/drawing/2014/main" id="{8B82866A-649B-79BC-E56B-5671D6A2EB13}"/>
              </a:ext>
            </a:extLst>
          </p:cNvPr>
          <p:cNvSpPr txBox="1"/>
          <p:nvPr/>
        </p:nvSpPr>
        <p:spPr>
          <a:xfrm>
            <a:off x="8563086" y="4021096"/>
            <a:ext cx="341760" cy="369332"/>
          </a:xfrm>
          <a:prstGeom prst="rect">
            <a:avLst/>
          </a:prstGeom>
          <a:noFill/>
        </p:spPr>
        <p:txBody>
          <a:bodyPr wrap="none" rtlCol="0">
            <a:spAutoFit/>
          </a:bodyPr>
          <a:lstStyle/>
          <a:p>
            <a:pPr algn="l"/>
            <a:r>
              <a:rPr kumimoji="1" lang="en-US" altLang="ja-JP" dirty="0"/>
              <a:t>B</a:t>
            </a:r>
            <a:endParaRPr kumimoji="1" lang="ja-JP" altLang="en-US" dirty="0"/>
          </a:p>
        </p:txBody>
      </p:sp>
      <p:sp>
        <p:nvSpPr>
          <p:cNvPr id="29" name="テキスト ボックス 28">
            <a:extLst>
              <a:ext uri="{FF2B5EF4-FFF2-40B4-BE49-F238E27FC236}">
                <a16:creationId xmlns:a16="http://schemas.microsoft.com/office/drawing/2014/main" id="{DABB42D0-5553-9F7F-F421-26C1897885A9}"/>
              </a:ext>
            </a:extLst>
          </p:cNvPr>
          <p:cNvSpPr txBox="1"/>
          <p:nvPr/>
        </p:nvSpPr>
        <p:spPr>
          <a:xfrm>
            <a:off x="10922242" y="4064773"/>
            <a:ext cx="333746" cy="369332"/>
          </a:xfrm>
          <a:prstGeom prst="rect">
            <a:avLst/>
          </a:prstGeom>
          <a:noFill/>
        </p:spPr>
        <p:txBody>
          <a:bodyPr wrap="none" rtlCol="0">
            <a:spAutoFit/>
          </a:bodyPr>
          <a:lstStyle/>
          <a:p>
            <a:pPr algn="l"/>
            <a:r>
              <a:rPr kumimoji="1" lang="en-US" altLang="ja-JP" dirty="0"/>
              <a:t>A</a:t>
            </a:r>
            <a:endParaRPr kumimoji="1" lang="ja-JP" altLang="en-US" dirty="0"/>
          </a:p>
        </p:txBody>
      </p:sp>
      <p:sp>
        <p:nvSpPr>
          <p:cNvPr id="30" name="テキスト ボックス 29">
            <a:extLst>
              <a:ext uri="{FF2B5EF4-FFF2-40B4-BE49-F238E27FC236}">
                <a16:creationId xmlns:a16="http://schemas.microsoft.com/office/drawing/2014/main" id="{7D511318-A0BE-B2F1-8E16-1B98C6B20FAA}"/>
              </a:ext>
            </a:extLst>
          </p:cNvPr>
          <p:cNvSpPr txBox="1"/>
          <p:nvPr/>
        </p:nvSpPr>
        <p:spPr>
          <a:xfrm>
            <a:off x="10168604" y="3926319"/>
            <a:ext cx="341760" cy="369332"/>
          </a:xfrm>
          <a:prstGeom prst="rect">
            <a:avLst/>
          </a:prstGeom>
          <a:noFill/>
        </p:spPr>
        <p:txBody>
          <a:bodyPr wrap="none" rtlCol="0">
            <a:spAutoFit/>
          </a:bodyPr>
          <a:lstStyle/>
          <a:p>
            <a:pPr algn="l"/>
            <a:r>
              <a:rPr kumimoji="1" lang="en-US" altLang="ja-JP" dirty="0"/>
              <a:t>B</a:t>
            </a:r>
            <a:endParaRPr kumimoji="1" lang="ja-JP" altLang="en-US" dirty="0"/>
          </a:p>
        </p:txBody>
      </p:sp>
      <p:sp>
        <p:nvSpPr>
          <p:cNvPr id="31" name="テキスト ボックス 30">
            <a:extLst>
              <a:ext uri="{FF2B5EF4-FFF2-40B4-BE49-F238E27FC236}">
                <a16:creationId xmlns:a16="http://schemas.microsoft.com/office/drawing/2014/main" id="{A9B22B0A-ED79-4A6D-B050-AC486F0DB1A9}"/>
              </a:ext>
            </a:extLst>
          </p:cNvPr>
          <p:cNvSpPr txBox="1">
            <a:spLocks noChangeArrowheads="1"/>
          </p:cNvSpPr>
          <p:nvPr/>
        </p:nvSpPr>
        <p:spPr bwMode="auto">
          <a:xfrm>
            <a:off x="8904846" y="965707"/>
            <a:ext cx="1917323" cy="31250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84375" tIns="42188" rIns="84375" bIns="42188">
            <a:spAutoFit/>
          </a:bodyPr>
          <a:lstStyle/>
          <a:p>
            <a:pPr algn="ctr"/>
            <a:r>
              <a:rPr lang="ja-JP" altLang="en-US" sz="1477" u="sng" dirty="0">
                <a:solidFill>
                  <a:srgbClr val="000000"/>
                </a:solidFill>
              </a:rPr>
              <a:t>データ項目間の関係</a:t>
            </a:r>
            <a:endParaRPr lang="en-US" altLang="ja-JP" sz="1477" u="sng" dirty="0">
              <a:solidFill>
                <a:srgbClr val="000000"/>
              </a:solidFill>
            </a:endParaRPr>
          </a:p>
        </p:txBody>
      </p:sp>
      <p:sp>
        <p:nvSpPr>
          <p:cNvPr id="33" name="テキスト ボックス 32">
            <a:extLst>
              <a:ext uri="{FF2B5EF4-FFF2-40B4-BE49-F238E27FC236}">
                <a16:creationId xmlns:a16="http://schemas.microsoft.com/office/drawing/2014/main" id="{3F1FBF90-DE94-F0B2-6A00-C3F0DBE89FD8}"/>
              </a:ext>
            </a:extLst>
          </p:cNvPr>
          <p:cNvSpPr txBox="1"/>
          <p:nvPr/>
        </p:nvSpPr>
        <p:spPr>
          <a:xfrm>
            <a:off x="439586" y="3516665"/>
            <a:ext cx="6326372" cy="1200329"/>
          </a:xfrm>
          <a:prstGeom prst="rect">
            <a:avLst/>
          </a:prstGeom>
          <a:noFill/>
        </p:spPr>
        <p:txBody>
          <a:bodyPr wrap="square">
            <a:spAutoFit/>
          </a:bodyPr>
          <a:lstStyle/>
          <a:p>
            <a:r>
              <a:rPr lang="ja-JP" altLang="en-US" dirty="0"/>
              <a:t>完全一致する場合</a:t>
            </a:r>
            <a:endParaRPr lang="en-US" altLang="ja-JP" dirty="0"/>
          </a:p>
          <a:p>
            <a:pPr marL="742950" lvl="1" indent="-285750">
              <a:buFont typeface="Arial" panose="020B0604020202020204" pitchFamily="34" charset="0"/>
              <a:buChar char="•"/>
            </a:pPr>
            <a:r>
              <a:rPr kumimoji="1" lang="ja-JP" altLang="en-US" dirty="0"/>
              <a:t>関係を対応付けます</a:t>
            </a:r>
            <a:endParaRPr kumimoji="1" lang="en-US" altLang="ja-JP" dirty="0"/>
          </a:p>
          <a:p>
            <a:r>
              <a:rPr lang="ja-JP" altLang="en-US" dirty="0"/>
              <a:t>一部一致だけど統合したい場合</a:t>
            </a:r>
            <a:endParaRPr lang="en-US" altLang="ja-JP" dirty="0"/>
          </a:p>
          <a:p>
            <a:pPr marL="742950" lvl="1" indent="-285750">
              <a:buFont typeface="Arial" panose="020B0604020202020204" pitchFamily="34" charset="0"/>
              <a:buChar char="•"/>
            </a:pPr>
            <a:r>
              <a:rPr lang="ja-JP" altLang="en-US" dirty="0"/>
              <a:t>注意事項に記載します</a:t>
            </a:r>
            <a:endParaRPr lang="en-US" altLang="ja-JP" dirty="0"/>
          </a:p>
        </p:txBody>
      </p:sp>
      <p:sp>
        <p:nvSpPr>
          <p:cNvPr id="35" name="コンテンツ プレースホルダー 1">
            <a:extLst>
              <a:ext uri="{FF2B5EF4-FFF2-40B4-BE49-F238E27FC236}">
                <a16:creationId xmlns:a16="http://schemas.microsoft.com/office/drawing/2014/main" id="{4D542136-4260-4A50-881B-F6C9DBB29E71}"/>
              </a:ext>
            </a:extLst>
          </p:cNvPr>
          <p:cNvSpPr txBox="1">
            <a:spLocks/>
          </p:cNvSpPr>
          <p:nvPr/>
        </p:nvSpPr>
        <p:spPr>
          <a:xfrm>
            <a:off x="148114" y="5272047"/>
            <a:ext cx="11846933" cy="1197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10</a:t>
            </a:r>
            <a:r>
              <a:rPr lang="ja-JP" altLang="en-US" dirty="0"/>
              <a:t>歳区切と１歳区切りのデータや関東と各県のデータ等、データ項目が一致しないけれども近似できる場合があります。</a:t>
            </a:r>
            <a:endParaRPr lang="en-US" altLang="ja-JP" dirty="0"/>
          </a:p>
          <a:p>
            <a:pPr lvl="1"/>
            <a:r>
              <a:rPr lang="ja-JP" altLang="en-US" dirty="0"/>
              <a:t>「全てを同一データ」にしたり「比例配分」にする等の近似方法がありますが、そのようなデータ操作を行った場合には、必ず処理内容を書いた注記を加えます。</a:t>
            </a:r>
            <a:endParaRPr lang="en-US" altLang="ja-JP" dirty="0"/>
          </a:p>
        </p:txBody>
      </p:sp>
    </p:spTree>
    <p:extLst>
      <p:ext uri="{BB962C8B-B14F-4D97-AF65-F5344CB8AC3E}">
        <p14:creationId xmlns:p14="http://schemas.microsoft.com/office/powerpoint/2010/main" val="2050025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DA48BB-BB36-C4AB-CF44-736852B0B2F5}"/>
              </a:ext>
            </a:extLst>
          </p:cNvPr>
          <p:cNvSpPr>
            <a:spLocks noGrp="1"/>
          </p:cNvSpPr>
          <p:nvPr>
            <p:ph idx="1"/>
          </p:nvPr>
        </p:nvSpPr>
        <p:spPr>
          <a:xfrm>
            <a:off x="838200" y="1371241"/>
            <a:ext cx="10805160" cy="4815996"/>
          </a:xfrm>
        </p:spPr>
        <p:txBody>
          <a:bodyPr/>
          <a:lstStyle/>
          <a:p>
            <a:r>
              <a:rPr kumimoji="1" lang="ja-JP" altLang="en-US" dirty="0"/>
              <a:t>データ統合時に、複数の情報源から同じデータが送信されてきたり、その数値が一致しないときがあります。</a:t>
            </a:r>
            <a:endParaRPr kumimoji="1" lang="en-US" altLang="ja-JP" dirty="0"/>
          </a:p>
          <a:p>
            <a:pPr lvl="1"/>
            <a:r>
              <a:rPr lang="ja-JP" altLang="en-US" dirty="0"/>
              <a:t>複数情報源から同一データが送られる場合</a:t>
            </a:r>
            <a:endParaRPr lang="en-US" altLang="ja-JP" dirty="0"/>
          </a:p>
          <a:p>
            <a:pPr lvl="2"/>
            <a:r>
              <a:rPr lang="ja-JP" altLang="en-US" dirty="0"/>
              <a:t>例：こども関連施設一覧と幼稚園一覧等の統合で住所等の項目が違っている</a:t>
            </a:r>
            <a:endParaRPr lang="en-US" altLang="ja-JP" dirty="0"/>
          </a:p>
          <a:p>
            <a:pPr marL="914400" lvl="2" indent="0">
              <a:buNone/>
            </a:pPr>
            <a:r>
              <a:rPr lang="ja-JP" altLang="en-US" dirty="0"/>
              <a:t>　　　→</a:t>
            </a:r>
            <a:r>
              <a:rPr lang="en-US" altLang="ja-JP" dirty="0"/>
              <a:t>ID</a:t>
            </a:r>
            <a:r>
              <a:rPr lang="ja-JP" altLang="en-US" dirty="0"/>
              <a:t>で名寄せしてデータの最新性や登録の正当性から確認</a:t>
            </a:r>
            <a:endParaRPr lang="en-US" altLang="ja-JP" dirty="0"/>
          </a:p>
          <a:p>
            <a:pPr lvl="2"/>
            <a:r>
              <a:rPr lang="ja-JP" altLang="en-US" dirty="0"/>
              <a:t>例：ドアの開閉データが、警備会社の報告データとカメラ画像で時間がずれている</a:t>
            </a:r>
            <a:endParaRPr lang="en-US" altLang="ja-JP" dirty="0"/>
          </a:p>
          <a:p>
            <a:pPr marL="914400" lvl="2" indent="0">
              <a:buNone/>
            </a:pPr>
            <a:r>
              <a:rPr lang="ja-JP" altLang="en-US" dirty="0"/>
              <a:t>　　　→時計がずれているのか、</a:t>
            </a:r>
            <a:r>
              <a:rPr lang="en-US" altLang="ja-JP" dirty="0"/>
              <a:t>2</a:t>
            </a:r>
            <a:r>
              <a:rPr lang="ja-JP" altLang="en-US" dirty="0"/>
              <a:t>回事象が起こっているのか確認が必要</a:t>
            </a:r>
            <a:endParaRPr lang="en-US" altLang="ja-JP" dirty="0"/>
          </a:p>
          <a:p>
            <a:pPr lvl="1"/>
            <a:r>
              <a:rPr lang="ja-JP" altLang="en-US" dirty="0"/>
              <a:t>タイトル項目が違うが内容データが同じ場合</a:t>
            </a:r>
            <a:endParaRPr lang="en-US" altLang="ja-JP" dirty="0"/>
          </a:p>
          <a:p>
            <a:pPr lvl="2"/>
            <a:r>
              <a:rPr lang="ja-JP" altLang="en-US" dirty="0"/>
              <a:t>例：売上報告で、店舗名を略称で送ったり、正式名で送ったりする</a:t>
            </a:r>
            <a:endParaRPr lang="en-US" altLang="ja-JP" dirty="0"/>
          </a:p>
          <a:p>
            <a:pPr marL="914400" lvl="2" indent="0">
              <a:buNone/>
            </a:pPr>
            <a:r>
              <a:rPr lang="ja-JP" altLang="en-US" dirty="0"/>
              <a:t>　　　→内容が同一化の確認が必要</a:t>
            </a:r>
            <a:endParaRPr lang="en-US" altLang="ja-JP" dirty="0"/>
          </a:p>
          <a:p>
            <a:pPr lvl="1"/>
            <a:endParaRPr lang="en-US" altLang="ja-JP" dirty="0"/>
          </a:p>
        </p:txBody>
      </p:sp>
      <p:sp>
        <p:nvSpPr>
          <p:cNvPr id="3" name="タイトル 2">
            <a:extLst>
              <a:ext uri="{FF2B5EF4-FFF2-40B4-BE49-F238E27FC236}">
                <a16:creationId xmlns:a16="http://schemas.microsoft.com/office/drawing/2014/main" id="{C01525AE-69F1-3DC1-54BB-3E7A3E179490}"/>
              </a:ext>
            </a:extLst>
          </p:cNvPr>
          <p:cNvSpPr>
            <a:spLocks noGrp="1"/>
          </p:cNvSpPr>
          <p:nvPr>
            <p:ph type="title"/>
          </p:nvPr>
        </p:nvSpPr>
        <p:spPr/>
        <p:txBody>
          <a:bodyPr/>
          <a:lstStyle/>
          <a:p>
            <a:r>
              <a:rPr kumimoji="1" lang="ja-JP" altLang="en-US" dirty="0"/>
              <a:t>データ統合（重複データの管理）</a:t>
            </a:r>
          </a:p>
        </p:txBody>
      </p:sp>
      <p:sp>
        <p:nvSpPr>
          <p:cNvPr id="4" name="スライド番号プレースホルダー 3">
            <a:extLst>
              <a:ext uri="{FF2B5EF4-FFF2-40B4-BE49-F238E27FC236}">
                <a16:creationId xmlns:a16="http://schemas.microsoft.com/office/drawing/2014/main" id="{07448D67-3336-D089-8F12-4B5F339EEDA8}"/>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1009264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0E4D37C-CE36-015A-E9EB-B61029A5E338}"/>
              </a:ext>
            </a:extLst>
          </p:cNvPr>
          <p:cNvSpPr>
            <a:spLocks noGrp="1"/>
          </p:cNvSpPr>
          <p:nvPr>
            <p:ph idx="1"/>
          </p:nvPr>
        </p:nvSpPr>
        <p:spPr/>
        <p:txBody>
          <a:bodyPr/>
          <a:lstStyle/>
          <a:p>
            <a:r>
              <a:rPr lang="ja-JP" altLang="en-US" dirty="0"/>
              <a:t>データ処理を行うときには、処理でのエラーを防ぐためにクレンジング処理を行います。</a:t>
            </a:r>
            <a:endParaRPr lang="en-US" altLang="ja-JP" dirty="0"/>
          </a:p>
          <a:p>
            <a:pPr lvl="1"/>
            <a:r>
              <a:rPr lang="ja-JP" altLang="en-US" dirty="0"/>
              <a:t>センサー測定値外の外れ値、異常値の明確化</a:t>
            </a:r>
            <a:endParaRPr lang="en-US" altLang="ja-JP" dirty="0"/>
          </a:p>
          <a:p>
            <a:pPr lvl="1"/>
            <a:r>
              <a:rPr lang="ja-JP" altLang="en-US" dirty="0"/>
              <a:t>数値データ項目への文字データの混入の発見</a:t>
            </a:r>
            <a:endParaRPr lang="en-US" altLang="ja-JP" dirty="0"/>
          </a:p>
          <a:p>
            <a:pPr lvl="1"/>
            <a:r>
              <a:rPr lang="ja-JP" altLang="en-US" dirty="0"/>
              <a:t>日付等のデータ形式の違いの発見と変換</a:t>
            </a:r>
            <a:endParaRPr lang="en-US" altLang="ja-JP" dirty="0"/>
          </a:p>
          <a:p>
            <a:pPr lvl="1"/>
            <a:r>
              <a:rPr lang="ja-JP" altLang="en-US" dirty="0"/>
              <a:t>乗数や％表示の変換</a:t>
            </a:r>
            <a:endParaRPr lang="en-US" altLang="ja-JP" dirty="0"/>
          </a:p>
          <a:p>
            <a:pPr lvl="1"/>
            <a:r>
              <a:rPr lang="ja-JP" altLang="en-US" dirty="0"/>
              <a:t>使用コードの違いの発見と変換</a:t>
            </a:r>
            <a:endParaRPr lang="en-US" altLang="ja-JP" dirty="0"/>
          </a:p>
          <a:p>
            <a:pPr lvl="1">
              <a:buFont typeface="游ゴシック" panose="020B0400000000000000" pitchFamily="50" charset="-128"/>
              <a:buChar char="※"/>
            </a:pPr>
            <a:r>
              <a:rPr lang="ja-JP" altLang="en-US" dirty="0"/>
              <a:t>エラー事象は、データ提供元にフィードバックし、原データの品質向上につなげていくことが重要です。</a:t>
            </a:r>
            <a:endParaRPr lang="en-US" altLang="ja-JP" dirty="0"/>
          </a:p>
          <a:p>
            <a:r>
              <a:rPr lang="ja-JP" altLang="en-US" dirty="0"/>
              <a:t>データ処理より事前に、データ入力時にフォームをすることでデータチェックをしたり、データ連携時にバリデータ等のツールで一括チェックをすることもあります。</a:t>
            </a:r>
            <a:endParaRPr lang="en-US" altLang="ja-JP" dirty="0"/>
          </a:p>
          <a:p>
            <a:pPr lvl="1"/>
            <a:r>
              <a:rPr lang="ja-JP" altLang="en-US" dirty="0"/>
              <a:t>フォーム入力の確認：入力時の住所入力補助や数字の形式チェック等</a:t>
            </a:r>
            <a:endParaRPr lang="en-US" altLang="ja-JP" dirty="0"/>
          </a:p>
          <a:p>
            <a:pPr lvl="2">
              <a:buFont typeface="游ゴシック" panose="020B0400000000000000" pitchFamily="50" charset="-128"/>
              <a:buChar char="※"/>
            </a:pPr>
            <a:endParaRPr lang="en-US" altLang="ja-JP" dirty="0"/>
          </a:p>
          <a:p>
            <a:endParaRPr kumimoji="1" lang="ja-JP" altLang="en-US" dirty="0"/>
          </a:p>
        </p:txBody>
      </p:sp>
      <p:sp>
        <p:nvSpPr>
          <p:cNvPr id="3" name="タイトル 2">
            <a:extLst>
              <a:ext uri="{FF2B5EF4-FFF2-40B4-BE49-F238E27FC236}">
                <a16:creationId xmlns:a16="http://schemas.microsoft.com/office/drawing/2014/main" id="{9719F4CB-C05B-4A94-74A1-6FA630D8A247}"/>
              </a:ext>
            </a:extLst>
          </p:cNvPr>
          <p:cNvSpPr>
            <a:spLocks noGrp="1"/>
          </p:cNvSpPr>
          <p:nvPr>
            <p:ph type="title"/>
          </p:nvPr>
        </p:nvSpPr>
        <p:spPr/>
        <p:txBody>
          <a:bodyPr/>
          <a:lstStyle/>
          <a:p>
            <a:r>
              <a:rPr kumimoji="1" lang="ja-JP" altLang="en-US" dirty="0"/>
              <a:t>データ処理（データクレンジング）</a:t>
            </a:r>
          </a:p>
        </p:txBody>
      </p:sp>
      <p:sp>
        <p:nvSpPr>
          <p:cNvPr id="4" name="スライド番号プレースホルダー 3">
            <a:extLst>
              <a:ext uri="{FF2B5EF4-FFF2-40B4-BE49-F238E27FC236}">
                <a16:creationId xmlns:a16="http://schemas.microsoft.com/office/drawing/2014/main" id="{D6BAAD8B-B623-557B-B08A-F72D1516DBA9}"/>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288915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13D6B91-5B77-6104-CBC7-17B4C546FC17}"/>
              </a:ext>
            </a:extLst>
          </p:cNvPr>
          <p:cNvSpPr>
            <a:spLocks noGrp="1"/>
          </p:cNvSpPr>
          <p:nvPr>
            <p:ph idx="1"/>
          </p:nvPr>
        </p:nvSpPr>
        <p:spPr/>
        <p:txBody>
          <a:bodyPr/>
          <a:lstStyle/>
          <a:p>
            <a:r>
              <a:rPr lang="ja-JP" altLang="en-US" dirty="0"/>
              <a:t>クレンジングが終わったデータを演算します。</a:t>
            </a:r>
            <a:endParaRPr lang="en-US" altLang="ja-JP" dirty="0"/>
          </a:p>
          <a:p>
            <a:pPr lvl="1"/>
            <a:r>
              <a:rPr lang="ja-JP" altLang="en-US" dirty="0"/>
              <a:t>定型処理で安定して使える外部モジュールがある場合には活用を検討します。</a:t>
            </a:r>
            <a:endParaRPr lang="en-US" altLang="ja-JP" dirty="0"/>
          </a:p>
          <a:p>
            <a:pPr lvl="2"/>
            <a:r>
              <a:rPr lang="ja-JP" altLang="en-US" dirty="0"/>
              <a:t>スクラッチで組むよりも効率的で品質も上がります。</a:t>
            </a:r>
            <a:endParaRPr kumimoji="1" lang="ja-JP" altLang="en-US" dirty="0"/>
          </a:p>
        </p:txBody>
      </p:sp>
      <p:sp>
        <p:nvSpPr>
          <p:cNvPr id="3" name="タイトル 2">
            <a:extLst>
              <a:ext uri="{FF2B5EF4-FFF2-40B4-BE49-F238E27FC236}">
                <a16:creationId xmlns:a16="http://schemas.microsoft.com/office/drawing/2014/main" id="{9ABBEC08-E748-21B2-E7B7-F94A13C22869}"/>
              </a:ext>
            </a:extLst>
          </p:cNvPr>
          <p:cNvSpPr>
            <a:spLocks noGrp="1"/>
          </p:cNvSpPr>
          <p:nvPr>
            <p:ph type="title"/>
          </p:nvPr>
        </p:nvSpPr>
        <p:spPr/>
        <p:txBody>
          <a:bodyPr/>
          <a:lstStyle/>
          <a:p>
            <a:r>
              <a:rPr kumimoji="1" lang="ja-JP" altLang="en-US" dirty="0"/>
              <a:t>データ処理</a:t>
            </a:r>
          </a:p>
        </p:txBody>
      </p:sp>
      <p:sp>
        <p:nvSpPr>
          <p:cNvPr id="4" name="スライド番号プレースホルダー 3">
            <a:extLst>
              <a:ext uri="{FF2B5EF4-FFF2-40B4-BE49-F238E27FC236}">
                <a16:creationId xmlns:a16="http://schemas.microsoft.com/office/drawing/2014/main" id="{0AE875F8-35B8-50E3-F61B-841A24116E70}"/>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113928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FE6B820-F25E-FAE2-E29D-FA369BA6E0BE}"/>
              </a:ext>
            </a:extLst>
          </p:cNvPr>
          <p:cNvSpPr>
            <a:spLocks noGrp="1"/>
          </p:cNvSpPr>
          <p:nvPr>
            <p:ph idx="1"/>
          </p:nvPr>
        </p:nvSpPr>
        <p:spPr/>
        <p:txBody>
          <a:bodyPr/>
          <a:lstStyle/>
          <a:p>
            <a:r>
              <a:rPr kumimoji="1" lang="ja-JP" altLang="en-US" dirty="0"/>
              <a:t>データで公開するときには、データ名、データ形式、サイズを明記します。また、利用規約を明示します。</a:t>
            </a:r>
            <a:endParaRPr kumimoji="1" lang="en-US" altLang="ja-JP" dirty="0"/>
          </a:p>
          <a:p>
            <a:r>
              <a:rPr lang="ja-JP" altLang="en-US" dirty="0"/>
              <a:t>データの提供は</a:t>
            </a:r>
            <a:r>
              <a:rPr lang="en-US" altLang="ja-JP" dirty="0"/>
              <a:t>CSV</a:t>
            </a:r>
            <a:r>
              <a:rPr lang="ja-JP" altLang="en-US" dirty="0"/>
              <a:t>で行うことが望ましく、データ項目を一行で表す等、再利用を前提としたデータにします。</a:t>
            </a:r>
            <a:endParaRPr lang="en-US" altLang="ja-JP" dirty="0"/>
          </a:p>
          <a:p>
            <a:pPr lvl="1"/>
            <a:r>
              <a:rPr kumimoji="1" lang="ja-JP" altLang="en-US" dirty="0"/>
              <a:t>以下の</a:t>
            </a:r>
            <a:r>
              <a:rPr lang="ja-JP" altLang="en-US" dirty="0"/>
              <a:t>データ整備方法が参考になります。</a:t>
            </a:r>
            <a:endParaRPr kumimoji="1" lang="en-US" altLang="ja-JP" dirty="0"/>
          </a:p>
          <a:p>
            <a:pPr lvl="2"/>
            <a:r>
              <a:rPr kumimoji="1" lang="ja-JP" altLang="en-US" dirty="0"/>
              <a:t>統計表における機械判読可能なデータの表記方法の統一ルールの策定（</a:t>
            </a:r>
            <a:r>
              <a:rPr kumimoji="1" lang="en-US" altLang="ja-JP" dirty="0">
                <a:hlinkClick r:id="rId2"/>
              </a:rPr>
              <a:t>https://www.soumu.go.jp/menu_news/s-news/01toukatsu01_02000186.html</a:t>
            </a:r>
            <a:r>
              <a:rPr kumimoji="1" lang="ja-JP" altLang="en-US" dirty="0"/>
              <a:t>）</a:t>
            </a:r>
            <a:endParaRPr kumimoji="1" lang="en-US" altLang="ja-JP" dirty="0"/>
          </a:p>
          <a:p>
            <a:endParaRPr lang="en-US" altLang="ja-JP" dirty="0"/>
          </a:p>
          <a:p>
            <a:r>
              <a:rPr kumimoji="1" lang="ja-JP" altLang="en-US" dirty="0"/>
              <a:t>広くデータを公開したい場合には、データを公開するためのデータカタログサイト</a:t>
            </a:r>
            <a:r>
              <a:rPr lang="ja-JP" altLang="en-US" dirty="0"/>
              <a:t>やデータマーケットの活用を検討します。</a:t>
            </a:r>
            <a:endParaRPr kumimoji="1" lang="en-US" altLang="ja-JP" dirty="0"/>
          </a:p>
        </p:txBody>
      </p:sp>
      <p:sp>
        <p:nvSpPr>
          <p:cNvPr id="3" name="タイトル 2">
            <a:extLst>
              <a:ext uri="{FF2B5EF4-FFF2-40B4-BE49-F238E27FC236}">
                <a16:creationId xmlns:a16="http://schemas.microsoft.com/office/drawing/2014/main" id="{CFB54A66-C4B1-1FDA-4EC9-C84558B4971C}"/>
              </a:ext>
            </a:extLst>
          </p:cNvPr>
          <p:cNvSpPr>
            <a:spLocks noGrp="1"/>
          </p:cNvSpPr>
          <p:nvPr>
            <p:ph type="title"/>
          </p:nvPr>
        </p:nvSpPr>
        <p:spPr/>
        <p:txBody>
          <a:bodyPr/>
          <a:lstStyle/>
          <a:p>
            <a:r>
              <a:rPr kumimoji="1" lang="en-US" altLang="ja-JP" dirty="0"/>
              <a:t>Web</a:t>
            </a:r>
            <a:r>
              <a:rPr kumimoji="1" lang="ja-JP" altLang="en-US" dirty="0"/>
              <a:t>公開</a:t>
            </a:r>
          </a:p>
        </p:txBody>
      </p:sp>
      <p:sp>
        <p:nvSpPr>
          <p:cNvPr id="4" name="スライド番号プレースホルダー 3">
            <a:extLst>
              <a:ext uri="{FF2B5EF4-FFF2-40B4-BE49-F238E27FC236}">
                <a16:creationId xmlns:a16="http://schemas.microsoft.com/office/drawing/2014/main" id="{1102D560-FC98-75D0-390F-FAF33920403B}"/>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1864234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12CC7DF-5795-28EC-87A3-E99C923FE858}"/>
              </a:ext>
            </a:extLst>
          </p:cNvPr>
          <p:cNvSpPr>
            <a:spLocks noGrp="1"/>
          </p:cNvSpPr>
          <p:nvPr>
            <p:ph idx="1"/>
          </p:nvPr>
        </p:nvSpPr>
        <p:spPr>
          <a:xfrm>
            <a:off x="838199" y="1258697"/>
            <a:ext cx="11020865" cy="4815996"/>
          </a:xfrm>
        </p:spPr>
        <p:txBody>
          <a:bodyPr/>
          <a:lstStyle/>
          <a:p>
            <a:r>
              <a:rPr lang="ja-JP" altLang="en-US" dirty="0"/>
              <a:t>人手を介さずデータを入出力するためには</a:t>
            </a:r>
            <a:r>
              <a:rPr lang="en-US" altLang="ja-JP" dirty="0"/>
              <a:t>API</a:t>
            </a:r>
            <a:r>
              <a:rPr lang="ja-JP" altLang="en-US" dirty="0"/>
              <a:t>（</a:t>
            </a:r>
            <a:r>
              <a:rPr lang="en-US" altLang="ja-JP" dirty="0"/>
              <a:t>Application Programming Interface</a:t>
            </a:r>
            <a:r>
              <a:rPr lang="ja-JP" altLang="en-US" dirty="0"/>
              <a:t>）を使います。</a:t>
            </a:r>
            <a:endParaRPr lang="en-US" altLang="ja-JP" dirty="0"/>
          </a:p>
          <a:p>
            <a:pPr lvl="1"/>
            <a:r>
              <a:rPr lang="ja-JP" altLang="en-US" sz="2000" dirty="0"/>
              <a:t>ファイル単位での転送</a:t>
            </a:r>
            <a:endParaRPr lang="en-US" altLang="ja-JP" sz="2000" dirty="0"/>
          </a:p>
          <a:p>
            <a:pPr lvl="2"/>
            <a:r>
              <a:rPr lang="ja-JP" altLang="en-US" dirty="0"/>
              <a:t>ファイルを指定してアップロードやダウンロードします</a:t>
            </a:r>
            <a:endParaRPr lang="en-US" altLang="ja-JP" dirty="0"/>
          </a:p>
          <a:p>
            <a:pPr lvl="1"/>
            <a:r>
              <a:rPr lang="ja-JP" altLang="en-US" sz="2000" dirty="0"/>
              <a:t>レコード単位でのアクセス</a:t>
            </a:r>
            <a:endParaRPr lang="en-US" altLang="ja-JP" sz="2000" dirty="0"/>
          </a:p>
          <a:p>
            <a:pPr lvl="2"/>
            <a:r>
              <a:rPr lang="ja-JP" altLang="en-US" dirty="0"/>
              <a:t>特定データにアクセスします。</a:t>
            </a:r>
            <a:endParaRPr lang="en-US" altLang="ja-JP" dirty="0"/>
          </a:p>
          <a:p>
            <a:r>
              <a:rPr lang="en-US" altLang="ja-JP" dirty="0"/>
              <a:t>API</a:t>
            </a:r>
            <a:r>
              <a:rPr lang="ja-JP" altLang="en-US" dirty="0"/>
              <a:t>を使うことで、アプリケーションからデータに直接アクセスすることができます。</a:t>
            </a:r>
            <a:endParaRPr lang="en-US" altLang="ja-JP" dirty="0"/>
          </a:p>
          <a:p>
            <a:pPr lvl="1"/>
            <a:r>
              <a:rPr lang="en-US" altLang="ja-JP" sz="2000" dirty="0"/>
              <a:t>REST</a:t>
            </a:r>
          </a:p>
          <a:p>
            <a:pPr lvl="2"/>
            <a:r>
              <a:rPr lang="en-US" altLang="ja-JP" dirty="0"/>
              <a:t>HTTP</a:t>
            </a:r>
            <a:r>
              <a:rPr lang="ja-JP" altLang="en-US" dirty="0"/>
              <a:t>メソッドを使って</a:t>
            </a:r>
            <a:r>
              <a:rPr lang="ja-JP" altLang="en-US" b="0" i="0" dirty="0">
                <a:effectLst/>
                <a:latin typeface="ヒラギノ角ゴ ProN W3"/>
              </a:rPr>
              <a:t>固有の</a:t>
            </a:r>
            <a:r>
              <a:rPr lang="en-US" altLang="ja-JP" b="0" i="0" dirty="0">
                <a:effectLst/>
                <a:latin typeface="ヒラギノ角ゴ ProN W3"/>
              </a:rPr>
              <a:t>URI</a:t>
            </a:r>
            <a:r>
              <a:rPr lang="ja-JP" altLang="en-US" b="0" i="0" dirty="0">
                <a:effectLst/>
                <a:latin typeface="ヒラギノ角ゴ ProN W3"/>
              </a:rPr>
              <a:t>へアクセスすることでファイル等のリソースを取得します</a:t>
            </a:r>
            <a:endParaRPr lang="en-US" altLang="ja-JP" dirty="0"/>
          </a:p>
          <a:p>
            <a:pPr lvl="1"/>
            <a:r>
              <a:rPr kumimoji="1" lang="en-US" altLang="ja-JP" sz="2000" dirty="0"/>
              <a:t>SPARQL</a:t>
            </a:r>
            <a:endParaRPr lang="en-US" altLang="ja-JP" sz="2000" dirty="0"/>
          </a:p>
          <a:p>
            <a:pPr lvl="2"/>
            <a:r>
              <a:rPr kumimoji="1" lang="en-US" altLang="ja-JP" dirty="0"/>
              <a:t>Linked data</a:t>
            </a:r>
            <a:r>
              <a:rPr kumimoji="1" lang="ja-JP" altLang="en-US" dirty="0"/>
              <a:t>にアクセスします。構造化した複雑なデータに対応しやすい仕組みです</a:t>
            </a:r>
            <a:endParaRPr lang="en-US" altLang="ja-JP" dirty="0"/>
          </a:p>
          <a:p>
            <a:r>
              <a:rPr kumimoji="1" lang="ja-JP" altLang="en-US" dirty="0"/>
              <a:t>定期的な情報提供を行うサブスクリプションでは、</a:t>
            </a:r>
            <a:r>
              <a:rPr kumimoji="1" lang="en-US" altLang="ja-JP" dirty="0"/>
              <a:t>API</a:t>
            </a:r>
            <a:r>
              <a:rPr kumimoji="1" lang="ja-JP" altLang="en-US" dirty="0"/>
              <a:t>を使ってアプリケーションの処理に組み込むものが多いです。</a:t>
            </a:r>
            <a:endParaRPr kumimoji="1" lang="en-US" altLang="ja-JP" dirty="0"/>
          </a:p>
        </p:txBody>
      </p:sp>
      <p:sp>
        <p:nvSpPr>
          <p:cNvPr id="3" name="タイトル 2">
            <a:extLst>
              <a:ext uri="{FF2B5EF4-FFF2-40B4-BE49-F238E27FC236}">
                <a16:creationId xmlns:a16="http://schemas.microsoft.com/office/drawing/2014/main" id="{9FF82B03-D732-724E-DDE9-D4845028E3C0}"/>
              </a:ext>
            </a:extLst>
          </p:cNvPr>
          <p:cNvSpPr>
            <a:spLocks noGrp="1"/>
          </p:cNvSpPr>
          <p:nvPr>
            <p:ph type="title"/>
          </p:nvPr>
        </p:nvSpPr>
        <p:spPr/>
        <p:txBody>
          <a:bodyPr/>
          <a:lstStyle/>
          <a:p>
            <a:r>
              <a:rPr kumimoji="1" lang="en-US" altLang="ja-JP" dirty="0"/>
              <a:t>API</a:t>
            </a:r>
            <a:r>
              <a:rPr kumimoji="1" lang="ja-JP" altLang="en-US" dirty="0"/>
              <a:t>等</a:t>
            </a:r>
          </a:p>
        </p:txBody>
      </p:sp>
      <p:sp>
        <p:nvSpPr>
          <p:cNvPr id="4" name="スライド番号プレースホルダー 3">
            <a:extLst>
              <a:ext uri="{FF2B5EF4-FFF2-40B4-BE49-F238E27FC236}">
                <a16:creationId xmlns:a16="http://schemas.microsoft.com/office/drawing/2014/main" id="{ACB2746D-41CE-960E-A403-DAE704F6DFB7}"/>
              </a:ext>
            </a:extLst>
          </p:cNvPr>
          <p:cNvSpPr>
            <a:spLocks noGrp="1"/>
          </p:cNvSpPr>
          <p:nvPr>
            <p:ph type="sldNum" sz="quarter" idx="4"/>
          </p:nvPr>
        </p:nvSpPr>
        <p:spPr/>
        <p:txBody>
          <a:bodyPr/>
          <a:lstStyle/>
          <a:p>
            <a:fld id="{DFD4F317-19D0-4848-B5EB-5B174DBE8CF9}" type="slidenum">
              <a:rPr lang="ja-JP" altLang="en-US" smtClean="0"/>
              <a:pPr/>
              <a:t>28</a:t>
            </a:fld>
            <a:endParaRPr lang="ja-JP" altLang="en-US"/>
          </a:p>
        </p:txBody>
      </p:sp>
    </p:spTree>
    <p:extLst>
      <p:ext uri="{BB962C8B-B14F-4D97-AF65-F5344CB8AC3E}">
        <p14:creationId xmlns:p14="http://schemas.microsoft.com/office/powerpoint/2010/main" val="3026218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8B47383-07FD-74EE-8D29-224FF6E327AC}"/>
              </a:ext>
            </a:extLst>
          </p:cNvPr>
          <p:cNvSpPr>
            <a:spLocks noGrp="1"/>
          </p:cNvSpPr>
          <p:nvPr>
            <p:ph idx="1"/>
          </p:nvPr>
        </p:nvSpPr>
        <p:spPr/>
        <p:txBody>
          <a:bodyPr/>
          <a:lstStyle/>
          <a:p>
            <a:r>
              <a:rPr kumimoji="1" lang="ja-JP" altLang="en-US" dirty="0"/>
              <a:t>データは、物体と違って簡単にコピーや転送ができます。</a:t>
            </a:r>
            <a:endParaRPr kumimoji="1" lang="en-US" altLang="ja-JP" dirty="0"/>
          </a:p>
          <a:p>
            <a:pPr lvl="1"/>
            <a:r>
              <a:rPr lang="ja-JP" altLang="en-US" dirty="0"/>
              <a:t>コピーなど再利用可能なデータには、クリエイティブ・コモンズと呼ばれる利用許可情報を付けることで活用が促進されます。</a:t>
            </a:r>
            <a:endParaRPr lang="en-US" altLang="ja-JP" dirty="0"/>
          </a:p>
          <a:p>
            <a:pPr lvl="1"/>
            <a:r>
              <a:rPr lang="ja-JP" altLang="en-US" dirty="0"/>
              <a:t>再利用が許されないデータに関しては契約条項で再利用を制限するなどの方法がとられます。</a:t>
            </a:r>
            <a:endParaRPr lang="en-US" altLang="ja-JP" dirty="0"/>
          </a:p>
          <a:p>
            <a:r>
              <a:rPr lang="ja-JP" altLang="en-US" dirty="0"/>
              <a:t>データの利用範囲をコントロールすることが重要で、コント</a:t>
            </a:r>
            <a:r>
              <a:rPr lang="en-US" altLang="ja-JP" dirty="0"/>
              <a:t>―</a:t>
            </a:r>
            <a:r>
              <a:rPr lang="ja-JP" altLang="en-US" dirty="0"/>
              <a:t>ラビリティといわれています。</a:t>
            </a:r>
            <a:endParaRPr lang="en-US" altLang="ja-JP" dirty="0"/>
          </a:p>
          <a:p>
            <a:endParaRPr lang="en-US" altLang="ja-JP" dirty="0"/>
          </a:p>
          <a:p>
            <a:r>
              <a:rPr lang="ja-JP" altLang="en-US" dirty="0"/>
              <a:t>データの原本性を保証する技術や、転送時に改ざんされていないことを証明する非ｂ改ざん性証明の技術、暗号化の技術も必要に応じて活用されます。</a:t>
            </a:r>
            <a:endParaRPr lang="en-US" altLang="ja-JP" dirty="0"/>
          </a:p>
          <a:p>
            <a:r>
              <a:rPr lang="ja-JP" altLang="en-US"/>
              <a:t>著作権や知的財産権のような基本的な情報に関するルールも順守していく必要があります。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0253F591-1057-CF43-275D-FB31A8A414BE}"/>
              </a:ext>
            </a:extLst>
          </p:cNvPr>
          <p:cNvSpPr>
            <a:spLocks noGrp="1"/>
          </p:cNvSpPr>
          <p:nvPr>
            <p:ph type="title"/>
          </p:nvPr>
        </p:nvSpPr>
        <p:spPr>
          <a:xfrm>
            <a:off x="838199" y="270198"/>
            <a:ext cx="10877463" cy="1089850"/>
          </a:xfrm>
        </p:spPr>
        <p:txBody>
          <a:bodyPr/>
          <a:lstStyle/>
          <a:p>
            <a:r>
              <a:rPr kumimoji="1" lang="ja-JP" altLang="en-US" dirty="0"/>
              <a:t>データの公開や流通に関する注意事項（ルール等）</a:t>
            </a:r>
          </a:p>
        </p:txBody>
      </p:sp>
      <p:sp>
        <p:nvSpPr>
          <p:cNvPr id="4" name="スライド番号プレースホルダー 3">
            <a:extLst>
              <a:ext uri="{FF2B5EF4-FFF2-40B4-BE49-F238E27FC236}">
                <a16:creationId xmlns:a16="http://schemas.microsoft.com/office/drawing/2014/main" id="{3E50C787-5991-F243-6CA1-618B6E16A50F}"/>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414635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D9817-AAC5-0BC1-06FC-AAAE179F165F}"/>
              </a:ext>
            </a:extLst>
          </p:cNvPr>
          <p:cNvSpPr>
            <a:spLocks noGrp="1"/>
          </p:cNvSpPr>
          <p:nvPr>
            <p:ph idx="1"/>
          </p:nvPr>
        </p:nvSpPr>
        <p:spPr>
          <a:xfrm>
            <a:off x="838200" y="1371241"/>
            <a:ext cx="10515600" cy="2424582"/>
          </a:xfrm>
        </p:spPr>
        <p:txBody>
          <a:bodyPr/>
          <a:lstStyle/>
          <a:p>
            <a:r>
              <a:rPr kumimoji="1" lang="ja-JP" altLang="en-US" dirty="0"/>
              <a:t>社会全体にデータはたくさんありますが、データのフォーマットや形式がバラバラで使いにくいデータがほとんどです。</a:t>
            </a:r>
            <a:endParaRPr kumimoji="1" lang="en-US" altLang="ja-JP" dirty="0"/>
          </a:p>
          <a:p>
            <a:r>
              <a:rPr lang="en-US" altLang="ja-JP" dirty="0"/>
              <a:t>AI</a:t>
            </a:r>
            <a:r>
              <a:rPr lang="ja-JP" altLang="en-US" dirty="0"/>
              <a:t>やデータサイエンティストが注目されますが、それ以前の基盤作りが重要です。</a:t>
            </a:r>
            <a:endParaRPr kumimoji="1" lang="en-US" altLang="ja-JP" dirty="0"/>
          </a:p>
        </p:txBody>
      </p:sp>
      <p:sp>
        <p:nvSpPr>
          <p:cNvPr id="3" name="タイトル 2">
            <a:extLst>
              <a:ext uri="{FF2B5EF4-FFF2-40B4-BE49-F238E27FC236}">
                <a16:creationId xmlns:a16="http://schemas.microsoft.com/office/drawing/2014/main" id="{C39C43AF-4997-274C-8AC2-64087A4F0B82}"/>
              </a:ext>
            </a:extLst>
          </p:cNvPr>
          <p:cNvSpPr>
            <a:spLocks noGrp="1"/>
          </p:cNvSpPr>
          <p:nvPr>
            <p:ph type="title"/>
          </p:nvPr>
        </p:nvSpPr>
        <p:spPr/>
        <p:txBody>
          <a:bodyPr/>
          <a:lstStyle/>
          <a:p>
            <a:r>
              <a:rPr kumimoji="1" lang="ja-JP" altLang="en-US" dirty="0"/>
              <a:t>世の中のデータは使いやすいとは限らない</a:t>
            </a:r>
          </a:p>
        </p:txBody>
      </p:sp>
      <p:sp>
        <p:nvSpPr>
          <p:cNvPr id="4" name="スライド番号プレースホルダー 3">
            <a:extLst>
              <a:ext uri="{FF2B5EF4-FFF2-40B4-BE49-F238E27FC236}">
                <a16:creationId xmlns:a16="http://schemas.microsoft.com/office/drawing/2014/main" id="{887E5FB6-83DC-5A54-5850-0321164209CD}"/>
              </a:ext>
            </a:extLst>
          </p:cNvPr>
          <p:cNvSpPr>
            <a:spLocks noGrp="1"/>
          </p:cNvSpPr>
          <p:nvPr>
            <p:ph type="sldNum" sz="quarter" idx="4"/>
          </p:nvPr>
        </p:nvSpPr>
        <p:spPr>
          <a:xfrm>
            <a:off x="8972463" y="6406328"/>
            <a:ext cx="2743200" cy="365125"/>
          </a:xfrm>
        </p:spPr>
        <p:txBody>
          <a:bodyPr/>
          <a:lstStyle/>
          <a:p>
            <a:fld id="{DFD4F317-19D0-4848-B5EB-5B174DBE8CF9}" type="slidenum">
              <a:rPr lang="ja-JP" altLang="en-US" smtClean="0"/>
              <a:pPr/>
              <a:t>3</a:t>
            </a:fld>
            <a:endParaRPr lang="ja-JP" altLang="en-US"/>
          </a:p>
        </p:txBody>
      </p:sp>
      <p:sp>
        <p:nvSpPr>
          <p:cNvPr id="5" name="テキスト ボックス 4">
            <a:extLst>
              <a:ext uri="{FF2B5EF4-FFF2-40B4-BE49-F238E27FC236}">
                <a16:creationId xmlns:a16="http://schemas.microsoft.com/office/drawing/2014/main" id="{FD8D0932-145B-07DF-51EA-D7D5972B00AE}"/>
              </a:ext>
            </a:extLst>
          </p:cNvPr>
          <p:cNvSpPr txBox="1"/>
          <p:nvPr/>
        </p:nvSpPr>
        <p:spPr>
          <a:xfrm>
            <a:off x="2062718" y="4071299"/>
            <a:ext cx="2954655" cy="1200329"/>
          </a:xfrm>
          <a:prstGeom prst="rect">
            <a:avLst/>
          </a:prstGeom>
          <a:noFill/>
        </p:spPr>
        <p:txBody>
          <a:bodyPr wrap="none" rtlCol="0">
            <a:spAutoFit/>
          </a:bodyPr>
          <a:lstStyle/>
          <a:p>
            <a:pPr algn="l"/>
            <a:r>
              <a:rPr kumimoji="1" lang="ja-JP" altLang="en-US" dirty="0"/>
              <a:t>標準を使わないデータ</a:t>
            </a:r>
            <a:endParaRPr kumimoji="1" lang="en-US" altLang="ja-JP" dirty="0"/>
          </a:p>
          <a:p>
            <a:pPr algn="l"/>
            <a:r>
              <a:rPr kumimoji="1" lang="ja-JP" altLang="en-US" dirty="0"/>
              <a:t>構造化されていないデータ</a:t>
            </a:r>
            <a:endParaRPr kumimoji="1" lang="en-US" altLang="ja-JP" dirty="0"/>
          </a:p>
          <a:p>
            <a:pPr algn="l"/>
            <a:r>
              <a:rPr lang="ja-JP" altLang="en-US" dirty="0"/>
              <a:t>間違いが入ったデータ</a:t>
            </a:r>
            <a:endParaRPr lang="en-US" altLang="ja-JP" dirty="0"/>
          </a:p>
          <a:p>
            <a:pPr algn="l"/>
            <a:r>
              <a:rPr lang="en-US" altLang="ja-JP" dirty="0"/>
              <a:t>PDF</a:t>
            </a:r>
            <a:endParaRPr kumimoji="1" lang="ja-JP" altLang="en-US" dirty="0"/>
          </a:p>
        </p:txBody>
      </p:sp>
      <p:sp>
        <p:nvSpPr>
          <p:cNvPr id="6" name="正方形/長方形 5">
            <a:extLst>
              <a:ext uri="{FF2B5EF4-FFF2-40B4-BE49-F238E27FC236}">
                <a16:creationId xmlns:a16="http://schemas.microsoft.com/office/drawing/2014/main" id="{35DC0DCC-A0F9-6B38-9F97-FF1EE0CEE11B}"/>
              </a:ext>
            </a:extLst>
          </p:cNvPr>
          <p:cNvSpPr/>
          <p:nvPr/>
        </p:nvSpPr>
        <p:spPr>
          <a:xfrm>
            <a:off x="2062718" y="3429000"/>
            <a:ext cx="2441405" cy="596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各分野の</a:t>
            </a:r>
            <a:endParaRPr lang="en-US" altLang="ja-JP" dirty="0">
              <a:solidFill>
                <a:schemeClr val="tx1"/>
              </a:solidFill>
            </a:endParaRPr>
          </a:p>
          <a:p>
            <a:pPr algn="ctr"/>
            <a:r>
              <a:rPr lang="ja-JP" altLang="en-US" dirty="0">
                <a:solidFill>
                  <a:schemeClr val="tx1"/>
                </a:solidFill>
              </a:rPr>
              <a:t>独自データ</a:t>
            </a:r>
          </a:p>
        </p:txBody>
      </p:sp>
      <p:sp>
        <p:nvSpPr>
          <p:cNvPr id="7" name="正方形/長方形 6">
            <a:extLst>
              <a:ext uri="{FF2B5EF4-FFF2-40B4-BE49-F238E27FC236}">
                <a16:creationId xmlns:a16="http://schemas.microsoft.com/office/drawing/2014/main" id="{8AAB900E-6714-A42E-F15C-2D9CF9064169}"/>
              </a:ext>
            </a:extLst>
          </p:cNvPr>
          <p:cNvSpPr/>
          <p:nvPr/>
        </p:nvSpPr>
        <p:spPr>
          <a:xfrm>
            <a:off x="2062718" y="5445353"/>
            <a:ext cx="2441405" cy="596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データ連携を意識して作られたデータ</a:t>
            </a:r>
          </a:p>
        </p:txBody>
      </p:sp>
      <p:sp>
        <p:nvSpPr>
          <p:cNvPr id="8" name="正方形/長方形 7">
            <a:extLst>
              <a:ext uri="{FF2B5EF4-FFF2-40B4-BE49-F238E27FC236}">
                <a16:creationId xmlns:a16="http://schemas.microsoft.com/office/drawing/2014/main" id="{CBAF412B-FFA4-BF90-6F1E-5F1013D0FA32}"/>
              </a:ext>
            </a:extLst>
          </p:cNvPr>
          <p:cNvSpPr/>
          <p:nvPr/>
        </p:nvSpPr>
        <p:spPr>
          <a:xfrm>
            <a:off x="5246474" y="3429000"/>
            <a:ext cx="2441405" cy="596687"/>
          </a:xfrm>
          <a:prstGeom prst="rect">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データクレンジング</a:t>
            </a:r>
          </a:p>
        </p:txBody>
      </p:sp>
      <p:sp>
        <p:nvSpPr>
          <p:cNvPr id="9" name="正方形/長方形 8">
            <a:extLst>
              <a:ext uri="{FF2B5EF4-FFF2-40B4-BE49-F238E27FC236}">
                <a16:creationId xmlns:a16="http://schemas.microsoft.com/office/drawing/2014/main" id="{5FF16C64-0422-37A9-7E81-774B551E6CDB}"/>
              </a:ext>
            </a:extLst>
          </p:cNvPr>
          <p:cNvSpPr/>
          <p:nvPr/>
        </p:nvSpPr>
        <p:spPr>
          <a:xfrm>
            <a:off x="8424161" y="3429000"/>
            <a:ext cx="2441405" cy="596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分析・活用</a:t>
            </a:r>
          </a:p>
        </p:txBody>
      </p:sp>
      <p:sp>
        <p:nvSpPr>
          <p:cNvPr id="10" name="正方形/長方形 9">
            <a:extLst>
              <a:ext uri="{FF2B5EF4-FFF2-40B4-BE49-F238E27FC236}">
                <a16:creationId xmlns:a16="http://schemas.microsoft.com/office/drawing/2014/main" id="{5EC5AECB-7074-D451-AE28-A8D386D64C4B}"/>
              </a:ext>
            </a:extLst>
          </p:cNvPr>
          <p:cNvSpPr/>
          <p:nvPr/>
        </p:nvSpPr>
        <p:spPr>
          <a:xfrm>
            <a:off x="8424161" y="5445353"/>
            <a:ext cx="2441405" cy="5966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分析・活用</a:t>
            </a:r>
          </a:p>
        </p:txBody>
      </p:sp>
      <p:cxnSp>
        <p:nvCxnSpPr>
          <p:cNvPr id="11" name="直線矢印コネクタ 10">
            <a:extLst>
              <a:ext uri="{FF2B5EF4-FFF2-40B4-BE49-F238E27FC236}">
                <a16:creationId xmlns:a16="http://schemas.microsoft.com/office/drawing/2014/main" id="{508CF90D-4117-F6A4-002C-756A700F5437}"/>
              </a:ext>
            </a:extLst>
          </p:cNvPr>
          <p:cNvCxnSpPr>
            <a:cxnSpLocks/>
            <a:stCxn id="6" idx="3"/>
            <a:endCxn id="8" idx="1"/>
          </p:cNvCxnSpPr>
          <p:nvPr/>
        </p:nvCxnSpPr>
        <p:spPr>
          <a:xfrm>
            <a:off x="4504123" y="3727344"/>
            <a:ext cx="742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75510C0-6DA2-C56A-1C94-C518070F0C04}"/>
              </a:ext>
            </a:extLst>
          </p:cNvPr>
          <p:cNvCxnSpPr>
            <a:cxnSpLocks/>
            <a:stCxn id="8" idx="3"/>
            <a:endCxn id="9" idx="1"/>
          </p:cNvCxnSpPr>
          <p:nvPr/>
        </p:nvCxnSpPr>
        <p:spPr>
          <a:xfrm>
            <a:off x="7687879" y="3727344"/>
            <a:ext cx="7362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2123322-9FAB-AAD0-C146-488835211BE8}"/>
              </a:ext>
            </a:extLst>
          </p:cNvPr>
          <p:cNvCxnSpPr>
            <a:cxnSpLocks/>
            <a:stCxn id="7" idx="3"/>
            <a:endCxn id="10" idx="1"/>
          </p:cNvCxnSpPr>
          <p:nvPr/>
        </p:nvCxnSpPr>
        <p:spPr>
          <a:xfrm>
            <a:off x="4504123" y="5743697"/>
            <a:ext cx="3920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CD9DFA4-3E3F-BAE3-9A1B-27C53F53E305}"/>
              </a:ext>
            </a:extLst>
          </p:cNvPr>
          <p:cNvSpPr txBox="1"/>
          <p:nvPr/>
        </p:nvSpPr>
        <p:spPr bwMode="auto">
          <a:xfrm>
            <a:off x="4703942" y="5771977"/>
            <a:ext cx="3539525" cy="577642"/>
          </a:xfrm>
          <a:prstGeom prst="rect">
            <a:avLst/>
          </a:prstGeom>
          <a:noFill/>
          <a:ln w="9525" algn="ctr">
            <a:noFill/>
            <a:miter lim="800000"/>
            <a:headEnd/>
            <a:tailEnd/>
          </a:ln>
          <a:effectLst/>
        </p:spPr>
        <p:txBody>
          <a:bodyPr wrap="square" lIns="84375" tIns="42188" rIns="84375" bIns="42188" rtlCol="0">
            <a:spAutoFit/>
          </a:bodyPr>
          <a:lstStyle/>
          <a:p>
            <a:r>
              <a:rPr lang="ja-JP" altLang="en-US" sz="1600" dirty="0">
                <a:solidFill>
                  <a:srgbClr val="0000FF"/>
                </a:solidFill>
              </a:rPr>
              <a:t>データクレンジングが不要な組織は圧倒的に早い</a:t>
            </a:r>
          </a:p>
        </p:txBody>
      </p:sp>
      <p:sp>
        <p:nvSpPr>
          <p:cNvPr id="15" name="テキスト ボックス 14">
            <a:extLst>
              <a:ext uri="{FF2B5EF4-FFF2-40B4-BE49-F238E27FC236}">
                <a16:creationId xmlns:a16="http://schemas.microsoft.com/office/drawing/2014/main" id="{0E4C976E-D671-3919-ABBF-2C9B2D5EEE29}"/>
              </a:ext>
            </a:extLst>
          </p:cNvPr>
          <p:cNvSpPr txBox="1"/>
          <p:nvPr/>
        </p:nvSpPr>
        <p:spPr bwMode="auto">
          <a:xfrm>
            <a:off x="8972463" y="6083446"/>
            <a:ext cx="3539525" cy="639198"/>
          </a:xfrm>
          <a:prstGeom prst="rect">
            <a:avLst/>
          </a:prstGeom>
          <a:noFill/>
          <a:ln w="9525" algn="ctr">
            <a:noFill/>
            <a:miter lim="800000"/>
            <a:headEnd/>
            <a:tailEnd/>
          </a:ln>
          <a:effectLst/>
        </p:spPr>
        <p:txBody>
          <a:bodyPr wrap="square" lIns="84375" tIns="42188" rIns="84375" bIns="42188" rtlCol="0">
            <a:spAutoFit/>
          </a:bodyPr>
          <a:lstStyle/>
          <a:p>
            <a:pPr marL="263776" indent="-263776">
              <a:buFont typeface="Arial" panose="020B0604020202020204" pitchFamily="34" charset="0"/>
              <a:buChar char="•"/>
            </a:pPr>
            <a:r>
              <a:rPr lang="ja-JP" altLang="en-US" dirty="0"/>
              <a:t>分析・活用に注力するので、成果が出やすい</a:t>
            </a:r>
          </a:p>
        </p:txBody>
      </p:sp>
      <p:sp>
        <p:nvSpPr>
          <p:cNvPr id="16" name="テキスト ボックス 15">
            <a:extLst>
              <a:ext uri="{FF2B5EF4-FFF2-40B4-BE49-F238E27FC236}">
                <a16:creationId xmlns:a16="http://schemas.microsoft.com/office/drawing/2014/main" id="{9B18829D-BC43-F921-0E2D-59CB79192C96}"/>
              </a:ext>
            </a:extLst>
          </p:cNvPr>
          <p:cNvSpPr txBox="1"/>
          <p:nvPr/>
        </p:nvSpPr>
        <p:spPr bwMode="auto">
          <a:xfrm>
            <a:off x="7335749" y="4213364"/>
            <a:ext cx="4618228" cy="916197"/>
          </a:xfrm>
          <a:prstGeom prst="rect">
            <a:avLst/>
          </a:prstGeom>
          <a:noFill/>
          <a:ln w="9525" algn="ctr">
            <a:noFill/>
            <a:miter lim="800000"/>
            <a:headEnd/>
            <a:tailEnd/>
          </a:ln>
          <a:effectLst/>
        </p:spPr>
        <p:txBody>
          <a:bodyPr wrap="square" lIns="84375" tIns="42188" rIns="84375" bIns="42188" rtlCol="0">
            <a:spAutoFit/>
          </a:bodyPr>
          <a:lstStyle/>
          <a:p>
            <a:pPr marL="263776" indent="-263776">
              <a:buFont typeface="Arial" panose="020B0604020202020204" pitchFamily="34" charset="0"/>
              <a:buChar char="•"/>
            </a:pPr>
            <a:r>
              <a:rPr lang="ja-JP" altLang="en-US" dirty="0"/>
              <a:t>分析時には既に疲弊しており、</a:t>
            </a:r>
            <a:r>
              <a:rPr lang="ja-JP" altLang="en-US" u="sng" dirty="0">
                <a:solidFill>
                  <a:srgbClr val="FF0000"/>
                </a:solidFill>
              </a:rPr>
              <a:t>分析・活用に十分な時間が取れない</a:t>
            </a:r>
            <a:endParaRPr lang="en-US" altLang="ja-JP" u="sng" dirty="0">
              <a:solidFill>
                <a:srgbClr val="FF0000"/>
              </a:solidFill>
            </a:endParaRPr>
          </a:p>
          <a:p>
            <a:pPr marL="263776" indent="-263776">
              <a:buFont typeface="Arial" panose="020B0604020202020204" pitchFamily="34" charset="0"/>
              <a:buChar char="•"/>
            </a:pPr>
            <a:r>
              <a:rPr lang="ja-JP" altLang="en-US" dirty="0"/>
              <a:t>結果として成果が出にくい</a:t>
            </a:r>
            <a:endParaRPr lang="en-US" altLang="ja-JP" dirty="0"/>
          </a:p>
        </p:txBody>
      </p:sp>
      <p:sp>
        <p:nvSpPr>
          <p:cNvPr id="17" name="テキスト ボックス 16">
            <a:extLst>
              <a:ext uri="{FF2B5EF4-FFF2-40B4-BE49-F238E27FC236}">
                <a16:creationId xmlns:a16="http://schemas.microsoft.com/office/drawing/2014/main" id="{B6C630BF-DE8F-6862-744F-0AD5C3F99441}"/>
              </a:ext>
            </a:extLst>
          </p:cNvPr>
          <p:cNvSpPr txBox="1"/>
          <p:nvPr/>
        </p:nvSpPr>
        <p:spPr bwMode="auto">
          <a:xfrm>
            <a:off x="1031852" y="3504244"/>
            <a:ext cx="632063" cy="362199"/>
          </a:xfrm>
          <a:prstGeom prst="rect">
            <a:avLst/>
          </a:prstGeom>
          <a:noFill/>
          <a:ln w="9525" algn="ctr">
            <a:noFill/>
            <a:miter lim="800000"/>
            <a:headEnd/>
            <a:tailEnd/>
          </a:ln>
          <a:effectLst/>
        </p:spPr>
        <p:txBody>
          <a:bodyPr wrap="none" lIns="84375" tIns="42188" rIns="84375" bIns="42188" rtlCol="0">
            <a:spAutoFit/>
          </a:bodyPr>
          <a:lstStyle/>
          <a:p>
            <a:r>
              <a:rPr lang="ja-JP" altLang="en-US" u="sng" dirty="0"/>
              <a:t>現状</a:t>
            </a:r>
          </a:p>
        </p:txBody>
      </p:sp>
      <p:sp>
        <p:nvSpPr>
          <p:cNvPr id="18" name="テキスト ボックス 17">
            <a:extLst>
              <a:ext uri="{FF2B5EF4-FFF2-40B4-BE49-F238E27FC236}">
                <a16:creationId xmlns:a16="http://schemas.microsoft.com/office/drawing/2014/main" id="{72A24FE6-056B-95C9-9D63-2E61B1236240}"/>
              </a:ext>
            </a:extLst>
          </p:cNvPr>
          <p:cNvSpPr txBox="1"/>
          <p:nvPr/>
        </p:nvSpPr>
        <p:spPr bwMode="auto">
          <a:xfrm>
            <a:off x="938513" y="5511820"/>
            <a:ext cx="1093728" cy="362199"/>
          </a:xfrm>
          <a:prstGeom prst="rect">
            <a:avLst/>
          </a:prstGeom>
          <a:noFill/>
          <a:ln w="9525" algn="ctr">
            <a:noFill/>
            <a:miter lim="800000"/>
            <a:headEnd/>
            <a:tailEnd/>
          </a:ln>
          <a:effectLst/>
        </p:spPr>
        <p:txBody>
          <a:bodyPr wrap="none" lIns="84375" tIns="42188" rIns="84375" bIns="42188" rtlCol="0">
            <a:spAutoFit/>
          </a:bodyPr>
          <a:lstStyle/>
          <a:p>
            <a:r>
              <a:rPr lang="ja-JP" altLang="en-US" u="sng" dirty="0"/>
              <a:t>目指す姿</a:t>
            </a:r>
          </a:p>
        </p:txBody>
      </p:sp>
      <p:sp>
        <p:nvSpPr>
          <p:cNvPr id="19" name="テキスト ボックス 18">
            <a:extLst>
              <a:ext uri="{FF2B5EF4-FFF2-40B4-BE49-F238E27FC236}">
                <a16:creationId xmlns:a16="http://schemas.microsoft.com/office/drawing/2014/main" id="{128311A5-0051-0B29-687B-86F89273819A}"/>
              </a:ext>
            </a:extLst>
          </p:cNvPr>
          <p:cNvSpPr txBox="1"/>
          <p:nvPr/>
        </p:nvSpPr>
        <p:spPr bwMode="auto">
          <a:xfrm>
            <a:off x="-1658815" y="2488664"/>
            <a:ext cx="1129972" cy="426191"/>
          </a:xfrm>
          <a:prstGeom prst="rect">
            <a:avLst/>
          </a:prstGeom>
          <a:noFill/>
          <a:ln w="9525" algn="ctr">
            <a:noFill/>
            <a:miter lim="800000"/>
            <a:headEnd/>
            <a:tailEnd/>
          </a:ln>
          <a:effectLst/>
        </p:spPr>
        <p:txBody>
          <a:bodyPr wrap="square" lIns="84375" tIns="42188" rIns="84375" bIns="42188" rtlCol="0">
            <a:spAutoFit/>
          </a:bodyPr>
          <a:lstStyle/>
          <a:p>
            <a:r>
              <a:rPr lang="ja-JP" altLang="en-US" sz="1108" dirty="0">
                <a:solidFill>
                  <a:schemeClr val="accent6">
                    <a:lumMod val="50000"/>
                  </a:schemeClr>
                </a:solidFill>
              </a:rPr>
              <a:t>標準を使わないデータ</a:t>
            </a:r>
          </a:p>
        </p:txBody>
      </p:sp>
      <p:pic>
        <p:nvPicPr>
          <p:cNvPr id="29" name="図 28" descr="部屋 が含まれている画像&#10;&#10;自動的に生成された説明">
            <a:extLst>
              <a:ext uri="{FF2B5EF4-FFF2-40B4-BE49-F238E27FC236}">
                <a16:creationId xmlns:a16="http://schemas.microsoft.com/office/drawing/2014/main" id="{E671CCC3-C7A7-A621-6B87-CB445B1CB42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7962902" y="5874019"/>
            <a:ext cx="1249666" cy="937249"/>
          </a:xfrm>
          <a:prstGeom prst="rect">
            <a:avLst/>
          </a:prstGeom>
        </p:spPr>
      </p:pic>
      <p:pic>
        <p:nvPicPr>
          <p:cNvPr id="31" name="図 30" descr="アイコン&#10;&#10;自動的に生成された説明">
            <a:extLst>
              <a:ext uri="{FF2B5EF4-FFF2-40B4-BE49-F238E27FC236}">
                <a16:creationId xmlns:a16="http://schemas.microsoft.com/office/drawing/2014/main" id="{B0D0DAEB-45C4-EAB7-C9E7-E65BEB3929C0}"/>
              </a:ext>
            </a:extLst>
          </p:cNvPr>
          <p:cNvPicPr>
            <a:picLocks noChangeAspect="1"/>
          </p:cNvPicPr>
          <p:nvPr/>
        </p:nvPicPr>
        <p:blipFill>
          <a:blip r:embed="rId4"/>
          <a:stretch>
            <a:fillRect/>
          </a:stretch>
        </p:blipFill>
        <p:spPr>
          <a:xfrm>
            <a:off x="5260762" y="3965372"/>
            <a:ext cx="1100391" cy="967140"/>
          </a:xfrm>
          <a:prstGeom prst="rect">
            <a:avLst/>
          </a:prstGeom>
        </p:spPr>
      </p:pic>
    </p:spTree>
    <p:extLst>
      <p:ext uri="{BB962C8B-B14F-4D97-AF65-F5344CB8AC3E}">
        <p14:creationId xmlns:p14="http://schemas.microsoft.com/office/powerpoint/2010/main" val="86270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EB8AE74-ADB0-950F-D5D6-63D1F4BA5F64}"/>
              </a:ext>
            </a:extLst>
          </p:cNvPr>
          <p:cNvSpPr>
            <a:spLocks noGrp="1"/>
          </p:cNvSpPr>
          <p:nvPr>
            <p:ph idx="1"/>
          </p:nvPr>
        </p:nvSpPr>
        <p:spPr>
          <a:xfrm>
            <a:off x="467833" y="1286177"/>
            <a:ext cx="11451265" cy="4815996"/>
          </a:xfrm>
        </p:spPr>
        <p:txBody>
          <a:bodyPr/>
          <a:lstStyle/>
          <a:p>
            <a:r>
              <a:rPr lang="ja-JP" altLang="en-US" dirty="0"/>
              <a:t>データを効率的に管理するためにデータベース管理システムがあります。データベースは利用目的によって使う種類が違います。</a:t>
            </a:r>
            <a:endParaRPr lang="en-US" altLang="ja-JP" dirty="0"/>
          </a:p>
          <a:p>
            <a:pPr lvl="1"/>
            <a:r>
              <a:rPr lang="ja-JP" altLang="en-US" dirty="0"/>
              <a:t>リレーショナル・データベース</a:t>
            </a:r>
            <a:endParaRPr lang="en-US" altLang="ja-JP" dirty="0"/>
          </a:p>
          <a:p>
            <a:pPr lvl="2"/>
            <a:r>
              <a:rPr lang="ja-JP" altLang="en-US" dirty="0"/>
              <a:t>表形式のデータを組み合わせることでデータを効率的に管理します。</a:t>
            </a:r>
            <a:endParaRPr lang="en-US" altLang="ja-JP" dirty="0"/>
          </a:p>
          <a:p>
            <a:pPr lvl="1"/>
            <a:r>
              <a:rPr lang="ja-JP" altLang="en-US" dirty="0"/>
              <a:t>キーバリュー・データベース</a:t>
            </a:r>
          </a:p>
          <a:p>
            <a:pPr lvl="2"/>
            <a:r>
              <a:rPr lang="ja-JP" altLang="en-US" dirty="0"/>
              <a:t>キー項目と値だけを持つ簡易なデータベースで、高速処理に向いています。</a:t>
            </a:r>
            <a:endParaRPr lang="en-US" altLang="ja-JP" dirty="0"/>
          </a:p>
          <a:p>
            <a:pPr lvl="1"/>
            <a:r>
              <a:rPr lang="ja-JP" altLang="en-US" dirty="0"/>
              <a:t>グラフ・データベース</a:t>
            </a:r>
            <a:endParaRPr lang="en-US" altLang="ja-JP" dirty="0"/>
          </a:p>
          <a:p>
            <a:pPr lvl="2"/>
            <a:r>
              <a:rPr lang="ja-JP" altLang="en-US" dirty="0"/>
              <a:t>データが関連性をもって管理されており、</a:t>
            </a:r>
            <a:r>
              <a:rPr lang="en-US" altLang="ja-JP" dirty="0"/>
              <a:t>web</a:t>
            </a:r>
            <a:r>
              <a:rPr lang="ja-JP" altLang="en-US" dirty="0"/>
              <a:t>状のデータベースといわれます。複雑な処理に向きます。</a:t>
            </a:r>
            <a:endParaRPr kumimoji="1" lang="en-US" altLang="ja-JP" dirty="0"/>
          </a:p>
          <a:p>
            <a:r>
              <a:rPr kumimoji="1" lang="ja-JP" altLang="en-US" dirty="0"/>
              <a:t>バックアップ</a:t>
            </a:r>
            <a:endParaRPr kumimoji="1" lang="en-US" altLang="ja-JP" dirty="0"/>
          </a:p>
          <a:p>
            <a:pPr lvl="1"/>
            <a:r>
              <a:rPr lang="ja-JP" altLang="en-US" dirty="0"/>
              <a:t>データの破壊や喪失は、企業活動に深刻な影響を与えます。そのため、データのバックアップを定期的に行います。フルバックアップや部分・差分のバックアップ等の様々な方法があります。</a:t>
            </a:r>
            <a:endParaRPr lang="en-US" altLang="ja-JP" dirty="0"/>
          </a:p>
          <a:p>
            <a:pPr lvl="2"/>
            <a:r>
              <a:rPr kumimoji="1" lang="ja-JP" altLang="en-US" dirty="0"/>
              <a:t>最近、ランサムウェアによってバックアップデータまで被害を受けるケースがあるので、通常のバックアップに加え別環境での</a:t>
            </a:r>
            <a:r>
              <a:rPr lang="en-US" altLang="ja-JP" dirty="0"/>
              <a:t>3</a:t>
            </a:r>
            <a:r>
              <a:rPr lang="ja-JP" altLang="en-US" dirty="0"/>
              <a:t>つ目の</a:t>
            </a:r>
            <a:r>
              <a:rPr kumimoji="1" lang="ja-JP" altLang="en-US" dirty="0"/>
              <a:t>バックアップをする企業もあります。</a:t>
            </a:r>
          </a:p>
        </p:txBody>
      </p:sp>
      <p:sp>
        <p:nvSpPr>
          <p:cNvPr id="3" name="タイトル 2">
            <a:extLst>
              <a:ext uri="{FF2B5EF4-FFF2-40B4-BE49-F238E27FC236}">
                <a16:creationId xmlns:a16="http://schemas.microsoft.com/office/drawing/2014/main" id="{22BC20EC-A3AD-8B7A-637C-09EAAE38C1B4}"/>
              </a:ext>
            </a:extLst>
          </p:cNvPr>
          <p:cNvSpPr>
            <a:spLocks noGrp="1"/>
          </p:cNvSpPr>
          <p:nvPr>
            <p:ph type="title"/>
          </p:nvPr>
        </p:nvSpPr>
        <p:spPr/>
        <p:txBody>
          <a:bodyPr/>
          <a:lstStyle/>
          <a:p>
            <a:r>
              <a:rPr kumimoji="1" lang="ja-JP" altLang="en-US" dirty="0"/>
              <a:t>データ蓄積</a:t>
            </a:r>
          </a:p>
        </p:txBody>
      </p:sp>
      <p:sp>
        <p:nvSpPr>
          <p:cNvPr id="4" name="スライド番号プレースホルダー 3">
            <a:extLst>
              <a:ext uri="{FF2B5EF4-FFF2-40B4-BE49-F238E27FC236}">
                <a16:creationId xmlns:a16="http://schemas.microsoft.com/office/drawing/2014/main" id="{C240ED92-DDFA-1B39-BDC9-F9E0E78FFF46}"/>
              </a:ext>
            </a:extLst>
          </p:cNvPr>
          <p:cNvSpPr>
            <a:spLocks noGrp="1"/>
          </p:cNvSpPr>
          <p:nvPr>
            <p:ph type="sldNum" sz="quarter" idx="4"/>
          </p:nvPr>
        </p:nvSpPr>
        <p:spPr>
          <a:xfrm>
            <a:off x="9408562" y="6504145"/>
            <a:ext cx="2743200" cy="365125"/>
          </a:xfrm>
        </p:spPr>
        <p:txBody>
          <a:bodyPr/>
          <a:lstStyle/>
          <a:p>
            <a:fld id="{DFD4F317-19D0-4848-B5EB-5B174DBE8CF9}" type="slidenum">
              <a:rPr lang="ja-JP" altLang="en-US" smtClean="0"/>
              <a:pPr/>
              <a:t>30</a:t>
            </a:fld>
            <a:endParaRPr lang="ja-JP" altLang="en-US"/>
          </a:p>
        </p:txBody>
      </p:sp>
    </p:spTree>
    <p:extLst>
      <p:ext uri="{BB962C8B-B14F-4D97-AF65-F5344CB8AC3E}">
        <p14:creationId xmlns:p14="http://schemas.microsoft.com/office/powerpoint/2010/main" val="210603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7E80F97-EB19-2F3F-CFCE-FBCAAD22BB06}"/>
              </a:ext>
            </a:extLst>
          </p:cNvPr>
          <p:cNvSpPr>
            <a:spLocks noGrp="1"/>
          </p:cNvSpPr>
          <p:nvPr>
            <p:ph idx="1"/>
          </p:nvPr>
        </p:nvSpPr>
        <p:spPr/>
        <p:txBody>
          <a:bodyPr/>
          <a:lstStyle/>
          <a:p>
            <a:r>
              <a:rPr kumimoji="1" lang="ja-JP" altLang="en-US" dirty="0"/>
              <a:t>データは単純に削除しただけでは、記録媒体に残っていて再現されてしまう可能性があります。</a:t>
            </a:r>
            <a:endParaRPr kumimoji="1" lang="en-US" altLang="ja-JP" dirty="0"/>
          </a:p>
          <a:p>
            <a:r>
              <a:rPr kumimoji="1" lang="ja-JP" altLang="en-US" dirty="0"/>
              <a:t>専門企業に削除や処理を依頼したり、記録をすべて上書きする処理をするなどの削除処理を行う必要があります。</a:t>
            </a:r>
            <a:endParaRPr kumimoji="1" lang="en-US" altLang="ja-JP" dirty="0"/>
          </a:p>
          <a:p>
            <a:endParaRPr lang="en-US" altLang="ja-JP" dirty="0"/>
          </a:p>
          <a:p>
            <a:r>
              <a:rPr kumimoji="1" lang="ja-JP" altLang="en-US" dirty="0"/>
              <a:t>個人のパソコンも含め、廃棄データからの情報流出事故が起きていますので注意が必要です。</a:t>
            </a:r>
          </a:p>
        </p:txBody>
      </p:sp>
      <p:sp>
        <p:nvSpPr>
          <p:cNvPr id="3" name="タイトル 2">
            <a:extLst>
              <a:ext uri="{FF2B5EF4-FFF2-40B4-BE49-F238E27FC236}">
                <a16:creationId xmlns:a16="http://schemas.microsoft.com/office/drawing/2014/main" id="{25DC474B-66B8-8894-DF8C-CC25E2838F94}"/>
              </a:ext>
            </a:extLst>
          </p:cNvPr>
          <p:cNvSpPr>
            <a:spLocks noGrp="1"/>
          </p:cNvSpPr>
          <p:nvPr>
            <p:ph type="title"/>
          </p:nvPr>
        </p:nvSpPr>
        <p:spPr/>
        <p:txBody>
          <a:bodyPr/>
          <a:lstStyle/>
          <a:p>
            <a:r>
              <a:rPr kumimoji="1" lang="ja-JP" altLang="en-US" dirty="0"/>
              <a:t>データ廃棄</a:t>
            </a:r>
          </a:p>
        </p:txBody>
      </p:sp>
      <p:sp>
        <p:nvSpPr>
          <p:cNvPr id="4" name="スライド番号プレースホルダー 3">
            <a:extLst>
              <a:ext uri="{FF2B5EF4-FFF2-40B4-BE49-F238E27FC236}">
                <a16:creationId xmlns:a16="http://schemas.microsoft.com/office/drawing/2014/main" id="{A97111A0-4554-E4EF-AA24-111A2A83A4A5}"/>
              </a:ext>
            </a:extLst>
          </p:cNvPr>
          <p:cNvSpPr>
            <a:spLocks noGrp="1"/>
          </p:cNvSpPr>
          <p:nvPr>
            <p:ph type="sldNum" sz="quarter" idx="4"/>
          </p:nvPr>
        </p:nvSpPr>
        <p:spPr/>
        <p:txBody>
          <a:bodyPr/>
          <a:lstStyle/>
          <a:p>
            <a:fld id="{DFD4F317-19D0-4848-B5EB-5B174DBE8CF9}" type="slidenum">
              <a:rPr lang="ja-JP" altLang="en-US" smtClean="0"/>
              <a:pPr/>
              <a:t>31</a:t>
            </a:fld>
            <a:endParaRPr lang="ja-JP" altLang="en-US"/>
          </a:p>
        </p:txBody>
      </p:sp>
    </p:spTree>
    <p:extLst>
      <p:ext uri="{BB962C8B-B14F-4D97-AF65-F5344CB8AC3E}">
        <p14:creationId xmlns:p14="http://schemas.microsoft.com/office/powerpoint/2010/main" val="3294276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5DB3E8D-D9EA-DBBD-9C7D-2A0CAAD1960A}"/>
              </a:ext>
            </a:extLst>
          </p:cNvPr>
          <p:cNvSpPr>
            <a:spLocks noGrp="1"/>
          </p:cNvSpPr>
          <p:nvPr>
            <p:ph idx="1"/>
          </p:nvPr>
        </p:nvSpPr>
        <p:spPr/>
        <p:txBody>
          <a:bodyPr/>
          <a:lstStyle/>
          <a:p>
            <a:r>
              <a:rPr kumimoji="1" lang="ja-JP" altLang="en-US" dirty="0"/>
              <a:t>データが組織の重要資産であることからその管理が重要になっています。</a:t>
            </a:r>
            <a:endParaRPr kumimoji="1" lang="en-US" altLang="ja-JP" dirty="0"/>
          </a:p>
          <a:p>
            <a:pPr lvl="1"/>
            <a:r>
              <a:rPr lang="en-US" altLang="ja-JP" dirty="0"/>
              <a:t>ID</a:t>
            </a:r>
            <a:r>
              <a:rPr lang="ja-JP" altLang="en-US" dirty="0"/>
              <a:t>に加え生体認証によるアクセス管理、ログの取得、侵入防止に加えて不審操作の検出等の対策が取られています。</a:t>
            </a:r>
            <a:endParaRPr lang="en-US" altLang="ja-JP" dirty="0"/>
          </a:p>
          <a:p>
            <a:pPr lvl="1"/>
            <a:r>
              <a:rPr kumimoji="1" lang="en-US" altLang="ja-JP" dirty="0"/>
              <a:t>USB</a:t>
            </a:r>
            <a:r>
              <a:rPr kumimoji="1" lang="ja-JP" altLang="en-US" dirty="0"/>
              <a:t>の禁止などの設定も行われることがあります。</a:t>
            </a:r>
            <a:endParaRPr kumimoji="1" lang="en-US" altLang="ja-JP" dirty="0"/>
          </a:p>
          <a:p>
            <a:endParaRPr kumimoji="1" lang="en-US" altLang="ja-JP" dirty="0"/>
          </a:p>
          <a:p>
            <a:r>
              <a:rPr kumimoji="1" lang="ja-JP" altLang="en-US" dirty="0"/>
              <a:t>データガバナンスで重要なのは人的対策です。怪しいサイトに近づかないなどの対策を講じるだけでなく、企業と社員との信頼関係を構築していくことも重要になります。</a:t>
            </a:r>
            <a:endParaRPr kumimoji="1" lang="en-US" altLang="ja-JP" dirty="0"/>
          </a:p>
          <a:p>
            <a:endParaRPr lang="en-US" altLang="ja-JP" dirty="0"/>
          </a:p>
          <a:p>
            <a:r>
              <a:rPr kumimoji="1" lang="ja-JP" altLang="en-US"/>
              <a:t>ガバナンスを重視するあまり生産性が低下している組織も多いです。そのバランスを考える必要があります。</a:t>
            </a:r>
            <a:endParaRPr kumimoji="1" lang="ja-JP" altLang="en-US" dirty="0"/>
          </a:p>
        </p:txBody>
      </p:sp>
      <p:sp>
        <p:nvSpPr>
          <p:cNvPr id="3" name="タイトル 2">
            <a:extLst>
              <a:ext uri="{FF2B5EF4-FFF2-40B4-BE49-F238E27FC236}">
                <a16:creationId xmlns:a16="http://schemas.microsoft.com/office/drawing/2014/main" id="{21CE6184-1C9B-C63A-7584-D142E6D1FEF8}"/>
              </a:ext>
            </a:extLst>
          </p:cNvPr>
          <p:cNvSpPr>
            <a:spLocks noGrp="1"/>
          </p:cNvSpPr>
          <p:nvPr>
            <p:ph type="title"/>
          </p:nvPr>
        </p:nvSpPr>
        <p:spPr/>
        <p:txBody>
          <a:bodyPr/>
          <a:lstStyle/>
          <a:p>
            <a:r>
              <a:rPr kumimoji="1" lang="ja-JP" altLang="en-US" dirty="0"/>
              <a:t>データのガバナンス</a:t>
            </a:r>
          </a:p>
        </p:txBody>
      </p:sp>
      <p:sp>
        <p:nvSpPr>
          <p:cNvPr id="4" name="スライド番号プレースホルダー 3">
            <a:extLst>
              <a:ext uri="{FF2B5EF4-FFF2-40B4-BE49-F238E27FC236}">
                <a16:creationId xmlns:a16="http://schemas.microsoft.com/office/drawing/2014/main" id="{6782477D-3715-D244-623B-641F7A436A10}"/>
              </a:ext>
            </a:extLst>
          </p:cNvPr>
          <p:cNvSpPr>
            <a:spLocks noGrp="1"/>
          </p:cNvSpPr>
          <p:nvPr>
            <p:ph type="sldNum" sz="quarter" idx="4"/>
          </p:nvPr>
        </p:nvSpPr>
        <p:spPr/>
        <p:txBody>
          <a:bodyPr/>
          <a:lstStyle/>
          <a:p>
            <a:fld id="{DFD4F317-19D0-4848-B5EB-5B174DBE8CF9}" type="slidenum">
              <a:rPr lang="ja-JP" altLang="en-US" smtClean="0"/>
              <a:pPr/>
              <a:t>32</a:t>
            </a:fld>
            <a:endParaRPr lang="ja-JP" altLang="en-US"/>
          </a:p>
        </p:txBody>
      </p:sp>
    </p:spTree>
    <p:extLst>
      <p:ext uri="{BB962C8B-B14F-4D97-AF65-F5344CB8AC3E}">
        <p14:creationId xmlns:p14="http://schemas.microsoft.com/office/powerpoint/2010/main" val="61281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C437931F-D172-4F9A-A1E7-42FE506DC1D2}"/>
              </a:ext>
            </a:extLst>
          </p:cNvPr>
          <p:cNvGraphicFramePr>
            <a:graphicFrameLocks noGrp="1"/>
          </p:cNvGraphicFramePr>
          <p:nvPr>
            <p:ph idx="1"/>
            <p:extLst>
              <p:ext uri="{D42A27DB-BD31-4B8C-83A1-F6EECF244321}">
                <p14:modId xmlns:p14="http://schemas.microsoft.com/office/powerpoint/2010/main" val="2405132187"/>
              </p:ext>
            </p:extLst>
          </p:nvPr>
        </p:nvGraphicFramePr>
        <p:xfrm>
          <a:off x="838200" y="1371241"/>
          <a:ext cx="10515600" cy="4815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3410EA7B-A069-4709-A5CC-32520044BFEC}"/>
              </a:ext>
            </a:extLst>
          </p:cNvPr>
          <p:cNvSpPr>
            <a:spLocks noGrp="1"/>
          </p:cNvSpPr>
          <p:nvPr>
            <p:ph type="title"/>
          </p:nvPr>
        </p:nvSpPr>
        <p:spPr/>
        <p:txBody>
          <a:bodyPr/>
          <a:lstStyle/>
          <a:p>
            <a:r>
              <a:rPr kumimoji="1" lang="ja-JP" altLang="en-US" dirty="0"/>
              <a:t>まとめ</a:t>
            </a:r>
          </a:p>
        </p:txBody>
      </p:sp>
      <p:sp>
        <p:nvSpPr>
          <p:cNvPr id="4" name="スライド番号プレースホルダー 3">
            <a:extLst>
              <a:ext uri="{FF2B5EF4-FFF2-40B4-BE49-F238E27FC236}">
                <a16:creationId xmlns:a16="http://schemas.microsoft.com/office/drawing/2014/main" id="{FFD3D3F0-A620-4C22-A2E6-1BA38BC73560}"/>
              </a:ext>
            </a:extLst>
          </p:cNvPr>
          <p:cNvSpPr>
            <a:spLocks noGrp="1"/>
          </p:cNvSpPr>
          <p:nvPr>
            <p:ph type="sldNum" sz="quarter" idx="4"/>
          </p:nvPr>
        </p:nvSpPr>
        <p:spPr/>
        <p:txBody>
          <a:bodyPr/>
          <a:lstStyle/>
          <a:p>
            <a:fld id="{DFD4F317-19D0-4848-B5EB-5B174DBE8CF9}" type="slidenum">
              <a:rPr lang="ja-JP" altLang="en-US" smtClean="0"/>
              <a:pPr/>
              <a:t>33</a:t>
            </a:fld>
            <a:endParaRPr lang="ja-JP" altLang="en-US"/>
          </a:p>
        </p:txBody>
      </p:sp>
    </p:spTree>
    <p:extLst>
      <p:ext uri="{BB962C8B-B14F-4D97-AF65-F5344CB8AC3E}">
        <p14:creationId xmlns:p14="http://schemas.microsoft.com/office/powerpoint/2010/main" val="4062080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0F7E8F-40E1-A260-E299-1F3AFE657E01}"/>
              </a:ext>
            </a:extLst>
          </p:cNvPr>
          <p:cNvSpPr>
            <a:spLocks noGrp="1"/>
          </p:cNvSpPr>
          <p:nvPr>
            <p:ph idx="1"/>
          </p:nvPr>
        </p:nvSpPr>
        <p:spPr/>
        <p:txBody>
          <a:bodyPr vert="horz" lIns="91440" tIns="45720" rIns="91440" bIns="45720" rtlCol="0" anchor="t">
            <a:noAutofit/>
          </a:bodyPr>
          <a:lstStyle/>
          <a:p>
            <a:r>
              <a:rPr lang="ja-JP" altLang="ja-JP" sz="2400" dirty="0"/>
              <a:t>データ利用者がデータの重要性や価値に関する認識</a:t>
            </a:r>
            <a:r>
              <a:rPr lang="ja-JP" altLang="en-US" sz="2400" dirty="0"/>
              <a:t>や</a:t>
            </a:r>
            <a:r>
              <a:rPr lang="ja-JP" altLang="ja-JP" sz="2400" dirty="0"/>
              <a:t>、活用</a:t>
            </a:r>
            <a:r>
              <a:rPr lang="ja-JP" altLang="en-US" sz="2400" dirty="0"/>
              <a:t>、</a:t>
            </a:r>
            <a:r>
              <a:rPr lang="ja-JP" altLang="ja-JP" sz="2400" dirty="0"/>
              <a:t>管理するための理解を</a:t>
            </a:r>
            <a:r>
              <a:rPr lang="ja-JP" altLang="en-US" sz="2400" dirty="0"/>
              <a:t>深める</a:t>
            </a:r>
            <a:r>
              <a:rPr lang="ja-JP" altLang="ja-JP" sz="2400" dirty="0"/>
              <a:t>ため、また、データオーナーやデータ収集、作成者が適切にデータを収集、作成、管理するとともに利用者に使いやすい形で供給するための</a:t>
            </a:r>
            <a:r>
              <a:rPr lang="ja-JP" altLang="en-US" sz="2400" dirty="0"/>
              <a:t>、</a:t>
            </a:r>
            <a:r>
              <a:rPr lang="ja-JP" altLang="ja-JP" sz="2400" dirty="0"/>
              <a:t>知識を提供することを目的としています。</a:t>
            </a:r>
            <a:endParaRPr lang="en-US" altLang="ja-JP" sz="2400" dirty="0"/>
          </a:p>
          <a:p>
            <a:r>
              <a:rPr lang="ja-JP" altLang="ja-JP" sz="2400" dirty="0"/>
              <a:t>情報処理推進機構（</a:t>
            </a:r>
            <a:r>
              <a:rPr lang="en-US" altLang="ja-JP" sz="2400" dirty="0"/>
              <a:t>IPA</a:t>
            </a:r>
            <a:r>
              <a:rPr lang="ja-JP" altLang="ja-JP" sz="2400" dirty="0"/>
              <a:t>）と経済産業省が推進するデジタルスキル標準を参照し、その学習項目を</a:t>
            </a:r>
            <a:r>
              <a:rPr lang="ja-JP" altLang="en-US" sz="2400" dirty="0"/>
              <a:t>活用</a:t>
            </a:r>
            <a:r>
              <a:rPr lang="ja-JP" altLang="ja-JP" sz="2400" dirty="0"/>
              <a:t>するとともに、より専門的な学習項目を追加して教材化しています。</a:t>
            </a:r>
          </a:p>
          <a:p>
            <a:r>
              <a:rPr lang="en-US" altLang="ja-JP" sz="2400"/>
              <a:t> GIF</a:t>
            </a:r>
            <a:r>
              <a:rPr lang="ja-JP" altLang="ja-JP" sz="2400"/>
              <a:t>アカデミーは、デジタル庁と情報処理推進機構が協力して提供しています。個々の教材や</a:t>
            </a:r>
            <a:r>
              <a:rPr lang="en-US" altLang="ja-JP" sz="2400"/>
              <a:t>webinar</a:t>
            </a:r>
            <a:r>
              <a:rPr lang="ja-JP" altLang="ja-JP" sz="2400"/>
              <a:t>はデータチーム内の専門家が作成し、チーム内レビューをした上で公開します。チームメンバーが持つ高度な専門知識を広く活用するとともに、チームメンバーのトレーニングもかねて教材を作成しています。</a:t>
            </a:r>
            <a:endParaRPr lang="en-US" altLang="ja-JP" sz="2400"/>
          </a:p>
          <a:p>
            <a:endParaRPr lang="en-US" altLang="ja-JP" sz="2400" dirty="0"/>
          </a:p>
          <a:p>
            <a:pPr marL="0" indent="0">
              <a:buNone/>
            </a:pPr>
            <a:r>
              <a:rPr lang="ja-JP" altLang="en-US" sz="1600" dirty="0"/>
              <a:t>本教材メタデータ</a:t>
            </a:r>
            <a:endParaRPr lang="en-US" altLang="ja-JP" sz="1600" dirty="0"/>
          </a:p>
          <a:p>
            <a:pPr marL="0" indent="0">
              <a:buNone/>
            </a:pPr>
            <a:r>
              <a:rPr lang="ja-JP" altLang="en-US" sz="1600" dirty="0"/>
              <a:t>作成日：</a:t>
            </a:r>
            <a:r>
              <a:rPr lang="en-US" altLang="ja-JP" sz="1600" dirty="0"/>
              <a:t>2023-03-31</a:t>
            </a:r>
            <a:r>
              <a:rPr lang="ja-JP" altLang="en-US" sz="1600" dirty="0"/>
              <a:t>　作成者：</a:t>
            </a:r>
            <a:r>
              <a:rPr lang="ja-JP" altLang="en-US" sz="1600"/>
              <a:t>平本　健二（デジタル庁）</a:t>
            </a:r>
            <a:endParaRPr lang="ja-JP" altLang="ja-JP" sz="1600" dirty="0"/>
          </a:p>
          <a:p>
            <a:endParaRPr lang="ja-JP" altLang="en-US" sz="2400" dirty="0"/>
          </a:p>
        </p:txBody>
      </p:sp>
      <p:sp>
        <p:nvSpPr>
          <p:cNvPr id="3" name="タイトル 2">
            <a:extLst>
              <a:ext uri="{FF2B5EF4-FFF2-40B4-BE49-F238E27FC236}">
                <a16:creationId xmlns:a16="http://schemas.microsoft.com/office/drawing/2014/main" id="{053947D4-4C63-FE48-5D02-C530A7D6FAE7}"/>
              </a:ext>
            </a:extLst>
          </p:cNvPr>
          <p:cNvSpPr>
            <a:spLocks noGrp="1"/>
          </p:cNvSpPr>
          <p:nvPr>
            <p:ph type="title"/>
          </p:nvPr>
        </p:nvSpPr>
        <p:spPr/>
        <p:txBody>
          <a:bodyPr/>
          <a:lstStyle/>
          <a:p>
            <a:r>
              <a:rPr lang="en-US" altLang="ja-JP" dirty="0"/>
              <a:t>GIF</a:t>
            </a:r>
            <a:r>
              <a:rPr lang="ja-JP" altLang="ja-JP" dirty="0"/>
              <a:t>アカデミーについて</a:t>
            </a:r>
            <a:endParaRPr lang="ja-JP" altLang="en-US" dirty="0"/>
          </a:p>
        </p:txBody>
      </p:sp>
      <p:sp>
        <p:nvSpPr>
          <p:cNvPr id="4" name="スライド番号プレースホルダー 3">
            <a:extLst>
              <a:ext uri="{FF2B5EF4-FFF2-40B4-BE49-F238E27FC236}">
                <a16:creationId xmlns:a16="http://schemas.microsoft.com/office/drawing/2014/main" id="{3E394E1C-1E81-A153-7BFF-8AA9CED7A855}"/>
              </a:ext>
            </a:extLst>
          </p:cNvPr>
          <p:cNvSpPr>
            <a:spLocks noGrp="1"/>
          </p:cNvSpPr>
          <p:nvPr>
            <p:ph type="sldNum" sz="quarter" idx="4"/>
          </p:nvPr>
        </p:nvSpPr>
        <p:spPr/>
        <p:txBody>
          <a:bodyPr/>
          <a:lstStyle/>
          <a:p>
            <a:fld id="{DFD4F317-19D0-4848-B5EB-5B174DBE8CF9}" type="slidenum">
              <a:rPr lang="ja-JP" altLang="en-US" smtClean="0"/>
              <a:pPr/>
              <a:t>34</a:t>
            </a:fld>
            <a:endParaRPr lang="ja-JP" altLang="en-US"/>
          </a:p>
        </p:txBody>
      </p:sp>
    </p:spTree>
    <p:extLst>
      <p:ext uri="{BB962C8B-B14F-4D97-AF65-F5344CB8AC3E}">
        <p14:creationId xmlns:p14="http://schemas.microsoft.com/office/powerpoint/2010/main" val="11084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4D77F33-96B5-2613-3C90-84DD6B4E85F8}"/>
              </a:ext>
            </a:extLst>
          </p:cNvPr>
          <p:cNvSpPr>
            <a:spLocks noGrp="1"/>
          </p:cNvSpPr>
          <p:nvPr>
            <p:ph idx="1"/>
          </p:nvPr>
        </p:nvSpPr>
        <p:spPr>
          <a:xfrm>
            <a:off x="0" y="1371241"/>
            <a:ext cx="12192000" cy="4815996"/>
          </a:xfrm>
        </p:spPr>
        <p:txBody>
          <a:bodyPr/>
          <a:lstStyle/>
          <a:p>
            <a:r>
              <a:rPr kumimoji="1" lang="ja-JP" altLang="en-US" dirty="0"/>
              <a:t>データ取得はセンサーやシステムから、データ転送はインタフェースを介して行います。日常業務の中で特別な操作なしに蓄積されるのが理想です。</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ja-JP" altLang="en-US" dirty="0"/>
              <a:t>人の介在は、入力間違いや操作ミスが起こるリスクでしかありません。</a:t>
            </a:r>
            <a:endParaRPr lang="en-US" altLang="ja-JP" dirty="0"/>
          </a:p>
          <a:p>
            <a:pPr lvl="1"/>
            <a:r>
              <a:rPr kumimoji="1" lang="ja-JP" altLang="en-US" dirty="0"/>
              <a:t>改竄されないように</a:t>
            </a:r>
            <a:r>
              <a:rPr kumimoji="1" lang="en-US" altLang="ja-JP" dirty="0"/>
              <a:t>PDF</a:t>
            </a:r>
            <a:r>
              <a:rPr kumimoji="1" lang="ja-JP" altLang="en-US" dirty="0"/>
              <a:t>で公開する人が多いが、再入力でミスが起こっているケースが多い</a:t>
            </a:r>
            <a:endParaRPr kumimoji="1" lang="en-US" altLang="ja-JP" dirty="0"/>
          </a:p>
          <a:p>
            <a:r>
              <a:rPr kumimoji="1" lang="ja-JP" altLang="en-US" dirty="0"/>
              <a:t>プリントアウトされたデータを</a:t>
            </a:r>
            <a:r>
              <a:rPr kumimoji="1" lang="en-US" altLang="ja-JP" dirty="0"/>
              <a:t>AI-OCR</a:t>
            </a:r>
            <a:r>
              <a:rPr kumimoji="1" lang="ja-JP" altLang="en-US" dirty="0"/>
              <a:t>でデータ化し</a:t>
            </a:r>
            <a:r>
              <a:rPr kumimoji="1" lang="en-US" altLang="ja-JP" dirty="0"/>
              <a:t>RPA</a:t>
            </a:r>
            <a:r>
              <a:rPr kumimoji="1" lang="ja-JP" altLang="en-US" dirty="0"/>
              <a:t>で入力する仕組みは「技術と予算の無駄遣い」です。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C42B8103-DC43-BE90-1052-AC61895D62A2}"/>
              </a:ext>
            </a:extLst>
          </p:cNvPr>
          <p:cNvSpPr>
            <a:spLocks noGrp="1"/>
          </p:cNvSpPr>
          <p:nvPr>
            <p:ph type="title"/>
          </p:nvPr>
        </p:nvSpPr>
        <p:spPr/>
        <p:txBody>
          <a:bodyPr/>
          <a:lstStyle/>
          <a:p>
            <a:r>
              <a:rPr kumimoji="1" lang="ja-JP" altLang="en-US" dirty="0"/>
              <a:t>データには、できるだけ人が関与しない</a:t>
            </a:r>
          </a:p>
        </p:txBody>
      </p:sp>
      <p:sp>
        <p:nvSpPr>
          <p:cNvPr id="4" name="スライド番号プレースホルダー 3">
            <a:extLst>
              <a:ext uri="{FF2B5EF4-FFF2-40B4-BE49-F238E27FC236}">
                <a16:creationId xmlns:a16="http://schemas.microsoft.com/office/drawing/2014/main" id="{3A6D702D-A515-FDCF-2105-772D7963A4C0}"/>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
        <p:nvSpPr>
          <p:cNvPr id="6" name="四角形: 角を丸くする 5">
            <a:extLst>
              <a:ext uri="{FF2B5EF4-FFF2-40B4-BE49-F238E27FC236}">
                <a16:creationId xmlns:a16="http://schemas.microsoft.com/office/drawing/2014/main" id="{667828A6-9AF2-C4B5-6F77-232B674CCBF6}"/>
              </a:ext>
            </a:extLst>
          </p:cNvPr>
          <p:cNvSpPr/>
          <p:nvPr/>
        </p:nvSpPr>
        <p:spPr>
          <a:xfrm>
            <a:off x="2960783" y="2321245"/>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データ設計</a:t>
            </a:r>
            <a:endParaRPr lang="en-US" altLang="ja-JP" dirty="0">
              <a:solidFill>
                <a:schemeClr val="tx1"/>
              </a:solidFill>
            </a:endParaRPr>
          </a:p>
        </p:txBody>
      </p:sp>
      <p:sp>
        <p:nvSpPr>
          <p:cNvPr id="7" name="四角形: 角を丸くする 6">
            <a:extLst>
              <a:ext uri="{FF2B5EF4-FFF2-40B4-BE49-F238E27FC236}">
                <a16:creationId xmlns:a16="http://schemas.microsoft.com/office/drawing/2014/main" id="{0A3ECA9B-922E-3194-655B-06A96D42C5EE}"/>
              </a:ext>
            </a:extLst>
          </p:cNvPr>
          <p:cNvSpPr/>
          <p:nvPr/>
        </p:nvSpPr>
        <p:spPr>
          <a:xfrm>
            <a:off x="4669573" y="2321246"/>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データ収集</a:t>
            </a:r>
            <a:endParaRPr lang="en-US" altLang="ja-JP" dirty="0">
              <a:solidFill>
                <a:schemeClr val="tx1"/>
              </a:solidFill>
            </a:endParaRPr>
          </a:p>
        </p:txBody>
      </p:sp>
      <p:sp>
        <p:nvSpPr>
          <p:cNvPr id="8" name="四角形: 角を丸くする 7">
            <a:extLst>
              <a:ext uri="{FF2B5EF4-FFF2-40B4-BE49-F238E27FC236}">
                <a16:creationId xmlns:a16="http://schemas.microsoft.com/office/drawing/2014/main" id="{630953F5-E3E6-28BE-CAD3-A07C895AD2D0}"/>
              </a:ext>
            </a:extLst>
          </p:cNvPr>
          <p:cNvSpPr/>
          <p:nvPr/>
        </p:nvSpPr>
        <p:spPr>
          <a:xfrm>
            <a:off x="4669572" y="3112842"/>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データ統合</a:t>
            </a:r>
            <a:endParaRPr lang="en-US" altLang="ja-JP" dirty="0">
              <a:solidFill>
                <a:schemeClr val="tx1"/>
              </a:solidFill>
            </a:endParaRPr>
          </a:p>
        </p:txBody>
      </p:sp>
      <p:sp>
        <p:nvSpPr>
          <p:cNvPr id="9" name="四角形: 角を丸くする 8">
            <a:extLst>
              <a:ext uri="{FF2B5EF4-FFF2-40B4-BE49-F238E27FC236}">
                <a16:creationId xmlns:a16="http://schemas.microsoft.com/office/drawing/2014/main" id="{EE55E44B-AA49-0137-F519-3963B2ABFF45}"/>
              </a:ext>
            </a:extLst>
          </p:cNvPr>
          <p:cNvSpPr/>
          <p:nvPr/>
        </p:nvSpPr>
        <p:spPr>
          <a:xfrm>
            <a:off x="4669572" y="3904438"/>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外部データ連携</a:t>
            </a:r>
            <a:endParaRPr lang="en-US" altLang="ja-JP" dirty="0">
              <a:solidFill>
                <a:schemeClr val="tx1"/>
              </a:solidFill>
            </a:endParaRPr>
          </a:p>
        </p:txBody>
      </p:sp>
      <p:sp>
        <p:nvSpPr>
          <p:cNvPr id="10" name="四角形: 角を丸くする 9">
            <a:extLst>
              <a:ext uri="{FF2B5EF4-FFF2-40B4-BE49-F238E27FC236}">
                <a16:creationId xmlns:a16="http://schemas.microsoft.com/office/drawing/2014/main" id="{2A9B708A-E01C-6AE6-1027-7109108AD0DE}"/>
              </a:ext>
            </a:extLst>
          </p:cNvPr>
          <p:cNvSpPr/>
          <p:nvPr/>
        </p:nvSpPr>
        <p:spPr>
          <a:xfrm>
            <a:off x="6367538" y="2321243"/>
            <a:ext cx="987868" cy="2157898"/>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データ</a:t>
            </a:r>
            <a:endParaRPr lang="en-US" altLang="ja-JP" dirty="0">
              <a:solidFill>
                <a:schemeClr val="tx1"/>
              </a:solidFill>
            </a:endParaRPr>
          </a:p>
          <a:p>
            <a:pPr algn="ctr"/>
            <a:r>
              <a:rPr lang="ja-JP" altLang="en-US" dirty="0">
                <a:solidFill>
                  <a:schemeClr val="tx1"/>
                </a:solidFill>
              </a:rPr>
              <a:t>処理</a:t>
            </a:r>
            <a:endParaRPr lang="en-US" altLang="ja-JP" dirty="0">
              <a:solidFill>
                <a:schemeClr val="tx1"/>
              </a:solidFill>
            </a:endParaRPr>
          </a:p>
        </p:txBody>
      </p:sp>
      <p:sp>
        <p:nvSpPr>
          <p:cNvPr id="11" name="四角形: 角を丸くする 10">
            <a:extLst>
              <a:ext uri="{FF2B5EF4-FFF2-40B4-BE49-F238E27FC236}">
                <a16:creationId xmlns:a16="http://schemas.microsoft.com/office/drawing/2014/main" id="{B6EFAF46-50CF-7F02-041A-A13EB3DAC949}"/>
              </a:ext>
            </a:extLst>
          </p:cNvPr>
          <p:cNvSpPr/>
          <p:nvPr/>
        </p:nvSpPr>
        <p:spPr>
          <a:xfrm>
            <a:off x="7653569" y="2314912"/>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dirty="0">
                <a:solidFill>
                  <a:schemeClr val="tx1"/>
                </a:solidFill>
              </a:rPr>
              <a:t>Web</a:t>
            </a:r>
            <a:r>
              <a:rPr lang="ja-JP" altLang="en-US" dirty="0">
                <a:solidFill>
                  <a:schemeClr val="tx1"/>
                </a:solidFill>
              </a:rPr>
              <a:t>サイト</a:t>
            </a:r>
            <a:endParaRPr lang="en-US" altLang="ja-JP" dirty="0">
              <a:solidFill>
                <a:schemeClr val="tx1"/>
              </a:solidFill>
            </a:endParaRPr>
          </a:p>
        </p:txBody>
      </p:sp>
      <p:sp>
        <p:nvSpPr>
          <p:cNvPr id="12" name="四角形: 角を丸くする 11">
            <a:extLst>
              <a:ext uri="{FF2B5EF4-FFF2-40B4-BE49-F238E27FC236}">
                <a16:creationId xmlns:a16="http://schemas.microsoft.com/office/drawing/2014/main" id="{014F50E7-D24C-1C3E-3107-66893B4EC813}"/>
              </a:ext>
            </a:extLst>
          </p:cNvPr>
          <p:cNvSpPr/>
          <p:nvPr/>
        </p:nvSpPr>
        <p:spPr>
          <a:xfrm>
            <a:off x="7653568" y="3106508"/>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dirty="0">
                <a:solidFill>
                  <a:schemeClr val="tx1"/>
                </a:solidFill>
              </a:rPr>
              <a:t>API</a:t>
            </a:r>
          </a:p>
        </p:txBody>
      </p:sp>
      <p:sp>
        <p:nvSpPr>
          <p:cNvPr id="13" name="四角形: 角を丸くする 12">
            <a:extLst>
              <a:ext uri="{FF2B5EF4-FFF2-40B4-BE49-F238E27FC236}">
                <a16:creationId xmlns:a16="http://schemas.microsoft.com/office/drawing/2014/main" id="{39913C17-EF27-C240-A511-6528859D8FED}"/>
              </a:ext>
            </a:extLst>
          </p:cNvPr>
          <p:cNvSpPr/>
          <p:nvPr/>
        </p:nvSpPr>
        <p:spPr>
          <a:xfrm>
            <a:off x="7653568" y="3898104"/>
            <a:ext cx="1406218" cy="574705"/>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データ蓄積</a:t>
            </a:r>
            <a:endParaRPr lang="en-US" altLang="ja-JP" dirty="0">
              <a:solidFill>
                <a:schemeClr val="tx1"/>
              </a:solidFill>
            </a:endParaRPr>
          </a:p>
        </p:txBody>
      </p:sp>
      <p:sp>
        <p:nvSpPr>
          <p:cNvPr id="14" name="四角形: 角を丸くする 13">
            <a:extLst>
              <a:ext uri="{FF2B5EF4-FFF2-40B4-BE49-F238E27FC236}">
                <a16:creationId xmlns:a16="http://schemas.microsoft.com/office/drawing/2014/main" id="{5E542348-9989-B8B4-6714-0C121297B421}"/>
              </a:ext>
            </a:extLst>
          </p:cNvPr>
          <p:cNvSpPr/>
          <p:nvPr/>
        </p:nvSpPr>
        <p:spPr>
          <a:xfrm>
            <a:off x="9334681" y="2314910"/>
            <a:ext cx="649579" cy="2157898"/>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dirty="0">
                <a:solidFill>
                  <a:schemeClr val="tx1"/>
                </a:solidFill>
              </a:rPr>
              <a:t>廃棄</a:t>
            </a:r>
            <a:endParaRPr lang="en-US" altLang="ja-JP" dirty="0">
              <a:solidFill>
                <a:schemeClr val="tx1"/>
              </a:solidFill>
            </a:endParaRPr>
          </a:p>
        </p:txBody>
      </p:sp>
      <p:cxnSp>
        <p:nvCxnSpPr>
          <p:cNvPr id="15" name="直線矢印コネクタ 14">
            <a:extLst>
              <a:ext uri="{FF2B5EF4-FFF2-40B4-BE49-F238E27FC236}">
                <a16:creationId xmlns:a16="http://schemas.microsoft.com/office/drawing/2014/main" id="{D39A0931-21DA-BC2A-292A-734028FCC269}"/>
              </a:ext>
            </a:extLst>
          </p:cNvPr>
          <p:cNvCxnSpPr>
            <a:cxnSpLocks/>
            <a:stCxn id="9" idx="0"/>
            <a:endCxn id="8" idx="2"/>
          </p:cNvCxnSpPr>
          <p:nvPr/>
        </p:nvCxnSpPr>
        <p:spPr>
          <a:xfrm flipV="1">
            <a:off x="5372681" y="3687547"/>
            <a:ext cx="0" cy="21689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B7AFC9D-D69E-7758-0B66-EB538F13F57B}"/>
              </a:ext>
            </a:extLst>
          </p:cNvPr>
          <p:cNvCxnSpPr>
            <a:cxnSpLocks/>
            <a:stCxn id="7" idx="2"/>
            <a:endCxn id="8" idx="0"/>
          </p:cNvCxnSpPr>
          <p:nvPr/>
        </p:nvCxnSpPr>
        <p:spPr>
          <a:xfrm flipH="1">
            <a:off x="5372681" y="2895951"/>
            <a:ext cx="1" cy="21689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D8AE656-3BBA-E5B2-2A1A-07C3F70C42AE}"/>
              </a:ext>
            </a:extLst>
          </p:cNvPr>
          <p:cNvCxnSpPr>
            <a:cxnSpLocks/>
          </p:cNvCxnSpPr>
          <p:nvPr/>
        </p:nvCxnSpPr>
        <p:spPr>
          <a:xfrm>
            <a:off x="4380063" y="2608598"/>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FE7B41CF-FD0F-289C-EFB7-93A95667D599}"/>
              </a:ext>
            </a:extLst>
          </p:cNvPr>
          <p:cNvCxnSpPr>
            <a:cxnSpLocks/>
          </p:cNvCxnSpPr>
          <p:nvPr/>
        </p:nvCxnSpPr>
        <p:spPr>
          <a:xfrm>
            <a:off x="6081367" y="2613081"/>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EB91AC0-A15D-5C3B-8323-588C334395AD}"/>
              </a:ext>
            </a:extLst>
          </p:cNvPr>
          <p:cNvCxnSpPr>
            <a:cxnSpLocks/>
          </p:cNvCxnSpPr>
          <p:nvPr/>
        </p:nvCxnSpPr>
        <p:spPr>
          <a:xfrm>
            <a:off x="7365506" y="2604117"/>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567CD4E-795A-B791-F21D-59BA58A8D060}"/>
              </a:ext>
            </a:extLst>
          </p:cNvPr>
          <p:cNvCxnSpPr>
            <a:cxnSpLocks/>
          </p:cNvCxnSpPr>
          <p:nvPr/>
        </p:nvCxnSpPr>
        <p:spPr>
          <a:xfrm>
            <a:off x="9058756" y="2608600"/>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D21921E-A805-97CB-FF81-AF615B1E6F1E}"/>
              </a:ext>
            </a:extLst>
          </p:cNvPr>
          <p:cNvCxnSpPr>
            <a:cxnSpLocks/>
          </p:cNvCxnSpPr>
          <p:nvPr/>
        </p:nvCxnSpPr>
        <p:spPr>
          <a:xfrm>
            <a:off x="6089570" y="3382216"/>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D4BA50B-7FBB-0147-28F8-336DAC0D0691}"/>
              </a:ext>
            </a:extLst>
          </p:cNvPr>
          <p:cNvCxnSpPr>
            <a:cxnSpLocks/>
          </p:cNvCxnSpPr>
          <p:nvPr/>
        </p:nvCxnSpPr>
        <p:spPr>
          <a:xfrm>
            <a:off x="7352443" y="3373252"/>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12487AA-F989-68E2-922E-D74E850E7FD7}"/>
              </a:ext>
            </a:extLst>
          </p:cNvPr>
          <p:cNvCxnSpPr>
            <a:cxnSpLocks/>
          </p:cNvCxnSpPr>
          <p:nvPr/>
        </p:nvCxnSpPr>
        <p:spPr>
          <a:xfrm>
            <a:off x="9058756" y="3377735"/>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EB9A70F-43D1-51BE-AB87-F10682B3495E}"/>
              </a:ext>
            </a:extLst>
          </p:cNvPr>
          <p:cNvCxnSpPr>
            <a:cxnSpLocks/>
          </p:cNvCxnSpPr>
          <p:nvPr/>
        </p:nvCxnSpPr>
        <p:spPr>
          <a:xfrm>
            <a:off x="7360852" y="4197484"/>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B8EB5A0-4762-F8DE-835C-1BC47F1166C4}"/>
              </a:ext>
            </a:extLst>
          </p:cNvPr>
          <p:cNvCxnSpPr>
            <a:cxnSpLocks/>
          </p:cNvCxnSpPr>
          <p:nvPr/>
        </p:nvCxnSpPr>
        <p:spPr>
          <a:xfrm>
            <a:off x="9067165" y="4201967"/>
            <a:ext cx="281117" cy="1"/>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4168B2E-C7F4-5895-573E-D5FD2A7EF29D}"/>
              </a:ext>
            </a:extLst>
          </p:cNvPr>
          <p:cNvCxnSpPr>
            <a:cxnSpLocks/>
            <a:endCxn id="9" idx="1"/>
          </p:cNvCxnSpPr>
          <p:nvPr/>
        </p:nvCxnSpPr>
        <p:spPr>
          <a:xfrm>
            <a:off x="4282139" y="4191791"/>
            <a:ext cx="387433"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65EAAF-E097-74A9-2380-42FB0915E509}"/>
              </a:ext>
            </a:extLst>
          </p:cNvPr>
          <p:cNvSpPr txBox="1"/>
          <p:nvPr/>
        </p:nvSpPr>
        <p:spPr>
          <a:xfrm>
            <a:off x="10186313" y="4185456"/>
            <a:ext cx="1205779" cy="369332"/>
          </a:xfrm>
          <a:prstGeom prst="rect">
            <a:avLst/>
          </a:prstGeom>
          <a:noFill/>
        </p:spPr>
        <p:txBody>
          <a:bodyPr wrap="none" rtlCol="0">
            <a:spAutoFit/>
          </a:bodyPr>
          <a:lstStyle/>
          <a:p>
            <a:pPr algn="l"/>
            <a:r>
              <a:rPr kumimoji="1" lang="en-US" altLang="ja-JP" dirty="0"/>
              <a:t>ISO25024</a:t>
            </a:r>
            <a:endParaRPr kumimoji="1" lang="ja-JP" altLang="en-US" dirty="0"/>
          </a:p>
        </p:txBody>
      </p:sp>
      <p:sp>
        <p:nvSpPr>
          <p:cNvPr id="5" name="テキスト ボックス 4">
            <a:extLst>
              <a:ext uri="{FF2B5EF4-FFF2-40B4-BE49-F238E27FC236}">
                <a16:creationId xmlns:a16="http://schemas.microsoft.com/office/drawing/2014/main" id="{D96BBBC0-0C9B-4208-86A6-211C5935FA02}"/>
              </a:ext>
            </a:extLst>
          </p:cNvPr>
          <p:cNvSpPr txBox="1"/>
          <p:nvPr/>
        </p:nvSpPr>
        <p:spPr>
          <a:xfrm>
            <a:off x="632844" y="3105834"/>
            <a:ext cx="1800493" cy="646331"/>
          </a:xfrm>
          <a:prstGeom prst="rect">
            <a:avLst/>
          </a:prstGeom>
          <a:noFill/>
        </p:spPr>
        <p:txBody>
          <a:bodyPr wrap="none" rtlCol="0">
            <a:spAutoFit/>
          </a:bodyPr>
          <a:lstStyle/>
          <a:p>
            <a:pPr algn="l"/>
            <a:r>
              <a:rPr kumimoji="1" lang="ja-JP" altLang="en-US" dirty="0"/>
              <a:t>データの</a:t>
            </a:r>
            <a:endParaRPr kumimoji="1" lang="en-US" altLang="ja-JP" dirty="0"/>
          </a:p>
          <a:p>
            <a:pPr algn="l"/>
            <a:r>
              <a:rPr kumimoji="1" lang="ja-JP" altLang="en-US" dirty="0"/>
              <a:t>ライフサイクル</a:t>
            </a:r>
          </a:p>
        </p:txBody>
      </p:sp>
    </p:spTree>
    <p:extLst>
      <p:ext uri="{BB962C8B-B14F-4D97-AF65-F5344CB8AC3E}">
        <p14:creationId xmlns:p14="http://schemas.microsoft.com/office/powerpoint/2010/main" val="128737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C5A7DD9-981A-40A6-84B3-2D736456C04A}"/>
              </a:ext>
            </a:extLst>
          </p:cNvPr>
          <p:cNvSpPr>
            <a:spLocks noGrp="1"/>
          </p:cNvSpPr>
          <p:nvPr>
            <p:ph idx="1"/>
          </p:nvPr>
        </p:nvSpPr>
        <p:spPr/>
        <p:txBody>
          <a:bodyPr/>
          <a:lstStyle/>
          <a:p>
            <a:r>
              <a:rPr kumimoji="1" lang="ja-JP" altLang="en-US" dirty="0"/>
              <a:t>データ収集ポイントを増やそうとしても、機器費用が高くて広域に導入できない場合があります。一般の汎用的な機器を活用することで代替することができるようになってきています。</a:t>
            </a:r>
            <a:endParaRPr kumimoji="1" lang="en-US" altLang="ja-JP" dirty="0"/>
          </a:p>
          <a:p>
            <a:pPr lvl="1"/>
            <a:r>
              <a:rPr kumimoji="1" lang="ja-JP" altLang="en-US" dirty="0"/>
              <a:t>道路のでこぼこを専用機器で測らなくても、アプリケーションを工夫することで、車載カメラ画像の解析やデジタルタコメータ、スマートフォンでも測れます。専用車でなく日常的に複数の車で測定できるので測定頻度を上げることができます。</a:t>
            </a:r>
            <a:endParaRPr kumimoji="1" lang="en-US" altLang="ja-JP" dirty="0"/>
          </a:p>
          <a:p>
            <a:endParaRPr lang="en-US" altLang="ja-JP" dirty="0"/>
          </a:p>
          <a:p>
            <a:r>
              <a:rPr kumimoji="1" lang="ja-JP" altLang="en-US" dirty="0"/>
              <a:t>監視カメラを</a:t>
            </a:r>
            <a:r>
              <a:rPr kumimoji="1" lang="en-US" altLang="ja-JP" dirty="0"/>
              <a:t>AI</a:t>
            </a:r>
            <a:r>
              <a:rPr kumimoji="1" lang="ja-JP" altLang="en-US" dirty="0"/>
              <a:t>解析しなくても、安価なセンサーと低速通信の</a:t>
            </a:r>
            <a:r>
              <a:rPr kumimoji="1" lang="en-US" altLang="ja-JP" dirty="0"/>
              <a:t>LPWA</a:t>
            </a:r>
            <a:r>
              <a:rPr kumimoji="1" lang="ja-JP" altLang="en-US" dirty="0"/>
              <a:t>で必要な情報が入手できるものもあります。</a:t>
            </a:r>
            <a:endParaRPr kumimoji="1" lang="en-US" altLang="ja-JP" dirty="0"/>
          </a:p>
          <a:p>
            <a:endParaRPr lang="en-US" altLang="ja-JP" dirty="0"/>
          </a:p>
          <a:p>
            <a:r>
              <a:rPr kumimoji="1" lang="ja-JP" altLang="en-US"/>
              <a:t>汎用品を工夫したり、市民参加型にすることで、これまでの機器ではできなかったデータ収集ができるとこがあります。</a:t>
            </a:r>
            <a:endParaRPr kumimoji="1" lang="ja-JP" altLang="en-US" dirty="0"/>
          </a:p>
        </p:txBody>
      </p:sp>
      <p:sp>
        <p:nvSpPr>
          <p:cNvPr id="3" name="タイトル 2">
            <a:extLst>
              <a:ext uri="{FF2B5EF4-FFF2-40B4-BE49-F238E27FC236}">
                <a16:creationId xmlns:a16="http://schemas.microsoft.com/office/drawing/2014/main" id="{4883F625-46F0-4D7C-9D7E-194D2A9BAC7D}"/>
              </a:ext>
            </a:extLst>
          </p:cNvPr>
          <p:cNvSpPr>
            <a:spLocks noGrp="1"/>
          </p:cNvSpPr>
          <p:nvPr>
            <p:ph type="title"/>
          </p:nvPr>
        </p:nvSpPr>
        <p:spPr>
          <a:xfrm>
            <a:off x="838199" y="270198"/>
            <a:ext cx="10877463" cy="1089850"/>
          </a:xfrm>
        </p:spPr>
        <p:txBody>
          <a:bodyPr/>
          <a:lstStyle/>
          <a:p>
            <a:r>
              <a:rPr kumimoji="1" lang="ja-JP" altLang="en-US" dirty="0"/>
              <a:t>データ収集は専用機器や先端技術でなくてもできる</a:t>
            </a:r>
          </a:p>
        </p:txBody>
      </p:sp>
      <p:sp>
        <p:nvSpPr>
          <p:cNvPr id="4" name="スライド番号プレースホルダー 3">
            <a:extLst>
              <a:ext uri="{FF2B5EF4-FFF2-40B4-BE49-F238E27FC236}">
                <a16:creationId xmlns:a16="http://schemas.microsoft.com/office/drawing/2014/main" id="{000812A8-D1F6-4E85-A55C-411B88166E6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Tree>
    <p:extLst>
      <p:ext uri="{BB962C8B-B14F-4D97-AF65-F5344CB8AC3E}">
        <p14:creationId xmlns:p14="http://schemas.microsoft.com/office/powerpoint/2010/main" val="266240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F2AC2A8-7D30-7C9A-36B1-FCE796809921}"/>
              </a:ext>
            </a:extLst>
          </p:cNvPr>
          <p:cNvSpPr>
            <a:spLocks noGrp="1"/>
          </p:cNvSpPr>
          <p:nvPr>
            <p:ph idx="1"/>
          </p:nvPr>
        </p:nvSpPr>
        <p:spPr/>
        <p:txBody>
          <a:bodyPr/>
          <a:lstStyle/>
          <a:p>
            <a:r>
              <a:rPr kumimoji="1" lang="ja-JP" altLang="en-US" dirty="0"/>
              <a:t>多くの組織が、同じデータを重複して持って無駄が生じていたり、データ間の連携ができていないため事業機会の損出をしていたりしています。</a:t>
            </a:r>
            <a:endParaRPr kumimoji="1" lang="en-US" altLang="ja-JP" dirty="0"/>
          </a:p>
          <a:p>
            <a:r>
              <a:rPr lang="ja-JP" altLang="en-US" dirty="0"/>
              <a:t>組織内のデータを棚卸することが必要です。</a:t>
            </a:r>
            <a:endParaRPr lang="en-US" altLang="ja-JP" dirty="0"/>
          </a:p>
          <a:p>
            <a:pPr lvl="1"/>
            <a:r>
              <a:rPr lang="ja-JP" altLang="en-US" dirty="0"/>
              <a:t>もちろん、個人情報や知的財産情報など内容は共有できない情報もあります。しかしデータの存在を管理することで、セキュリティ対策も行いやすくなります。</a:t>
            </a:r>
            <a:endParaRPr lang="en-US" altLang="ja-JP" dirty="0"/>
          </a:p>
          <a:p>
            <a:endParaRPr kumimoji="1" lang="en-US" altLang="ja-JP" dirty="0"/>
          </a:p>
          <a:p>
            <a:r>
              <a:rPr lang="ja-JP" altLang="en-US" dirty="0"/>
              <a:t>一気に整理するのは大変な作業ですので、多くの組織で共通化すると便利になるデータから整理を進めていきます。</a:t>
            </a:r>
            <a:endParaRPr lang="en-US" altLang="ja-JP" dirty="0"/>
          </a:p>
          <a:p>
            <a:pPr lvl="1"/>
            <a:r>
              <a:rPr kumimoji="1" lang="ja-JP" altLang="en-US" dirty="0"/>
              <a:t>例えば政府では、社会共通データとして、人、法人、土地に関する情報をベース・レジストリとして整理しています。</a:t>
            </a:r>
          </a:p>
        </p:txBody>
      </p:sp>
      <p:sp>
        <p:nvSpPr>
          <p:cNvPr id="3" name="タイトル 2">
            <a:extLst>
              <a:ext uri="{FF2B5EF4-FFF2-40B4-BE49-F238E27FC236}">
                <a16:creationId xmlns:a16="http://schemas.microsoft.com/office/drawing/2014/main" id="{170F9CC7-0AF8-1B24-A828-1776C46DBE88}"/>
              </a:ext>
            </a:extLst>
          </p:cNvPr>
          <p:cNvSpPr>
            <a:spLocks noGrp="1"/>
          </p:cNvSpPr>
          <p:nvPr>
            <p:ph type="title"/>
          </p:nvPr>
        </p:nvSpPr>
        <p:spPr>
          <a:xfrm>
            <a:off x="838200" y="519497"/>
            <a:ext cx="10515600" cy="591252"/>
          </a:xfrm>
        </p:spPr>
        <p:txBody>
          <a:bodyPr/>
          <a:lstStyle/>
          <a:p>
            <a:r>
              <a:rPr kumimoji="1" lang="ja-JP" altLang="en-US" dirty="0"/>
              <a:t>組織の持つデータを整理する</a:t>
            </a:r>
          </a:p>
        </p:txBody>
      </p:sp>
      <p:sp>
        <p:nvSpPr>
          <p:cNvPr id="4" name="スライド番号プレースホルダー 3">
            <a:extLst>
              <a:ext uri="{FF2B5EF4-FFF2-40B4-BE49-F238E27FC236}">
                <a16:creationId xmlns:a16="http://schemas.microsoft.com/office/drawing/2014/main" id="{93BFA024-6419-258B-460F-73CBD4ED2448}"/>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193500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822C683-B872-4507-C80B-4C5906409940}"/>
              </a:ext>
            </a:extLst>
          </p:cNvPr>
          <p:cNvSpPr>
            <a:spLocks noGrp="1"/>
          </p:cNvSpPr>
          <p:nvPr>
            <p:ph idx="1"/>
          </p:nvPr>
        </p:nvSpPr>
        <p:spPr/>
        <p:txBody>
          <a:bodyPr/>
          <a:lstStyle/>
          <a:p>
            <a:r>
              <a:rPr kumimoji="1" lang="ja-JP" altLang="en-US" dirty="0"/>
              <a:t>データは自社のデータのみ考えるのではなく、実現したい目的に応じて外部からの購入も検討</a:t>
            </a:r>
            <a:r>
              <a:rPr lang="ja-JP" altLang="en-US" dirty="0"/>
              <a:t>します</a:t>
            </a:r>
            <a:r>
              <a:rPr kumimoji="1" lang="ja-JP" altLang="en-US" dirty="0"/>
              <a:t>。</a:t>
            </a:r>
            <a:endParaRPr kumimoji="1" lang="en-US" altLang="ja-JP" dirty="0"/>
          </a:p>
          <a:p>
            <a:pPr lvl="1"/>
            <a:r>
              <a:rPr lang="ja-JP" altLang="en-US" dirty="0"/>
              <a:t>行政が社会の基本データを統計やオープンデータとして公開していることがあるので活用を考える。</a:t>
            </a:r>
            <a:endParaRPr lang="en-US" altLang="ja-JP" dirty="0"/>
          </a:p>
          <a:p>
            <a:pPr lvl="1"/>
            <a:r>
              <a:rPr kumimoji="1" lang="ja-JP" altLang="en-US" dirty="0"/>
              <a:t>外部データは第一優先が</a:t>
            </a:r>
            <a:r>
              <a:rPr kumimoji="1" lang="en-US" altLang="ja-JP" dirty="0"/>
              <a:t>API</a:t>
            </a:r>
            <a:r>
              <a:rPr kumimoji="1" lang="ja-JP" altLang="en-US" dirty="0"/>
              <a:t>連携、その次がファイル連携である。</a:t>
            </a:r>
            <a:r>
              <a:rPr kumimoji="1" lang="en-US" altLang="ja-JP" dirty="0"/>
              <a:t>PDF</a:t>
            </a:r>
            <a:r>
              <a:rPr kumimoji="1" lang="ja-JP" altLang="en-US" dirty="0"/>
              <a:t>で入手したデータを再入力するのは最後の手段である。</a:t>
            </a:r>
            <a:endParaRPr lang="en-US" altLang="ja-JP" dirty="0"/>
          </a:p>
          <a:p>
            <a:r>
              <a:rPr lang="ja-JP" altLang="en-US" dirty="0"/>
              <a:t>また、自社のデータを他社に販売すること</a:t>
            </a:r>
            <a:r>
              <a:rPr lang="ja-JP" altLang="en-US"/>
              <a:t>もできます。</a:t>
            </a:r>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4B7801D1-A3A9-9BBF-D454-7412BADF7774}"/>
              </a:ext>
            </a:extLst>
          </p:cNvPr>
          <p:cNvSpPr>
            <a:spLocks noGrp="1"/>
          </p:cNvSpPr>
          <p:nvPr>
            <p:ph type="title"/>
          </p:nvPr>
        </p:nvSpPr>
        <p:spPr>
          <a:xfrm>
            <a:off x="838200" y="519497"/>
            <a:ext cx="10515600" cy="591252"/>
          </a:xfrm>
        </p:spPr>
        <p:txBody>
          <a:bodyPr/>
          <a:lstStyle/>
          <a:p>
            <a:r>
              <a:rPr kumimoji="1" lang="ja-JP" altLang="en-US" dirty="0"/>
              <a:t>データをマーケットに出す／外部から入手する</a:t>
            </a:r>
          </a:p>
        </p:txBody>
      </p:sp>
      <p:sp>
        <p:nvSpPr>
          <p:cNvPr id="4" name="スライド番号プレースホルダー 3">
            <a:extLst>
              <a:ext uri="{FF2B5EF4-FFF2-40B4-BE49-F238E27FC236}">
                <a16:creationId xmlns:a16="http://schemas.microsoft.com/office/drawing/2014/main" id="{AB9583AA-D626-DD02-2D65-B9033F39039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四角形: 角を丸くする 4">
            <a:extLst>
              <a:ext uri="{FF2B5EF4-FFF2-40B4-BE49-F238E27FC236}">
                <a16:creationId xmlns:a16="http://schemas.microsoft.com/office/drawing/2014/main" id="{3D931401-FDA4-F73A-B2CC-0C26B73FFB67}"/>
              </a:ext>
            </a:extLst>
          </p:cNvPr>
          <p:cNvSpPr/>
          <p:nvPr/>
        </p:nvSpPr>
        <p:spPr>
          <a:xfrm>
            <a:off x="2564218" y="5233711"/>
            <a:ext cx="1403498" cy="691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a:t>
            </a:r>
          </a:p>
        </p:txBody>
      </p:sp>
      <p:sp>
        <p:nvSpPr>
          <p:cNvPr id="6" name="四角形: 角を丸くする 5">
            <a:extLst>
              <a:ext uri="{FF2B5EF4-FFF2-40B4-BE49-F238E27FC236}">
                <a16:creationId xmlns:a16="http://schemas.microsoft.com/office/drawing/2014/main" id="{7D882513-0A30-5A3C-D953-67D3818078E4}"/>
              </a:ext>
            </a:extLst>
          </p:cNvPr>
          <p:cNvSpPr/>
          <p:nvPr/>
        </p:nvSpPr>
        <p:spPr>
          <a:xfrm>
            <a:off x="4692502" y="4855884"/>
            <a:ext cx="1403498" cy="691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a:t>
            </a:r>
            <a:r>
              <a:rPr kumimoji="1" lang="en-US" altLang="ja-JP" dirty="0"/>
              <a:t>A</a:t>
            </a:r>
            <a:endParaRPr kumimoji="1" lang="ja-JP" altLang="en-US" dirty="0"/>
          </a:p>
        </p:txBody>
      </p:sp>
      <p:sp>
        <p:nvSpPr>
          <p:cNvPr id="7" name="四角形: 角を丸くする 6">
            <a:extLst>
              <a:ext uri="{FF2B5EF4-FFF2-40B4-BE49-F238E27FC236}">
                <a16:creationId xmlns:a16="http://schemas.microsoft.com/office/drawing/2014/main" id="{4B569437-5B54-6A57-A2F6-F606C8A0E114}"/>
              </a:ext>
            </a:extLst>
          </p:cNvPr>
          <p:cNvSpPr/>
          <p:nvPr/>
        </p:nvSpPr>
        <p:spPr>
          <a:xfrm>
            <a:off x="4692502" y="5579269"/>
            <a:ext cx="1403498" cy="691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a:t>
            </a:r>
            <a:r>
              <a:rPr kumimoji="1" lang="en-US" altLang="ja-JP" dirty="0"/>
              <a:t>B</a:t>
            </a:r>
            <a:endParaRPr kumimoji="1" lang="ja-JP" altLang="en-US" dirty="0"/>
          </a:p>
        </p:txBody>
      </p:sp>
      <p:sp>
        <p:nvSpPr>
          <p:cNvPr id="8" name="矢印: 右 7">
            <a:extLst>
              <a:ext uri="{FF2B5EF4-FFF2-40B4-BE49-F238E27FC236}">
                <a16:creationId xmlns:a16="http://schemas.microsoft.com/office/drawing/2014/main" id="{F12D9A44-C3F4-C464-0D06-7481C32AB89F}"/>
              </a:ext>
            </a:extLst>
          </p:cNvPr>
          <p:cNvSpPr/>
          <p:nvPr/>
        </p:nvSpPr>
        <p:spPr>
          <a:xfrm>
            <a:off x="4180366" y="5350298"/>
            <a:ext cx="318977"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5A58224-EF0E-AF15-CF88-74EF569017EA}"/>
              </a:ext>
            </a:extLst>
          </p:cNvPr>
          <p:cNvSpPr txBox="1"/>
          <p:nvPr/>
        </p:nvSpPr>
        <p:spPr>
          <a:xfrm>
            <a:off x="6289159" y="5201442"/>
            <a:ext cx="3994324" cy="707886"/>
          </a:xfrm>
          <a:prstGeom prst="rect">
            <a:avLst/>
          </a:prstGeom>
          <a:noFill/>
        </p:spPr>
        <p:txBody>
          <a:bodyPr wrap="square" rtlCol="0">
            <a:spAutoFit/>
          </a:bodyPr>
          <a:lstStyle/>
          <a:p>
            <a:pPr algn="l"/>
            <a:r>
              <a:rPr kumimoji="1" lang="ja-JP" altLang="en-US" sz="2000" dirty="0"/>
              <a:t>データは組み合わせることで分析が深まり、価値が増します</a:t>
            </a:r>
          </a:p>
        </p:txBody>
      </p:sp>
    </p:spTree>
    <p:extLst>
      <p:ext uri="{BB962C8B-B14F-4D97-AF65-F5344CB8AC3E}">
        <p14:creationId xmlns:p14="http://schemas.microsoft.com/office/powerpoint/2010/main" val="277640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5EBA4D-E8EE-6AD7-AC2C-6B6684931A78}"/>
              </a:ext>
            </a:extLst>
          </p:cNvPr>
          <p:cNvSpPr>
            <a:spLocks noGrp="1"/>
          </p:cNvSpPr>
          <p:nvPr>
            <p:ph idx="1"/>
          </p:nvPr>
        </p:nvSpPr>
        <p:spPr/>
        <p:txBody>
          <a:bodyPr/>
          <a:lstStyle/>
          <a:p>
            <a:r>
              <a:rPr kumimoji="1" lang="ja-JP" altLang="en-US" dirty="0"/>
              <a:t>データを、利用時等、後からクレンジングするのは時間とコストの無駄です。設計やデータ収集プロセスから見直すことが重要です。</a:t>
            </a:r>
          </a:p>
        </p:txBody>
      </p:sp>
      <p:sp>
        <p:nvSpPr>
          <p:cNvPr id="3" name="タイトル 2">
            <a:extLst>
              <a:ext uri="{FF2B5EF4-FFF2-40B4-BE49-F238E27FC236}">
                <a16:creationId xmlns:a16="http://schemas.microsoft.com/office/drawing/2014/main" id="{FE902EB3-1ECB-E858-10FA-4832D178939F}"/>
              </a:ext>
            </a:extLst>
          </p:cNvPr>
          <p:cNvSpPr>
            <a:spLocks noGrp="1"/>
          </p:cNvSpPr>
          <p:nvPr>
            <p:ph type="title"/>
          </p:nvPr>
        </p:nvSpPr>
        <p:spPr/>
        <p:txBody>
          <a:bodyPr/>
          <a:lstStyle/>
          <a:p>
            <a:r>
              <a:rPr kumimoji="1" lang="ja-JP" altLang="en-US" dirty="0"/>
              <a:t>データ品質を作りこむ</a:t>
            </a:r>
          </a:p>
        </p:txBody>
      </p:sp>
      <p:sp>
        <p:nvSpPr>
          <p:cNvPr id="4" name="スライド番号プレースホルダー 3">
            <a:extLst>
              <a:ext uri="{FF2B5EF4-FFF2-40B4-BE49-F238E27FC236}">
                <a16:creationId xmlns:a16="http://schemas.microsoft.com/office/drawing/2014/main" id="{45FF0C26-E5CC-198A-13C3-2B7F73A3B6D4}"/>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sp>
        <p:nvSpPr>
          <p:cNvPr id="5" name="正方形/長方形 4">
            <a:extLst>
              <a:ext uri="{FF2B5EF4-FFF2-40B4-BE49-F238E27FC236}">
                <a16:creationId xmlns:a16="http://schemas.microsoft.com/office/drawing/2014/main" id="{AFB6AB14-1D12-F18C-E11C-BC23128A7E20}"/>
              </a:ext>
            </a:extLst>
          </p:cNvPr>
          <p:cNvSpPr/>
          <p:nvPr/>
        </p:nvSpPr>
        <p:spPr>
          <a:xfrm>
            <a:off x="1807535" y="4423688"/>
            <a:ext cx="1219200" cy="389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住所</a:t>
            </a:r>
          </a:p>
        </p:txBody>
      </p:sp>
      <p:sp>
        <p:nvSpPr>
          <p:cNvPr id="6" name="正方形/長方形 5">
            <a:extLst>
              <a:ext uri="{FF2B5EF4-FFF2-40B4-BE49-F238E27FC236}">
                <a16:creationId xmlns:a16="http://schemas.microsoft.com/office/drawing/2014/main" id="{23890E97-A80E-E3DF-BFDD-96BBE01F2F6B}"/>
              </a:ext>
            </a:extLst>
          </p:cNvPr>
          <p:cNvSpPr/>
          <p:nvPr/>
        </p:nvSpPr>
        <p:spPr>
          <a:xfrm>
            <a:off x="2597888" y="4879021"/>
            <a:ext cx="1219200" cy="389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郵便番号</a:t>
            </a:r>
          </a:p>
        </p:txBody>
      </p:sp>
      <p:sp>
        <p:nvSpPr>
          <p:cNvPr id="7" name="正方形/長方形 6">
            <a:extLst>
              <a:ext uri="{FF2B5EF4-FFF2-40B4-BE49-F238E27FC236}">
                <a16:creationId xmlns:a16="http://schemas.microsoft.com/office/drawing/2014/main" id="{58025AFF-3253-2739-9576-DFC3079EA2C4}"/>
              </a:ext>
            </a:extLst>
          </p:cNvPr>
          <p:cNvSpPr/>
          <p:nvPr/>
        </p:nvSpPr>
        <p:spPr>
          <a:xfrm>
            <a:off x="2597888" y="5321342"/>
            <a:ext cx="1219200" cy="389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町名</a:t>
            </a:r>
          </a:p>
        </p:txBody>
      </p:sp>
      <p:sp>
        <p:nvSpPr>
          <p:cNvPr id="8" name="正方形/長方形 7">
            <a:extLst>
              <a:ext uri="{FF2B5EF4-FFF2-40B4-BE49-F238E27FC236}">
                <a16:creationId xmlns:a16="http://schemas.microsoft.com/office/drawing/2014/main" id="{162FAF3B-A234-2C98-9FA9-9F3AF9A50E18}"/>
              </a:ext>
            </a:extLst>
          </p:cNvPr>
          <p:cNvSpPr/>
          <p:nvPr/>
        </p:nvSpPr>
        <p:spPr>
          <a:xfrm>
            <a:off x="2597888" y="5753492"/>
            <a:ext cx="1219200" cy="389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番地</a:t>
            </a:r>
          </a:p>
        </p:txBody>
      </p:sp>
      <p:cxnSp>
        <p:nvCxnSpPr>
          <p:cNvPr id="10" name="コネクタ: カギ線 9">
            <a:extLst>
              <a:ext uri="{FF2B5EF4-FFF2-40B4-BE49-F238E27FC236}">
                <a16:creationId xmlns:a16="http://schemas.microsoft.com/office/drawing/2014/main" id="{1037F773-FEE4-A3C9-C620-57ADBF2D92E4}"/>
              </a:ext>
            </a:extLst>
          </p:cNvPr>
          <p:cNvCxnSpPr>
            <a:stCxn id="5" idx="2"/>
            <a:endCxn id="6" idx="1"/>
          </p:cNvCxnSpPr>
          <p:nvPr/>
        </p:nvCxnSpPr>
        <p:spPr>
          <a:xfrm rot="16200000" flipH="1">
            <a:off x="2377265" y="4853240"/>
            <a:ext cx="260492" cy="18075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80B11AF4-397F-9A23-D205-9DF9FE18958D}"/>
              </a:ext>
            </a:extLst>
          </p:cNvPr>
          <p:cNvCxnSpPr>
            <a:cxnSpLocks/>
            <a:stCxn id="5" idx="2"/>
            <a:endCxn id="7" idx="1"/>
          </p:cNvCxnSpPr>
          <p:nvPr/>
        </p:nvCxnSpPr>
        <p:spPr>
          <a:xfrm rot="16200000" flipH="1">
            <a:off x="2156105" y="5074400"/>
            <a:ext cx="702813" cy="18075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F576F730-7F26-B9B7-55A1-ED0F90C2D938}"/>
              </a:ext>
            </a:extLst>
          </p:cNvPr>
          <p:cNvCxnSpPr>
            <a:cxnSpLocks/>
            <a:stCxn id="5" idx="2"/>
            <a:endCxn id="8" idx="1"/>
          </p:cNvCxnSpPr>
          <p:nvPr/>
        </p:nvCxnSpPr>
        <p:spPr>
          <a:xfrm rot="16200000" flipH="1">
            <a:off x="1940030" y="5290475"/>
            <a:ext cx="1134963" cy="1807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99FF6A7B-32CD-3FEC-FFA8-D5D124DE6860}"/>
              </a:ext>
            </a:extLst>
          </p:cNvPr>
          <p:cNvSpPr/>
          <p:nvPr/>
        </p:nvSpPr>
        <p:spPr>
          <a:xfrm>
            <a:off x="2597888" y="6185642"/>
            <a:ext cx="1219200" cy="389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建物名</a:t>
            </a:r>
          </a:p>
        </p:txBody>
      </p:sp>
      <p:cxnSp>
        <p:nvCxnSpPr>
          <p:cNvPr id="23" name="コネクタ: カギ線 22">
            <a:extLst>
              <a:ext uri="{FF2B5EF4-FFF2-40B4-BE49-F238E27FC236}">
                <a16:creationId xmlns:a16="http://schemas.microsoft.com/office/drawing/2014/main" id="{7F27FA1C-2E32-54F9-F58C-680576FDA06C}"/>
              </a:ext>
            </a:extLst>
          </p:cNvPr>
          <p:cNvCxnSpPr>
            <a:cxnSpLocks/>
            <a:stCxn id="5" idx="2"/>
            <a:endCxn id="22" idx="1"/>
          </p:cNvCxnSpPr>
          <p:nvPr/>
        </p:nvCxnSpPr>
        <p:spPr>
          <a:xfrm rot="16200000" flipH="1">
            <a:off x="1723955" y="5506550"/>
            <a:ext cx="1567113" cy="1807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29234E8-4F5A-BEDD-7132-BDEFB2F0F9C4}"/>
              </a:ext>
            </a:extLst>
          </p:cNvPr>
          <p:cNvSpPr txBox="1"/>
          <p:nvPr/>
        </p:nvSpPr>
        <p:spPr>
          <a:xfrm>
            <a:off x="1318437" y="2543161"/>
            <a:ext cx="4339650" cy="369332"/>
          </a:xfrm>
          <a:prstGeom prst="rect">
            <a:avLst/>
          </a:prstGeom>
          <a:noFill/>
        </p:spPr>
        <p:txBody>
          <a:bodyPr wrap="none" rtlCol="0">
            <a:spAutoFit/>
          </a:bodyPr>
          <a:lstStyle/>
          <a:p>
            <a:pPr algn="l"/>
            <a:r>
              <a:rPr kumimoji="1" lang="ja-JP" altLang="en-US" dirty="0"/>
              <a:t>昔のシステムは住所欄に自由記述でした</a:t>
            </a:r>
          </a:p>
        </p:txBody>
      </p:sp>
      <p:sp>
        <p:nvSpPr>
          <p:cNvPr id="27" name="正方形/長方形 26">
            <a:extLst>
              <a:ext uri="{FF2B5EF4-FFF2-40B4-BE49-F238E27FC236}">
                <a16:creationId xmlns:a16="http://schemas.microsoft.com/office/drawing/2014/main" id="{10C21414-56B2-E23B-F3CA-BAB40525775A}"/>
              </a:ext>
            </a:extLst>
          </p:cNvPr>
          <p:cNvSpPr/>
          <p:nvPr/>
        </p:nvSpPr>
        <p:spPr>
          <a:xfrm>
            <a:off x="1501746" y="3041031"/>
            <a:ext cx="3973032" cy="389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住所</a:t>
            </a:r>
          </a:p>
        </p:txBody>
      </p:sp>
      <p:sp>
        <p:nvSpPr>
          <p:cNvPr id="28" name="テキスト ボックス 27">
            <a:extLst>
              <a:ext uri="{FF2B5EF4-FFF2-40B4-BE49-F238E27FC236}">
                <a16:creationId xmlns:a16="http://schemas.microsoft.com/office/drawing/2014/main" id="{9037D59D-A673-CDD8-A9EE-DB37CD97D106}"/>
              </a:ext>
            </a:extLst>
          </p:cNvPr>
          <p:cNvSpPr txBox="1"/>
          <p:nvPr/>
        </p:nvSpPr>
        <p:spPr>
          <a:xfrm>
            <a:off x="1318437" y="3916584"/>
            <a:ext cx="5032147" cy="369332"/>
          </a:xfrm>
          <a:prstGeom prst="rect">
            <a:avLst/>
          </a:prstGeom>
          <a:noFill/>
        </p:spPr>
        <p:txBody>
          <a:bodyPr wrap="none" rtlCol="0">
            <a:spAutoFit/>
          </a:bodyPr>
          <a:lstStyle/>
          <a:p>
            <a:pPr algn="l"/>
            <a:r>
              <a:rPr kumimoji="1" lang="ja-JP" altLang="en-US" dirty="0"/>
              <a:t>最近のシステムは住所欄が構造化されています</a:t>
            </a:r>
          </a:p>
        </p:txBody>
      </p:sp>
      <p:sp>
        <p:nvSpPr>
          <p:cNvPr id="30" name="矢印: 右 29">
            <a:extLst>
              <a:ext uri="{FF2B5EF4-FFF2-40B4-BE49-F238E27FC236}">
                <a16:creationId xmlns:a16="http://schemas.microsoft.com/office/drawing/2014/main" id="{0914E3C3-9454-7CC1-6EA0-B69E908F811A}"/>
              </a:ext>
            </a:extLst>
          </p:cNvPr>
          <p:cNvSpPr/>
          <p:nvPr/>
        </p:nvSpPr>
        <p:spPr>
          <a:xfrm>
            <a:off x="5773479" y="3062176"/>
            <a:ext cx="712381" cy="29410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95805549-BDD1-F53A-6D26-C01824E4A9CC}"/>
              </a:ext>
            </a:extLst>
          </p:cNvPr>
          <p:cNvSpPr txBox="1"/>
          <p:nvPr/>
        </p:nvSpPr>
        <p:spPr>
          <a:xfrm>
            <a:off x="6533915" y="2912706"/>
            <a:ext cx="2262158" cy="646331"/>
          </a:xfrm>
          <a:prstGeom prst="rect">
            <a:avLst/>
          </a:prstGeom>
          <a:noFill/>
        </p:spPr>
        <p:txBody>
          <a:bodyPr wrap="none" rtlCol="0">
            <a:spAutoFit/>
          </a:bodyPr>
          <a:lstStyle/>
          <a:p>
            <a:pPr algn="l"/>
            <a:r>
              <a:rPr kumimoji="1" lang="ja-JP" altLang="en-US" dirty="0"/>
              <a:t>・入力間違いの発生</a:t>
            </a:r>
            <a:endParaRPr kumimoji="1" lang="en-US" altLang="ja-JP" dirty="0"/>
          </a:p>
          <a:p>
            <a:pPr algn="l"/>
            <a:r>
              <a:rPr kumimoji="1" lang="ja-JP" altLang="en-US" dirty="0"/>
              <a:t>・自動処理が困難</a:t>
            </a:r>
          </a:p>
        </p:txBody>
      </p:sp>
      <p:sp>
        <p:nvSpPr>
          <p:cNvPr id="32" name="矢印: 右 31">
            <a:extLst>
              <a:ext uri="{FF2B5EF4-FFF2-40B4-BE49-F238E27FC236}">
                <a16:creationId xmlns:a16="http://schemas.microsoft.com/office/drawing/2014/main" id="{206F4845-52BE-7F06-E5D9-D128190B0ABF}"/>
              </a:ext>
            </a:extLst>
          </p:cNvPr>
          <p:cNvSpPr/>
          <p:nvPr/>
        </p:nvSpPr>
        <p:spPr>
          <a:xfrm>
            <a:off x="5773479" y="5360913"/>
            <a:ext cx="712381" cy="29410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0A98E0C-3868-C77E-88F2-8A6FA0479E4A}"/>
              </a:ext>
            </a:extLst>
          </p:cNvPr>
          <p:cNvSpPr txBox="1"/>
          <p:nvPr/>
        </p:nvSpPr>
        <p:spPr>
          <a:xfrm>
            <a:off x="6533915" y="4935957"/>
            <a:ext cx="4801314" cy="1200329"/>
          </a:xfrm>
          <a:prstGeom prst="rect">
            <a:avLst/>
          </a:prstGeom>
          <a:noFill/>
        </p:spPr>
        <p:txBody>
          <a:bodyPr wrap="none" rtlCol="0">
            <a:spAutoFit/>
          </a:bodyPr>
          <a:lstStyle/>
          <a:p>
            <a:pPr algn="l"/>
            <a:r>
              <a:rPr kumimoji="1" lang="ja-JP" altLang="en-US" dirty="0"/>
              <a:t>・入力フォームで入力間違いを確認ができる</a:t>
            </a:r>
            <a:endParaRPr kumimoji="1" lang="en-US" altLang="ja-JP" dirty="0"/>
          </a:p>
          <a:p>
            <a:pPr algn="l"/>
            <a:r>
              <a:rPr lang="ja-JP" altLang="en-US" dirty="0"/>
              <a:t>・郵便番号で自動入力ができる</a:t>
            </a:r>
            <a:endParaRPr lang="en-US" altLang="ja-JP" dirty="0"/>
          </a:p>
          <a:p>
            <a:pPr algn="l"/>
            <a:r>
              <a:rPr kumimoji="1" lang="ja-JP" altLang="en-US" dirty="0"/>
              <a:t>・地区別などの自動処理ができる</a:t>
            </a:r>
            <a:endParaRPr kumimoji="1" lang="en-US" altLang="ja-JP" dirty="0"/>
          </a:p>
          <a:p>
            <a:pPr algn="l"/>
            <a:r>
              <a:rPr lang="ja-JP" altLang="en-US" dirty="0"/>
              <a:t>・区画変更があっても住所の自動修正が可能</a:t>
            </a:r>
            <a:endParaRPr kumimoji="1" lang="ja-JP" altLang="en-US" dirty="0"/>
          </a:p>
        </p:txBody>
      </p:sp>
    </p:spTree>
    <p:extLst>
      <p:ext uri="{BB962C8B-B14F-4D97-AF65-F5344CB8AC3E}">
        <p14:creationId xmlns:p14="http://schemas.microsoft.com/office/powerpoint/2010/main" val="120644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F556351-2039-5E6D-BF1C-E3294635AC8B}"/>
              </a:ext>
            </a:extLst>
          </p:cNvPr>
          <p:cNvSpPr>
            <a:spLocks noGrp="1"/>
          </p:cNvSpPr>
          <p:nvPr>
            <p:ph idx="1"/>
          </p:nvPr>
        </p:nvSpPr>
        <p:spPr/>
        <p:txBody>
          <a:bodyPr/>
          <a:lstStyle/>
          <a:p>
            <a:r>
              <a:rPr kumimoji="1" lang="ja-JP" altLang="en-US" dirty="0"/>
              <a:t>従来はデータベースに蓄積して、大量データ処理することが主流でした。</a:t>
            </a:r>
            <a:endParaRPr kumimoji="1" lang="en-US" altLang="ja-JP" dirty="0"/>
          </a:p>
          <a:p>
            <a:r>
              <a:rPr kumimoji="1" lang="ja-JP" altLang="en-US" dirty="0"/>
              <a:t>しかし今は、人が</a:t>
            </a:r>
            <a:r>
              <a:rPr kumimoji="1" lang="en-US" altLang="ja-JP" dirty="0"/>
              <a:t>Web</a:t>
            </a:r>
            <a:r>
              <a:rPr kumimoji="1" lang="ja-JP" altLang="en-US" dirty="0"/>
              <a:t>で検索するように、「○○会社の本社は汐留か」→「汐留には大企業の本社がたくさんあるな」というようにデータの関連性をつないでデータを管理するリンクド・データも使われ始めています。</a:t>
            </a:r>
            <a:endParaRPr lang="en-US" altLang="ja-JP" dirty="0"/>
          </a:p>
          <a:p>
            <a:pPr lvl="1"/>
            <a:r>
              <a:rPr kumimoji="1" lang="ja-JP" altLang="en-US" dirty="0"/>
              <a:t>個々のデータの活用に適しています。</a:t>
            </a:r>
            <a:endParaRPr kumimoji="1" lang="en-US" altLang="ja-JP" dirty="0"/>
          </a:p>
          <a:p>
            <a:pPr lvl="1"/>
            <a:endParaRPr lang="en-US" altLang="ja-JP" dirty="0"/>
          </a:p>
          <a:p>
            <a:r>
              <a:rPr kumimoji="1" lang="ja-JP" altLang="en-US" dirty="0"/>
              <a:t>大量データの活用、個々のデータの活用などの目的に合わせてデータの管理方式を考えていくことが重要です。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3C19C7B2-0EDB-68F3-0960-12C74B5BB1BF}"/>
              </a:ext>
            </a:extLst>
          </p:cNvPr>
          <p:cNvSpPr>
            <a:spLocks noGrp="1"/>
          </p:cNvSpPr>
          <p:nvPr>
            <p:ph type="title"/>
          </p:nvPr>
        </p:nvSpPr>
        <p:spPr/>
        <p:txBody>
          <a:bodyPr/>
          <a:lstStyle/>
          <a:p>
            <a:r>
              <a:rPr kumimoji="1" lang="ja-JP" altLang="en-US" dirty="0"/>
              <a:t>データはつながっていることを意識する</a:t>
            </a:r>
          </a:p>
        </p:txBody>
      </p:sp>
      <p:sp>
        <p:nvSpPr>
          <p:cNvPr id="4" name="スライド番号プレースホルダー 3">
            <a:extLst>
              <a:ext uri="{FF2B5EF4-FFF2-40B4-BE49-F238E27FC236}">
                <a16:creationId xmlns:a16="http://schemas.microsoft.com/office/drawing/2014/main" id="{34A4E720-C5F4-B8B3-8C2A-0F94FABD5F12}"/>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Tree>
    <p:extLst>
      <p:ext uri="{BB962C8B-B14F-4D97-AF65-F5344CB8AC3E}">
        <p14:creationId xmlns:p14="http://schemas.microsoft.com/office/powerpoint/2010/main" val="1234743966"/>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kumimoji="1" dirty="0"/>
        </a:defPPr>
      </a:lstStyle>
    </a:txDef>
  </a:objectDefaults>
  <a:extraClrSchemeLst/>
  <a:extLst>
    <a:ext uri="{05A4C25C-085E-4340-85A3-A5531E510DB2}">
      <thm15:themeFamily xmlns:thm15="http://schemas.microsoft.com/office/thememl/2012/main" name="プレゼンテーション3" id="{C6914FBA-6474-4A5C-8CD0-2ACA739B9CC4}" vid="{6F26058F-DA50-4DF5-B67E-AA321BCCC8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F684C-D87D-4379-8174-7840238CE5FE}">
  <ds:schemaRefs>
    <ds:schemaRef ds:uri="http://purl.org/dc/dcmitype/"/>
    <ds:schemaRef ds:uri="http://www.w3.org/XML/1998/namespace"/>
    <ds:schemaRef ds:uri="http://purl.org/dc/terms/"/>
    <ds:schemaRef ds:uri="http://schemas.microsoft.com/office/infopath/2007/PartnerControls"/>
    <ds:schemaRef ds:uri="8c3438c2-774e-4b56-8e53-485ea73e7025"/>
    <ds:schemaRef ds:uri="http://purl.org/dc/elements/1.1/"/>
    <ds:schemaRef ds:uri="http://schemas.microsoft.com/sharepoint/v3"/>
    <ds:schemaRef ds:uri="http://schemas.microsoft.com/office/2006/documentManagement/types"/>
    <ds:schemaRef ds:uri="http://schemas.openxmlformats.org/package/2006/metadata/core-properties"/>
    <ds:schemaRef ds:uri="a753eb55-ace7-47fe-8293-79a8dad7846a"/>
    <ds:schemaRef ds:uri="http://schemas.microsoft.com/office/2006/metadata/properties"/>
  </ds:schemaRefs>
</ds:datastoreItem>
</file>

<file path=customXml/itemProps2.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3.xml><?xml version="1.0" encoding="utf-8"?>
<ds:datastoreItem xmlns:ds="http://schemas.openxmlformats.org/officeDocument/2006/customXml" ds:itemID="{DB338FFF-C661-4057-A435-4F1EBBA40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GIFacademy</Template>
  <TotalTime>4133</TotalTime>
  <Words>4215</Words>
  <Application>Microsoft Office PowerPoint</Application>
  <PresentationFormat>Widescreen</PresentationFormat>
  <Paragraphs>392</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デジタル庁_20210907</vt:lpstr>
      <vt:lpstr>データを扱う </vt:lpstr>
      <vt:lpstr>この教材の学習目標と学習項目</vt:lpstr>
      <vt:lpstr>世の中のデータは使いやすいとは限らない</vt:lpstr>
      <vt:lpstr>データには、できるだけ人が関与しない</vt:lpstr>
      <vt:lpstr>データ収集は専用機器や先端技術でなくてもできる</vt:lpstr>
      <vt:lpstr>組織の持つデータを整理する</vt:lpstr>
      <vt:lpstr>データをマーケットに出す／外部から入手する</vt:lpstr>
      <vt:lpstr>データ品質を作りこむ</vt:lpstr>
      <vt:lpstr>データはつながっていることを意識する</vt:lpstr>
      <vt:lpstr>体制を作る　人材を育てる</vt:lpstr>
      <vt:lpstr>グローバルをみる　標準を見る</vt:lpstr>
      <vt:lpstr>データのエコシステム</vt:lpstr>
      <vt:lpstr>データの設計</vt:lpstr>
      <vt:lpstr>データの設計（リレーショナル・データベース）</vt:lpstr>
      <vt:lpstr>データの設計（キーバリュー・データベース）</vt:lpstr>
      <vt:lpstr>データの設計（グラフ・データベース）</vt:lpstr>
      <vt:lpstr>データの設計（標準や参照モデルの活用）</vt:lpstr>
      <vt:lpstr>データの収集</vt:lpstr>
      <vt:lpstr>データの収集の工夫</vt:lpstr>
      <vt:lpstr>センサー情報の収集</vt:lpstr>
      <vt:lpstr>外部データ連携</vt:lpstr>
      <vt:lpstr>データ統合</vt:lpstr>
      <vt:lpstr>データ統合（マッピング）</vt:lpstr>
      <vt:lpstr>データ統合（重複データの管理）</vt:lpstr>
      <vt:lpstr>データ処理（データクレンジング）</vt:lpstr>
      <vt:lpstr>データ処理</vt:lpstr>
      <vt:lpstr>Web公開</vt:lpstr>
      <vt:lpstr>API等</vt:lpstr>
      <vt:lpstr>データの公開や流通に関する注意事項（ルール等）</vt:lpstr>
      <vt:lpstr>データ蓄積</vt:lpstr>
      <vt:lpstr>データ廃棄</vt:lpstr>
      <vt:lpstr>データのガバナンス</vt:lpstr>
      <vt:lpstr>まとめ</vt:lpstr>
      <vt:lpstr>GIFアカデミーについて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社会におけるデータ </dc:title>
  <dc:creator>平本 健二(HIRAMOTO Kenji)</dc:creator>
  <cp:keywords>プレゼン, プレゼンテーション, テンプレート</cp:keywords>
  <cp:lastModifiedBy>平本 健二(HIRAMOTO Kenji)</cp:lastModifiedBy>
  <cp:revision>13</cp:revision>
  <cp:lastPrinted>2022-12-31T02:33:21Z</cp:lastPrinted>
  <dcterms:created xsi:type="dcterms:W3CDTF">2022-12-24T02:07:09Z</dcterms:created>
  <dcterms:modified xsi:type="dcterms:W3CDTF">2023-03-29T03:01:41Z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y fmtid="{D5CDD505-2E9C-101B-9397-08002B2CF9AE}" pid="13" name="MediaServiceImageTags">
    <vt:lpwstr/>
  </property>
</Properties>
</file>