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24689-F165-49EC-B7DB-F303D8E40C3D}" v="2" dt="2022-08-26T07:14:1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5" autoAdjust="0"/>
  </p:normalViewPr>
  <p:slideViewPr>
    <p:cSldViewPr snapToGrid="0">
      <p:cViewPr varScale="1">
        <p:scale>
          <a:sx n="130" d="100"/>
          <a:sy n="130" d="100"/>
        </p:scale>
        <p:origin x="134" y="2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2022/8/26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2022/8/26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oleObject" Target="../embeddings/oleObject1.bin"/><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name="ビットマップ イメージ" r:id="rId10" imgW="1219370" imgH="619211" progId="Paint.Picture">
                  <p:embed/>
                </p:oleObj>
              </mc:Choice>
              <mc:Fallback>
                <p:oleObj name="ビットマップ イメージ" r:id="rId10"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dirty="0"/>
              <a:t>コアデータパーツは、日付、アドレスなど、どのデータにも共通的に活用されるデータ項目を定義しています。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51155"/>
            <a:ext cx="11954493" cy="591252"/>
          </a:xfrm>
        </p:spPr>
        <p:txBody>
          <a:bodyPr vert="horz" lIns="91440" tIns="45720" rIns="91440" bIns="45720" rtlCol="0" anchor="t">
            <a:noAutofit/>
          </a:bodyPr>
          <a:lstStyle/>
          <a:p>
            <a:r>
              <a:rPr kumimoji="1" lang="ja-JP" altLang="en-US">
                <a:solidFill>
                  <a:srgbClr val="FF0000"/>
                </a:solidFill>
              </a:rPr>
              <a:t>コア</a:t>
            </a:r>
            <a:r>
              <a:rPr lang="ja-JP" altLang="en-US">
                <a:solidFill>
                  <a:srgbClr val="FF0000"/>
                </a:solidFill>
              </a:rPr>
              <a:t>・</a:t>
            </a:r>
            <a:r>
              <a:rPr kumimoji="1" lang="ja-JP" altLang="en-US">
                <a:solidFill>
                  <a:srgbClr val="FF0000"/>
                </a:solidFill>
              </a:rPr>
              <a:t>データ</a:t>
            </a:r>
            <a:r>
              <a:rPr lang="ja-JP" altLang="en-US">
                <a:solidFill>
                  <a:srgbClr val="FF0000"/>
                </a:solidFill>
              </a:rPr>
              <a:t>・</a:t>
            </a:r>
            <a:r>
              <a:rPr kumimoji="1" lang="ja-JP" altLang="en-US">
                <a:solidFill>
                  <a:srgbClr val="FF0000"/>
                </a:solidFill>
              </a:rPr>
              <a:t>モデル</a:t>
            </a:r>
            <a:r>
              <a:rPr kumimoji="1" lang="ja-JP" altLang="en-US"/>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519497"/>
            <a:ext cx="11353801" cy="591252"/>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35802"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4" ma:contentTypeDescription="新しいドキュメントを作成します。" ma:contentTypeScope="" ma:versionID="5cff38341164ef1488fc0a24456c290c">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13cea36877208107684981ea0154bad"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4853D1-DB46-45C8-8BEA-312D64EDE718}">
  <ds:schemaRefs>
    <ds:schemaRef ds:uri="a753eb55-ace7-47fe-8293-79a8dad7846a"/>
    <ds:schemaRef ds:uri="http://schemas.openxmlformats.org/package/2006/metadata/core-properties"/>
    <ds:schemaRef ds:uri="8c3438c2-774e-4b56-8e53-485ea73e7025"/>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9FAD4EEB-58DE-4A69-8B71-FC5FA2334F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43CD7A-955B-44A0-AEC6-55142CB80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7848</Words>
  <Application>Microsoft Office PowerPoint</Application>
  <PresentationFormat>ワイド画面</PresentationFormat>
  <Paragraphs>1259</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5</cp:revision>
  <dcterms:created xsi:type="dcterms:W3CDTF">2022-05-09T00:14:16Z</dcterms:created>
  <dcterms:modified xsi:type="dcterms:W3CDTF">2022-08-26T07:16:51Z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ies>
</file>