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1E9B1-8D81-4F39-9E82-D4F32868ACEC}" v="217" dt="2022-04-09T03:54:17.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119" d="100"/>
          <a:sy n="119" d="100"/>
        </p:scale>
        <p:origin x="150"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moto Kenji" userId="b1d7ca64577e912d" providerId="LiveId" clId="{FE41E9B1-8D81-4F39-9E82-D4F32868ACEC}"/>
    <pc:docChg chg="undo custSel addSld modSld sldOrd">
      <pc:chgData name="Hiramoto Kenji" userId="b1d7ca64577e912d" providerId="LiveId" clId="{FE41E9B1-8D81-4F39-9E82-D4F32868ACEC}" dt="2022-04-09T03:54:17.998" v="5159"/>
      <pc:docMkLst>
        <pc:docMk/>
      </pc:docMkLst>
      <pc:sldChg chg="modSp mod">
        <pc:chgData name="Hiramoto Kenji" userId="b1d7ca64577e912d" providerId="LiveId" clId="{FE41E9B1-8D81-4F39-9E82-D4F32868ACEC}" dt="2022-04-09T03:03:22.450" v="3272" actId="20577"/>
        <pc:sldMkLst>
          <pc:docMk/>
          <pc:sldMk cId="474201416" sldId="2789"/>
        </pc:sldMkLst>
        <pc:spChg chg="mod">
          <ac:chgData name="Hiramoto Kenji" userId="b1d7ca64577e912d" providerId="LiveId" clId="{FE41E9B1-8D81-4F39-9E82-D4F32868ACEC}" dt="2022-04-09T03:03:22.450" v="3272" actId="20577"/>
          <ac:spMkLst>
            <pc:docMk/>
            <pc:sldMk cId="474201416" sldId="2789"/>
            <ac:spMk id="2" creationId="{B7B3CD5C-3373-4522-A787-0EF655012800}"/>
          </ac:spMkLst>
        </pc:spChg>
      </pc:sldChg>
      <pc:sldChg chg="modSp mod">
        <pc:chgData name="Hiramoto Kenji" userId="b1d7ca64577e912d" providerId="LiveId" clId="{FE41E9B1-8D81-4F39-9E82-D4F32868ACEC}" dt="2022-04-06T06:17:58.158" v="437" actId="6549"/>
        <pc:sldMkLst>
          <pc:docMk/>
          <pc:sldMk cId="2752170124" sldId="2899"/>
        </pc:sldMkLst>
        <pc:spChg chg="mod">
          <ac:chgData name="Hiramoto Kenji" userId="b1d7ca64577e912d" providerId="LiveId" clId="{FE41E9B1-8D81-4F39-9E82-D4F32868ACEC}" dt="2022-04-06T06:17:58.158" v="437" actId="6549"/>
          <ac:spMkLst>
            <pc:docMk/>
            <pc:sldMk cId="2752170124" sldId="2899"/>
            <ac:spMk id="2" creationId="{03E48935-438F-4CFF-BBF2-692B504AF895}"/>
          </ac:spMkLst>
        </pc:spChg>
      </pc:sldChg>
      <pc:sldChg chg="addSp modSp mod">
        <pc:chgData name="Hiramoto Kenji" userId="b1d7ca64577e912d" providerId="LiveId" clId="{FE41E9B1-8D81-4F39-9E82-D4F32868ACEC}" dt="2022-04-09T03:54:11.286" v="5157" actId="1076"/>
        <pc:sldMkLst>
          <pc:docMk/>
          <pc:sldMk cId="3221705711" sldId="2918"/>
        </pc:sldMkLst>
        <pc:spChg chg="ord">
          <ac:chgData name="Hiramoto Kenji" userId="b1d7ca64577e912d" providerId="LiveId" clId="{FE41E9B1-8D81-4F39-9E82-D4F32868ACEC}" dt="2022-04-09T02:39:34.508" v="2106" actId="166"/>
          <ac:spMkLst>
            <pc:docMk/>
            <pc:sldMk cId="3221705711" sldId="2918"/>
            <ac:spMk id="3" creationId="{DA4ABB33-C432-4A54-A285-03EEC6074907}"/>
          </ac:spMkLst>
        </pc:spChg>
        <pc:spChg chg="ord">
          <ac:chgData name="Hiramoto Kenji" userId="b1d7ca64577e912d" providerId="LiveId" clId="{FE41E9B1-8D81-4F39-9E82-D4F32868ACEC}" dt="2022-04-09T02:39:34.508" v="2106" actId="166"/>
          <ac:spMkLst>
            <pc:docMk/>
            <pc:sldMk cId="3221705711" sldId="2918"/>
            <ac:spMk id="8" creationId="{A8229369-D7F2-4703-A89E-52D25E7B419E}"/>
          </ac:spMkLst>
        </pc:spChg>
        <pc:spChg chg="mod">
          <ac:chgData name="Hiramoto Kenji" userId="b1d7ca64577e912d" providerId="LiveId" clId="{FE41E9B1-8D81-4F39-9E82-D4F32868ACEC}" dt="2022-04-09T02:39:16.696" v="2105" actId="1038"/>
          <ac:spMkLst>
            <pc:docMk/>
            <pc:sldMk cId="3221705711" sldId="2918"/>
            <ac:spMk id="69" creationId="{3CA84A13-7D44-4215-A9A9-BD53157D1DEB}"/>
          </ac:spMkLst>
        </pc:spChg>
        <pc:spChg chg="mod">
          <ac:chgData name="Hiramoto Kenji" userId="b1d7ca64577e912d" providerId="LiveId" clId="{FE41E9B1-8D81-4F39-9E82-D4F32868ACEC}" dt="2022-04-09T02:39:16.696" v="2105" actId="1038"/>
          <ac:spMkLst>
            <pc:docMk/>
            <pc:sldMk cId="3221705711" sldId="2918"/>
            <ac:spMk id="70" creationId="{B96469FC-6BED-4AE2-8EC9-BAC8FE2B84C1}"/>
          </ac:spMkLst>
        </pc:spChg>
        <pc:spChg chg="mod">
          <ac:chgData name="Hiramoto Kenji" userId="b1d7ca64577e912d" providerId="LiveId" clId="{FE41E9B1-8D81-4F39-9E82-D4F32868ACEC}" dt="2022-04-09T02:39:16.696" v="2105" actId="1038"/>
          <ac:spMkLst>
            <pc:docMk/>
            <pc:sldMk cId="3221705711" sldId="2918"/>
            <ac:spMk id="71" creationId="{6D8FEDFC-734C-48C1-9D8D-29D7BD6CB69C}"/>
          </ac:spMkLst>
        </pc:spChg>
        <pc:spChg chg="mod">
          <ac:chgData name="Hiramoto Kenji" userId="b1d7ca64577e912d" providerId="LiveId" clId="{FE41E9B1-8D81-4F39-9E82-D4F32868ACEC}" dt="2022-04-09T02:39:16.696" v="2105" actId="1038"/>
          <ac:spMkLst>
            <pc:docMk/>
            <pc:sldMk cId="3221705711" sldId="2918"/>
            <ac:spMk id="72" creationId="{D64B1B38-1EA4-4AE1-AEC3-16BFE0363C89}"/>
          </ac:spMkLst>
        </pc:spChg>
        <pc:spChg chg="mod">
          <ac:chgData name="Hiramoto Kenji" userId="b1d7ca64577e912d" providerId="LiveId" clId="{FE41E9B1-8D81-4F39-9E82-D4F32868ACEC}" dt="2022-04-09T02:39:02.415" v="2075" actId="1076"/>
          <ac:spMkLst>
            <pc:docMk/>
            <pc:sldMk cId="3221705711" sldId="2918"/>
            <ac:spMk id="74" creationId="{A1823331-A76E-4B45-906F-C815FEB3FE66}"/>
          </ac:spMkLst>
        </pc:spChg>
        <pc:spChg chg="add mod">
          <ac:chgData name="Hiramoto Kenji" userId="b1d7ca64577e912d" providerId="LiveId" clId="{FE41E9B1-8D81-4F39-9E82-D4F32868ACEC}" dt="2022-04-09T02:39:16.696" v="2105" actId="1038"/>
          <ac:spMkLst>
            <pc:docMk/>
            <pc:sldMk cId="3221705711" sldId="2918"/>
            <ac:spMk id="75" creationId="{B630A921-483A-4A7B-91AA-B81556BEA35D}"/>
          </ac:spMkLst>
        </pc:spChg>
        <pc:spChg chg="mod">
          <ac:chgData name="Hiramoto Kenji" userId="b1d7ca64577e912d" providerId="LiveId" clId="{FE41E9B1-8D81-4F39-9E82-D4F32868ACEC}" dt="2022-04-09T03:54:11.286" v="5157" actId="1076"/>
          <ac:spMkLst>
            <pc:docMk/>
            <pc:sldMk cId="3221705711" sldId="2918"/>
            <ac:spMk id="116" creationId="{47C0C1CB-52BA-4776-B936-0B63C36F2125}"/>
          </ac:spMkLst>
        </pc:spChg>
        <pc:spChg chg="add mod">
          <ac:chgData name="Hiramoto Kenji" userId="b1d7ca64577e912d" providerId="LiveId" clId="{FE41E9B1-8D81-4F39-9E82-D4F32868ACEC}" dt="2022-04-09T02:39:16.696" v="2105" actId="1038"/>
          <ac:spMkLst>
            <pc:docMk/>
            <pc:sldMk cId="3221705711" sldId="2918"/>
            <ac:spMk id="117" creationId="{A824E594-6610-4F8D-A5BC-D8A99F4C5C77}"/>
          </ac:spMkLst>
        </pc:spChg>
        <pc:spChg chg="add mod">
          <ac:chgData name="Hiramoto Kenji" userId="b1d7ca64577e912d" providerId="LiveId" clId="{FE41E9B1-8D81-4F39-9E82-D4F32868ACEC}" dt="2022-04-09T02:39:16.696" v="2105" actId="1038"/>
          <ac:spMkLst>
            <pc:docMk/>
            <pc:sldMk cId="3221705711" sldId="2918"/>
            <ac:spMk id="118" creationId="{B4C9EEF0-D417-4446-8B7B-10BA390D2D1D}"/>
          </ac:spMkLst>
        </pc:spChg>
      </pc:sldChg>
      <pc:sldChg chg="modSp mod">
        <pc:chgData name="Hiramoto Kenji" userId="b1d7ca64577e912d" providerId="LiveId" clId="{FE41E9B1-8D81-4F39-9E82-D4F32868ACEC}" dt="2022-04-09T03:17:33.669" v="3809" actId="6549"/>
        <pc:sldMkLst>
          <pc:docMk/>
          <pc:sldMk cId="3708438120" sldId="2919"/>
        </pc:sldMkLst>
        <pc:spChg chg="mod">
          <ac:chgData name="Hiramoto Kenji" userId="b1d7ca64577e912d" providerId="LiveId" clId="{FE41E9B1-8D81-4F39-9E82-D4F32868ACEC}" dt="2022-04-09T03:17:33.669" v="3809" actId="6549"/>
          <ac:spMkLst>
            <pc:docMk/>
            <pc:sldMk cId="3708438120" sldId="2919"/>
            <ac:spMk id="254" creationId="{27FD6673-BE95-472A-97BE-33DE30B5E922}"/>
          </ac:spMkLst>
        </pc:spChg>
      </pc:sldChg>
      <pc:sldChg chg="addSp delSp modSp mod">
        <pc:chgData name="Hiramoto Kenji" userId="b1d7ca64577e912d" providerId="LiveId" clId="{FE41E9B1-8D81-4F39-9E82-D4F32868ACEC}" dt="2022-04-09T03:54:17.998" v="5159"/>
        <pc:sldMkLst>
          <pc:docMk/>
          <pc:sldMk cId="3393683791" sldId="2927"/>
        </pc:sldMkLst>
        <pc:spChg chg="mod">
          <ac:chgData name="Hiramoto Kenji" userId="b1d7ca64577e912d" providerId="LiveId" clId="{FE41E9B1-8D81-4F39-9E82-D4F32868ACEC}" dt="2022-04-09T02:40:57.170" v="2111" actId="1076"/>
          <ac:spMkLst>
            <pc:docMk/>
            <pc:sldMk cId="3393683791" sldId="2927"/>
            <ac:spMk id="8" creationId="{97B8799E-B6D0-4CB6-A055-E0B8D56D4875}"/>
          </ac:spMkLst>
        </pc:spChg>
        <pc:spChg chg="add mod ord">
          <ac:chgData name="Hiramoto Kenji" userId="b1d7ca64577e912d" providerId="LiveId" clId="{FE41E9B1-8D81-4F39-9E82-D4F32868ACEC}" dt="2022-04-09T02:40:10.083" v="2109" actId="167"/>
          <ac:spMkLst>
            <pc:docMk/>
            <pc:sldMk cId="3393683791" sldId="2927"/>
            <ac:spMk id="116" creationId="{387183A2-7FD7-448E-92FD-55DBEFBAD41C}"/>
          </ac:spMkLst>
        </pc:spChg>
        <pc:spChg chg="del">
          <ac:chgData name="Hiramoto Kenji" userId="b1d7ca64577e912d" providerId="LiveId" clId="{FE41E9B1-8D81-4F39-9E82-D4F32868ACEC}" dt="2022-04-09T02:43:21.140" v="2193" actId="478"/>
          <ac:spMkLst>
            <pc:docMk/>
            <pc:sldMk cId="3393683791" sldId="2927"/>
            <ac:spMk id="117" creationId="{E1BC7481-A6D7-46F4-9B9A-9880001C8592}"/>
          </ac:spMkLst>
        </pc:spChg>
        <pc:spChg chg="add mod ord">
          <ac:chgData name="Hiramoto Kenji" userId="b1d7ca64577e912d" providerId="LiveId" clId="{FE41E9B1-8D81-4F39-9E82-D4F32868ACEC}" dt="2022-04-09T02:40:48.160" v="2110" actId="208"/>
          <ac:spMkLst>
            <pc:docMk/>
            <pc:sldMk cId="3393683791" sldId="2927"/>
            <ac:spMk id="118" creationId="{CE9161C9-B62F-4F47-A605-61E48E8B9928}"/>
          </ac:spMkLst>
        </pc:spChg>
        <pc:spChg chg="add mod ord">
          <ac:chgData name="Hiramoto Kenji" userId="b1d7ca64577e912d" providerId="LiveId" clId="{FE41E9B1-8D81-4F39-9E82-D4F32868ACEC}" dt="2022-04-09T02:40:48.160" v="2110" actId="208"/>
          <ac:spMkLst>
            <pc:docMk/>
            <pc:sldMk cId="3393683791" sldId="2927"/>
            <ac:spMk id="119" creationId="{2EBDF545-A0A8-4982-9252-2E687C66F62B}"/>
          </ac:spMkLst>
        </pc:spChg>
        <pc:spChg chg="ord">
          <ac:chgData name="Hiramoto Kenji" userId="b1d7ca64577e912d" providerId="LiveId" clId="{FE41E9B1-8D81-4F39-9E82-D4F32868ACEC}" dt="2022-04-09T02:40:10.083" v="2109" actId="167"/>
          <ac:spMkLst>
            <pc:docMk/>
            <pc:sldMk cId="3393683791" sldId="2927"/>
            <ac:spMk id="124" creationId="{7E5955E2-E486-43A1-832E-CEC27C004E18}"/>
          </ac:spMkLst>
        </pc:spChg>
        <pc:spChg chg="del">
          <ac:chgData name="Hiramoto Kenji" userId="b1d7ca64577e912d" providerId="LiveId" clId="{FE41E9B1-8D81-4F39-9E82-D4F32868ACEC}" dt="2022-04-09T02:39:57.254" v="2107" actId="478"/>
          <ac:spMkLst>
            <pc:docMk/>
            <pc:sldMk cId="3393683791" sldId="2927"/>
            <ac:spMk id="133" creationId="{C72E2D6C-7E54-4761-8D5A-229D5191F3E6}"/>
          </ac:spMkLst>
        </pc:spChg>
        <pc:spChg chg="del">
          <ac:chgData name="Hiramoto Kenji" userId="b1d7ca64577e912d" providerId="LiveId" clId="{FE41E9B1-8D81-4F39-9E82-D4F32868ACEC}" dt="2022-04-09T02:39:57.254" v="2107" actId="478"/>
          <ac:spMkLst>
            <pc:docMk/>
            <pc:sldMk cId="3393683791" sldId="2927"/>
            <ac:spMk id="134" creationId="{C605E2B4-0587-48FE-A848-A124A5DD9371}"/>
          </ac:spMkLst>
        </pc:spChg>
        <pc:spChg chg="del">
          <ac:chgData name="Hiramoto Kenji" userId="b1d7ca64577e912d" providerId="LiveId" clId="{FE41E9B1-8D81-4F39-9E82-D4F32868ACEC}" dt="2022-04-09T02:39:57.254" v="2107" actId="478"/>
          <ac:spMkLst>
            <pc:docMk/>
            <pc:sldMk cId="3393683791" sldId="2927"/>
            <ac:spMk id="135" creationId="{55B180FF-359E-4DF0-BAAB-6F6A82FF582C}"/>
          </ac:spMkLst>
        </pc:spChg>
        <pc:spChg chg="del">
          <ac:chgData name="Hiramoto Kenji" userId="b1d7ca64577e912d" providerId="LiveId" clId="{FE41E9B1-8D81-4F39-9E82-D4F32868ACEC}" dt="2022-04-09T02:39:57.254" v="2107" actId="478"/>
          <ac:spMkLst>
            <pc:docMk/>
            <pc:sldMk cId="3393683791" sldId="2927"/>
            <ac:spMk id="136" creationId="{9D5EB524-3172-4E81-95B5-84F48D654ABC}"/>
          </ac:spMkLst>
        </pc:spChg>
        <pc:spChg chg="del">
          <ac:chgData name="Hiramoto Kenji" userId="b1d7ca64577e912d" providerId="LiveId" clId="{FE41E9B1-8D81-4F39-9E82-D4F32868ACEC}" dt="2022-04-09T02:39:57.254" v="2107" actId="478"/>
          <ac:spMkLst>
            <pc:docMk/>
            <pc:sldMk cId="3393683791" sldId="2927"/>
            <ac:spMk id="137" creationId="{6A327FC9-5865-4357-A38D-836D2C5730B8}"/>
          </ac:spMkLst>
        </pc:spChg>
        <pc:spChg chg="add mod ord">
          <ac:chgData name="Hiramoto Kenji" userId="b1d7ca64577e912d" providerId="LiveId" clId="{FE41E9B1-8D81-4F39-9E82-D4F32868ACEC}" dt="2022-04-09T02:40:48.160" v="2110" actId="208"/>
          <ac:spMkLst>
            <pc:docMk/>
            <pc:sldMk cId="3393683791" sldId="2927"/>
            <ac:spMk id="139" creationId="{9E25E379-1069-4713-81C4-84A5876EEB71}"/>
          </ac:spMkLst>
        </pc:spChg>
        <pc:spChg chg="add mod ord">
          <ac:chgData name="Hiramoto Kenji" userId="b1d7ca64577e912d" providerId="LiveId" clId="{FE41E9B1-8D81-4F39-9E82-D4F32868ACEC}" dt="2022-04-09T02:40:48.160" v="2110" actId="208"/>
          <ac:spMkLst>
            <pc:docMk/>
            <pc:sldMk cId="3393683791" sldId="2927"/>
            <ac:spMk id="140" creationId="{9D29BAE0-C744-4A11-AB9E-8233CBD0E0D1}"/>
          </ac:spMkLst>
        </pc:spChg>
        <pc:spChg chg="add mod ord">
          <ac:chgData name="Hiramoto Kenji" userId="b1d7ca64577e912d" providerId="LiveId" clId="{FE41E9B1-8D81-4F39-9E82-D4F32868ACEC}" dt="2022-04-09T02:40:48.160" v="2110" actId="208"/>
          <ac:spMkLst>
            <pc:docMk/>
            <pc:sldMk cId="3393683791" sldId="2927"/>
            <ac:spMk id="141" creationId="{651C6491-291A-4E82-B4B7-7A7A289A5EF3}"/>
          </ac:spMkLst>
        </pc:spChg>
        <pc:spChg chg="add mod ord">
          <ac:chgData name="Hiramoto Kenji" userId="b1d7ca64577e912d" providerId="LiveId" clId="{FE41E9B1-8D81-4F39-9E82-D4F32868ACEC}" dt="2022-04-09T02:40:10.083" v="2109" actId="167"/>
          <ac:spMkLst>
            <pc:docMk/>
            <pc:sldMk cId="3393683791" sldId="2927"/>
            <ac:spMk id="142" creationId="{CED443DE-E407-4702-A196-6CC86EE1934C}"/>
          </ac:spMkLst>
        </pc:spChg>
        <pc:spChg chg="add mod">
          <ac:chgData name="Hiramoto Kenji" userId="b1d7ca64577e912d" providerId="LiveId" clId="{FE41E9B1-8D81-4F39-9E82-D4F32868ACEC}" dt="2022-04-09T02:41:12.399" v="2113" actId="208"/>
          <ac:spMkLst>
            <pc:docMk/>
            <pc:sldMk cId="3393683791" sldId="2927"/>
            <ac:spMk id="143" creationId="{9CBB6F9C-EA23-497E-919D-BD9CF15068B2}"/>
          </ac:spMkLst>
        </pc:spChg>
        <pc:spChg chg="add del mod">
          <ac:chgData name="Hiramoto Kenji" userId="b1d7ca64577e912d" providerId="LiveId" clId="{FE41E9B1-8D81-4F39-9E82-D4F32868ACEC}" dt="2022-04-09T03:54:17.612" v="5158" actId="478"/>
          <ac:spMkLst>
            <pc:docMk/>
            <pc:sldMk cId="3393683791" sldId="2927"/>
            <ac:spMk id="144" creationId="{3A01D78D-FEFE-4FE3-A30E-15E4E7A3E488}"/>
          </ac:spMkLst>
        </pc:spChg>
        <pc:spChg chg="add mod">
          <ac:chgData name="Hiramoto Kenji" userId="b1d7ca64577e912d" providerId="LiveId" clId="{FE41E9B1-8D81-4F39-9E82-D4F32868ACEC}" dt="2022-04-09T03:54:17.998" v="5159"/>
          <ac:spMkLst>
            <pc:docMk/>
            <pc:sldMk cId="3393683791" sldId="2927"/>
            <ac:spMk id="145" creationId="{FB900FBF-5020-4D0C-BDE0-C6BB00F6514C}"/>
          </ac:spMkLst>
        </pc:spChg>
      </pc:sldChg>
      <pc:sldChg chg="modSp mod">
        <pc:chgData name="Hiramoto Kenji" userId="b1d7ca64577e912d" providerId="LiveId" clId="{FE41E9B1-8D81-4F39-9E82-D4F32868ACEC}" dt="2022-04-09T02:06:26.253" v="866" actId="20577"/>
        <pc:sldMkLst>
          <pc:docMk/>
          <pc:sldMk cId="2748431321" sldId="2928"/>
        </pc:sldMkLst>
        <pc:spChg chg="mod">
          <ac:chgData name="Hiramoto Kenji" userId="b1d7ca64577e912d" providerId="LiveId" clId="{FE41E9B1-8D81-4F39-9E82-D4F32868ACEC}" dt="2022-04-09T02:06:26.253" v="866" actId="20577"/>
          <ac:spMkLst>
            <pc:docMk/>
            <pc:sldMk cId="2748431321" sldId="2928"/>
            <ac:spMk id="5" creationId="{432EF06D-AAC7-4C47-9AA3-E7B71B10C661}"/>
          </ac:spMkLst>
        </pc:spChg>
      </pc:sldChg>
      <pc:sldChg chg="modSp mod">
        <pc:chgData name="Hiramoto Kenji" userId="b1d7ca64577e912d" providerId="LiveId" clId="{FE41E9B1-8D81-4F39-9E82-D4F32868ACEC}" dt="2022-04-09T02:58:08.114" v="3078" actId="1035"/>
        <pc:sldMkLst>
          <pc:docMk/>
          <pc:sldMk cId="4260008396" sldId="2929"/>
        </pc:sldMkLst>
        <pc:spChg chg="mod">
          <ac:chgData name="Hiramoto Kenji" userId="b1d7ca64577e912d" providerId="LiveId" clId="{FE41E9B1-8D81-4F39-9E82-D4F32868ACEC}" dt="2022-04-09T02:58:08.114" v="3078" actId="1035"/>
          <ac:spMkLst>
            <pc:docMk/>
            <pc:sldMk cId="4260008396" sldId="2929"/>
            <ac:spMk id="2" creationId="{B7210956-5F16-43E2-A667-D66581D3D46A}"/>
          </ac:spMkLst>
        </pc:spChg>
        <pc:spChg chg="mod">
          <ac:chgData name="Hiramoto Kenji" userId="b1d7ca64577e912d" providerId="LiveId" clId="{FE41E9B1-8D81-4F39-9E82-D4F32868ACEC}" dt="2022-04-09T02:57:49.429" v="3045" actId="1036"/>
          <ac:spMkLst>
            <pc:docMk/>
            <pc:sldMk cId="4260008396" sldId="2929"/>
            <ac:spMk id="6" creationId="{32B19106-EF1B-4D44-BE85-20D5689903C9}"/>
          </ac:spMkLst>
        </pc:spChg>
        <pc:spChg chg="mod">
          <ac:chgData name="Hiramoto Kenji" userId="b1d7ca64577e912d" providerId="LiveId" clId="{FE41E9B1-8D81-4F39-9E82-D4F32868ACEC}" dt="2022-04-09T02:57:49.429" v="3045" actId="1036"/>
          <ac:spMkLst>
            <pc:docMk/>
            <pc:sldMk cId="4260008396" sldId="2929"/>
            <ac:spMk id="8" creationId="{5CFC4611-FF84-4E1F-811A-9EC5FC9A3439}"/>
          </ac:spMkLst>
        </pc:spChg>
        <pc:spChg chg="mod">
          <ac:chgData name="Hiramoto Kenji" userId="b1d7ca64577e912d" providerId="LiveId" clId="{FE41E9B1-8D81-4F39-9E82-D4F32868ACEC}" dt="2022-04-09T02:57:01.676" v="2932" actId="1036"/>
          <ac:spMkLst>
            <pc:docMk/>
            <pc:sldMk cId="4260008396" sldId="2929"/>
            <ac:spMk id="9" creationId="{7C062F9F-5AFA-49EB-8CD8-B05A8C4E9BDC}"/>
          </ac:spMkLst>
        </pc:spChg>
        <pc:spChg chg="mod">
          <ac:chgData name="Hiramoto Kenji" userId="b1d7ca64577e912d" providerId="LiveId" clId="{FE41E9B1-8D81-4F39-9E82-D4F32868ACEC}" dt="2022-04-09T02:57:01.676" v="2932" actId="1036"/>
          <ac:spMkLst>
            <pc:docMk/>
            <pc:sldMk cId="4260008396" sldId="2929"/>
            <ac:spMk id="11" creationId="{C388DD05-B29A-4790-9D7F-BAFD85E372AA}"/>
          </ac:spMkLst>
        </pc:spChg>
        <pc:spChg chg="mod">
          <ac:chgData name="Hiramoto Kenji" userId="b1d7ca64577e912d" providerId="LiveId" clId="{FE41E9B1-8D81-4F39-9E82-D4F32868ACEC}" dt="2022-04-09T02:57:49.429" v="3045" actId="1036"/>
          <ac:spMkLst>
            <pc:docMk/>
            <pc:sldMk cId="4260008396" sldId="2929"/>
            <ac:spMk id="12" creationId="{4EBC9560-9ECC-4B8E-BF17-CB9587847FDE}"/>
          </ac:spMkLst>
        </pc:spChg>
        <pc:spChg chg="mod">
          <ac:chgData name="Hiramoto Kenji" userId="b1d7ca64577e912d" providerId="LiveId" clId="{FE41E9B1-8D81-4F39-9E82-D4F32868ACEC}" dt="2022-04-09T02:57:01.676" v="2932" actId="1036"/>
          <ac:spMkLst>
            <pc:docMk/>
            <pc:sldMk cId="4260008396" sldId="2929"/>
            <ac:spMk id="13" creationId="{8F48AF86-0F8D-4484-A107-01E8A1237A7F}"/>
          </ac:spMkLst>
        </pc:spChg>
        <pc:spChg chg="mod">
          <ac:chgData name="Hiramoto Kenji" userId="b1d7ca64577e912d" providerId="LiveId" clId="{FE41E9B1-8D81-4F39-9E82-D4F32868ACEC}" dt="2022-04-09T02:57:01.676" v="2932" actId="1036"/>
          <ac:spMkLst>
            <pc:docMk/>
            <pc:sldMk cId="4260008396" sldId="2929"/>
            <ac:spMk id="14" creationId="{768B98CA-1C29-46FA-81E1-8F0C95BF984C}"/>
          </ac:spMkLst>
        </pc:spChg>
        <pc:picChg chg="mod">
          <ac:chgData name="Hiramoto Kenji" userId="b1d7ca64577e912d" providerId="LiveId" clId="{FE41E9B1-8D81-4F39-9E82-D4F32868ACEC}" dt="2022-04-09T02:57:01.676" v="2932" actId="1036"/>
          <ac:picMkLst>
            <pc:docMk/>
            <pc:sldMk cId="4260008396" sldId="2929"/>
            <ac:picMk id="5" creationId="{5ECC7790-BF41-45C7-A43B-7B7A7AFB9E6D}"/>
          </ac:picMkLst>
        </pc:picChg>
        <pc:picChg chg="mod">
          <ac:chgData name="Hiramoto Kenji" userId="b1d7ca64577e912d" providerId="LiveId" clId="{FE41E9B1-8D81-4F39-9E82-D4F32868ACEC}" dt="2022-04-09T02:57:01.676" v="2932" actId="1036"/>
          <ac:picMkLst>
            <pc:docMk/>
            <pc:sldMk cId="4260008396" sldId="2929"/>
            <ac:picMk id="7" creationId="{A404302F-7644-4623-A699-7DFE1B6D5A86}"/>
          </ac:picMkLst>
        </pc:picChg>
        <pc:picChg chg="mod">
          <ac:chgData name="Hiramoto Kenji" userId="b1d7ca64577e912d" providerId="LiveId" clId="{FE41E9B1-8D81-4F39-9E82-D4F32868ACEC}" dt="2022-04-09T02:57:01.676" v="2932" actId="1036"/>
          <ac:picMkLst>
            <pc:docMk/>
            <pc:sldMk cId="4260008396" sldId="2929"/>
            <ac:picMk id="10" creationId="{03C14127-C13F-4AB7-A10F-35A4BC16E415}"/>
          </ac:picMkLst>
        </pc:picChg>
      </pc:sldChg>
      <pc:sldChg chg="modSp">
        <pc:chgData name="Hiramoto Kenji" userId="b1d7ca64577e912d" providerId="LiveId" clId="{FE41E9B1-8D81-4F39-9E82-D4F32868ACEC}" dt="2022-04-09T02:12:19.152" v="877" actId="20577"/>
        <pc:sldMkLst>
          <pc:docMk/>
          <pc:sldMk cId="2472853769" sldId="2944"/>
        </pc:sldMkLst>
        <pc:graphicFrameChg chg="mod">
          <ac:chgData name="Hiramoto Kenji" userId="b1d7ca64577e912d" providerId="LiveId" clId="{FE41E9B1-8D81-4F39-9E82-D4F32868ACEC}" dt="2022-04-09T02:12:19.152" v="877" actId="20577"/>
          <ac:graphicFrameMkLst>
            <pc:docMk/>
            <pc:sldMk cId="2472853769" sldId="2944"/>
            <ac:graphicFrameMk id="23" creationId="{8B61E309-965E-4984-9F98-1BE0BFD0FAFE}"/>
          </ac:graphicFrameMkLst>
        </pc:graphicFrameChg>
      </pc:sldChg>
      <pc:sldChg chg="modSp mod">
        <pc:chgData name="Hiramoto Kenji" userId="b1d7ca64577e912d" providerId="LiveId" clId="{FE41E9B1-8D81-4F39-9E82-D4F32868ACEC}" dt="2022-04-09T02:14:02.192" v="908" actId="20577"/>
        <pc:sldMkLst>
          <pc:docMk/>
          <pc:sldMk cId="3099430433" sldId="2945"/>
        </pc:sldMkLst>
        <pc:spChg chg="mod">
          <ac:chgData name="Hiramoto Kenji" userId="b1d7ca64577e912d" providerId="LiveId" clId="{FE41E9B1-8D81-4F39-9E82-D4F32868ACEC}" dt="2022-04-09T02:14:02.192" v="908" actId="20577"/>
          <ac:spMkLst>
            <pc:docMk/>
            <pc:sldMk cId="3099430433" sldId="2945"/>
            <ac:spMk id="2" creationId="{DD273A41-D0C8-4D57-A722-97C19F51660F}"/>
          </ac:spMkLst>
        </pc:spChg>
      </pc:sldChg>
      <pc:sldChg chg="modSp mod">
        <pc:chgData name="Hiramoto Kenji" userId="b1d7ca64577e912d" providerId="LiveId" clId="{FE41E9B1-8D81-4F39-9E82-D4F32868ACEC}" dt="2022-04-09T02:14:47.982" v="923" actId="20577"/>
        <pc:sldMkLst>
          <pc:docMk/>
          <pc:sldMk cId="3891458173" sldId="2946"/>
        </pc:sldMkLst>
        <pc:spChg chg="mod">
          <ac:chgData name="Hiramoto Kenji" userId="b1d7ca64577e912d" providerId="LiveId" clId="{FE41E9B1-8D81-4F39-9E82-D4F32868ACEC}" dt="2022-04-09T02:14:47.982" v="923" actId="20577"/>
          <ac:spMkLst>
            <pc:docMk/>
            <pc:sldMk cId="3891458173" sldId="2946"/>
            <ac:spMk id="2" creationId="{C63F112B-2887-45D2-9EE2-36A645A3C03F}"/>
          </ac:spMkLst>
        </pc:spChg>
      </pc:sldChg>
      <pc:sldChg chg="modSp mod">
        <pc:chgData name="Hiramoto Kenji" userId="b1d7ca64577e912d" providerId="LiveId" clId="{FE41E9B1-8D81-4F39-9E82-D4F32868ACEC}" dt="2022-04-09T02:19:41.129" v="1211" actId="20577"/>
        <pc:sldMkLst>
          <pc:docMk/>
          <pc:sldMk cId="1123165882" sldId="2947"/>
        </pc:sldMkLst>
        <pc:spChg chg="mod">
          <ac:chgData name="Hiramoto Kenji" userId="b1d7ca64577e912d" providerId="LiveId" clId="{FE41E9B1-8D81-4F39-9E82-D4F32868ACEC}" dt="2022-04-09T02:19:41.129" v="1211" actId="20577"/>
          <ac:spMkLst>
            <pc:docMk/>
            <pc:sldMk cId="1123165882" sldId="2947"/>
            <ac:spMk id="2" creationId="{29E0800D-9DB2-4034-96BC-D07B1016B9AC}"/>
          </ac:spMkLst>
        </pc:spChg>
      </pc:sldChg>
      <pc:sldChg chg="addSp modSp mod">
        <pc:chgData name="Hiramoto Kenji" userId="b1d7ca64577e912d" providerId="LiveId" clId="{FE41E9B1-8D81-4F39-9E82-D4F32868ACEC}" dt="2022-04-09T02:33:25.777" v="1983" actId="1076"/>
        <pc:sldMkLst>
          <pc:docMk/>
          <pc:sldMk cId="2503581752" sldId="2948"/>
        </pc:sldMkLst>
        <pc:spChg chg="mod">
          <ac:chgData name="Hiramoto Kenji" userId="b1d7ca64577e912d" providerId="LiveId" clId="{FE41E9B1-8D81-4F39-9E82-D4F32868ACEC}" dt="2022-04-09T02:29:38.941" v="1730" actId="15"/>
          <ac:spMkLst>
            <pc:docMk/>
            <pc:sldMk cId="2503581752" sldId="2948"/>
            <ac:spMk id="2" creationId="{1B69BF54-1042-47AA-BEB3-1B771EB1E2BA}"/>
          </ac:spMkLst>
        </pc:spChg>
        <pc:spChg chg="add mod">
          <ac:chgData name="Hiramoto Kenji" userId="b1d7ca64577e912d" providerId="LiveId" clId="{FE41E9B1-8D81-4F39-9E82-D4F32868ACEC}" dt="2022-04-09T02:33:25.777" v="1983" actId="1076"/>
          <ac:spMkLst>
            <pc:docMk/>
            <pc:sldMk cId="2503581752" sldId="2948"/>
            <ac:spMk id="7" creationId="{445B452D-C3ED-474C-B355-2CB5D8845607}"/>
          </ac:spMkLst>
        </pc:spChg>
        <pc:picChg chg="add mod modCrop">
          <ac:chgData name="Hiramoto Kenji" userId="b1d7ca64577e912d" providerId="LiveId" clId="{FE41E9B1-8D81-4F39-9E82-D4F32868ACEC}" dt="2022-04-09T02:31:05.397" v="1741" actId="14100"/>
          <ac:picMkLst>
            <pc:docMk/>
            <pc:sldMk cId="2503581752" sldId="2948"/>
            <ac:picMk id="6" creationId="{81A8EC52-6D0C-4DD7-98B7-B25192D87F4F}"/>
          </ac:picMkLst>
        </pc:picChg>
      </pc:sldChg>
      <pc:sldChg chg="ord">
        <pc:chgData name="Hiramoto Kenji" userId="b1d7ca64577e912d" providerId="LiveId" clId="{FE41E9B1-8D81-4F39-9E82-D4F32868ACEC}" dt="2022-04-04T13:45:45.711" v="377"/>
        <pc:sldMkLst>
          <pc:docMk/>
          <pc:sldMk cId="3092921905" sldId="2949"/>
        </pc:sldMkLst>
      </pc:sldChg>
      <pc:sldChg chg="modSp mod">
        <pc:chgData name="Hiramoto Kenji" userId="b1d7ca64577e912d" providerId="LiveId" clId="{FE41E9B1-8D81-4F39-9E82-D4F32868ACEC}" dt="2022-04-09T03:04:55.898" v="3286" actId="20577"/>
        <pc:sldMkLst>
          <pc:docMk/>
          <pc:sldMk cId="1789033992" sldId="2950"/>
        </pc:sldMkLst>
        <pc:spChg chg="mod">
          <ac:chgData name="Hiramoto Kenji" userId="b1d7ca64577e912d" providerId="LiveId" clId="{FE41E9B1-8D81-4F39-9E82-D4F32868ACEC}" dt="2022-04-09T03:04:55.898" v="3286" actId="20577"/>
          <ac:spMkLst>
            <pc:docMk/>
            <pc:sldMk cId="1789033992" sldId="2950"/>
            <ac:spMk id="2" creationId="{7FFD574D-0D13-4599-B1BB-5C567A845270}"/>
          </ac:spMkLst>
        </pc:spChg>
      </pc:sldChg>
      <pc:sldChg chg="modSp mod">
        <pc:chgData name="Hiramoto Kenji" userId="b1d7ca64577e912d" providerId="LiveId" clId="{FE41E9B1-8D81-4F39-9E82-D4F32868ACEC}" dt="2022-04-09T03:05:23.006" v="3296" actId="1036"/>
        <pc:sldMkLst>
          <pc:docMk/>
          <pc:sldMk cId="3751702851" sldId="2951"/>
        </pc:sldMkLst>
        <pc:spChg chg="mod">
          <ac:chgData name="Hiramoto Kenji" userId="b1d7ca64577e912d" providerId="LiveId" clId="{FE41E9B1-8D81-4F39-9E82-D4F32868ACEC}" dt="2022-04-09T03:05:16.721" v="3288" actId="14100"/>
          <ac:spMkLst>
            <pc:docMk/>
            <pc:sldMk cId="3751702851" sldId="2951"/>
            <ac:spMk id="5" creationId="{0F147859-DA9E-42DC-8965-0B3A1DCB5AE8}"/>
          </ac:spMkLst>
        </pc:spChg>
        <pc:spChg chg="mod">
          <ac:chgData name="Hiramoto Kenji" userId="b1d7ca64577e912d" providerId="LiveId" clId="{FE41E9B1-8D81-4F39-9E82-D4F32868ACEC}" dt="2022-04-09T03:05:19.353" v="3289" actId="1076"/>
          <ac:spMkLst>
            <pc:docMk/>
            <pc:sldMk cId="3751702851" sldId="2951"/>
            <ac:spMk id="6" creationId="{99356802-40F4-4804-B313-81B8CC88FAA8}"/>
          </ac:spMkLst>
        </pc:spChg>
        <pc:spChg chg="mod">
          <ac:chgData name="Hiramoto Kenji" userId="b1d7ca64577e912d" providerId="LiveId" clId="{FE41E9B1-8D81-4F39-9E82-D4F32868ACEC}" dt="2022-04-09T03:05:23.006" v="3296" actId="1036"/>
          <ac:spMkLst>
            <pc:docMk/>
            <pc:sldMk cId="3751702851" sldId="2951"/>
            <ac:spMk id="7" creationId="{7A250C63-7C6A-4651-B677-451A601177EB}"/>
          </ac:spMkLst>
        </pc:spChg>
      </pc:sldChg>
      <pc:sldChg chg="modSp mod">
        <pc:chgData name="Hiramoto Kenji" userId="b1d7ca64577e912d" providerId="LiveId" clId="{FE41E9B1-8D81-4F39-9E82-D4F32868ACEC}" dt="2022-04-09T03:06:26.669" v="3315" actId="20577"/>
        <pc:sldMkLst>
          <pc:docMk/>
          <pc:sldMk cId="1678302022" sldId="2952"/>
        </pc:sldMkLst>
        <pc:spChg chg="mod">
          <ac:chgData name="Hiramoto Kenji" userId="b1d7ca64577e912d" providerId="LiveId" clId="{FE41E9B1-8D81-4F39-9E82-D4F32868ACEC}" dt="2022-04-09T03:06:26.669" v="3315" actId="20577"/>
          <ac:spMkLst>
            <pc:docMk/>
            <pc:sldMk cId="1678302022" sldId="2952"/>
            <ac:spMk id="2" creationId="{BD87D50A-0E19-4CE5-B4B7-A1DA25D01EAA}"/>
          </ac:spMkLst>
        </pc:spChg>
      </pc:sldChg>
      <pc:sldChg chg="modSp mod">
        <pc:chgData name="Hiramoto Kenji" userId="b1d7ca64577e912d" providerId="LiveId" clId="{FE41E9B1-8D81-4F39-9E82-D4F32868ACEC}" dt="2022-04-09T03:10:11.380" v="3353" actId="115"/>
        <pc:sldMkLst>
          <pc:docMk/>
          <pc:sldMk cId="2303632556" sldId="2954"/>
        </pc:sldMkLst>
        <pc:spChg chg="mod">
          <ac:chgData name="Hiramoto Kenji" userId="b1d7ca64577e912d" providerId="LiveId" clId="{FE41E9B1-8D81-4F39-9E82-D4F32868ACEC}" dt="2022-04-09T03:10:11.380" v="3353" actId="115"/>
          <ac:spMkLst>
            <pc:docMk/>
            <pc:sldMk cId="2303632556" sldId="2954"/>
            <ac:spMk id="2" creationId="{52F6A51B-DD4B-498C-AC7A-8B2EE2D732FB}"/>
          </ac:spMkLst>
        </pc:spChg>
      </pc:sldChg>
      <pc:sldChg chg="modSp mod">
        <pc:chgData name="Hiramoto Kenji" userId="b1d7ca64577e912d" providerId="LiveId" clId="{FE41E9B1-8D81-4F39-9E82-D4F32868ACEC}" dt="2022-04-09T03:15:11.525" v="3791" actId="20577"/>
        <pc:sldMkLst>
          <pc:docMk/>
          <pc:sldMk cId="2157683827" sldId="2955"/>
        </pc:sldMkLst>
        <pc:spChg chg="mod">
          <ac:chgData name="Hiramoto Kenji" userId="b1d7ca64577e912d" providerId="LiveId" clId="{FE41E9B1-8D81-4F39-9E82-D4F32868ACEC}" dt="2022-04-09T03:15:11.525" v="3791" actId="20577"/>
          <ac:spMkLst>
            <pc:docMk/>
            <pc:sldMk cId="2157683827" sldId="2955"/>
            <ac:spMk id="2" creationId="{FCE8BA36-07F1-4AAE-8CF7-0C3F1F192E7F}"/>
          </ac:spMkLst>
        </pc:spChg>
        <pc:graphicFrameChg chg="mod">
          <ac:chgData name="Hiramoto Kenji" userId="b1d7ca64577e912d" providerId="LiveId" clId="{FE41E9B1-8D81-4F39-9E82-D4F32868ACEC}" dt="2022-04-09T03:13:53.596" v="3649" actId="14100"/>
          <ac:graphicFrameMkLst>
            <pc:docMk/>
            <pc:sldMk cId="2157683827" sldId="2955"/>
            <ac:graphicFrameMk id="5" creationId="{E6BD41AA-957D-4447-B390-049E2E9CD11D}"/>
          </ac:graphicFrameMkLst>
        </pc:graphicFrameChg>
      </pc:sldChg>
      <pc:sldChg chg="modSp mod">
        <pc:chgData name="Hiramoto Kenji" userId="b1d7ca64577e912d" providerId="LiveId" clId="{FE41E9B1-8D81-4F39-9E82-D4F32868ACEC}" dt="2022-04-09T02:44:12.066" v="2219" actId="20577"/>
        <pc:sldMkLst>
          <pc:docMk/>
          <pc:sldMk cId="163180188" sldId="2957"/>
        </pc:sldMkLst>
        <pc:spChg chg="mod">
          <ac:chgData name="Hiramoto Kenji" userId="b1d7ca64577e912d" providerId="LiveId" clId="{FE41E9B1-8D81-4F39-9E82-D4F32868ACEC}" dt="2022-04-09T02:44:12.066" v="2219" actId="20577"/>
          <ac:spMkLst>
            <pc:docMk/>
            <pc:sldMk cId="163180188" sldId="2957"/>
            <ac:spMk id="2" creationId="{BB79EAE6-FB36-4F5E-9EA2-30F13DA71099}"/>
          </ac:spMkLst>
        </pc:spChg>
      </pc:sldChg>
      <pc:sldChg chg="modSp mod">
        <pc:chgData name="Hiramoto Kenji" userId="b1d7ca64577e912d" providerId="LiveId" clId="{FE41E9B1-8D81-4F39-9E82-D4F32868ACEC}" dt="2022-04-09T02:33:43.624" v="1992" actId="20577"/>
        <pc:sldMkLst>
          <pc:docMk/>
          <pc:sldMk cId="983765184" sldId="2958"/>
        </pc:sldMkLst>
        <pc:spChg chg="mod">
          <ac:chgData name="Hiramoto Kenji" userId="b1d7ca64577e912d" providerId="LiveId" clId="{FE41E9B1-8D81-4F39-9E82-D4F32868ACEC}" dt="2022-04-09T02:33:43.624" v="1992" actId="20577"/>
          <ac:spMkLst>
            <pc:docMk/>
            <pc:sldMk cId="983765184" sldId="2958"/>
            <ac:spMk id="2" creationId="{9B09D313-BBBC-4936-98EA-504FD891E6BB}"/>
          </ac:spMkLst>
        </pc:spChg>
      </pc:sldChg>
      <pc:sldChg chg="addSp modSp mod">
        <pc:chgData name="Hiramoto Kenji" userId="b1d7ca64577e912d" providerId="LiveId" clId="{FE41E9B1-8D81-4F39-9E82-D4F32868ACEC}" dt="2022-04-09T03:50:00.398" v="5076" actId="6549"/>
        <pc:sldMkLst>
          <pc:docMk/>
          <pc:sldMk cId="4181996146" sldId="2963"/>
        </pc:sldMkLst>
        <pc:spChg chg="mod">
          <ac:chgData name="Hiramoto Kenji" userId="b1d7ca64577e912d" providerId="LiveId" clId="{FE41E9B1-8D81-4F39-9E82-D4F32868ACEC}" dt="2022-04-09T03:50:00.398" v="5076" actId="6549"/>
          <ac:spMkLst>
            <pc:docMk/>
            <pc:sldMk cId="4181996146" sldId="2963"/>
            <ac:spMk id="5" creationId="{A12A23DD-DDA5-4A12-BFCD-7D1435C88297}"/>
          </ac:spMkLst>
        </pc:spChg>
        <pc:spChg chg="mod">
          <ac:chgData name="Hiramoto Kenji" userId="b1d7ca64577e912d" providerId="LiveId" clId="{FE41E9B1-8D81-4F39-9E82-D4F32868ACEC}" dt="2022-04-09T02:03:41.445" v="823" actId="115"/>
          <ac:spMkLst>
            <pc:docMk/>
            <pc:sldMk cId="4181996146" sldId="2963"/>
            <ac:spMk id="6" creationId="{7D538D1B-E834-4708-B7DF-B9BA8420D00D}"/>
          </ac:spMkLst>
        </pc:spChg>
        <pc:spChg chg="add mod">
          <ac:chgData name="Hiramoto Kenji" userId="b1d7ca64577e912d" providerId="LiveId" clId="{FE41E9B1-8D81-4F39-9E82-D4F32868ACEC}" dt="2022-04-09T02:04:56.354" v="862" actId="20577"/>
          <ac:spMkLst>
            <pc:docMk/>
            <pc:sldMk cId="4181996146" sldId="2963"/>
            <ac:spMk id="10" creationId="{FCA544DA-08B7-46B5-996D-A8D64AC68B7F}"/>
          </ac:spMkLst>
        </pc:spChg>
        <pc:spChg chg="add mod">
          <ac:chgData name="Hiramoto Kenji" userId="b1d7ca64577e912d" providerId="LiveId" clId="{FE41E9B1-8D81-4F39-9E82-D4F32868ACEC}" dt="2022-04-09T02:05:02.194" v="864" actId="20577"/>
          <ac:spMkLst>
            <pc:docMk/>
            <pc:sldMk cId="4181996146" sldId="2963"/>
            <ac:spMk id="11" creationId="{661BD5AF-A635-4635-A677-16D7420C32CF}"/>
          </ac:spMkLst>
        </pc:spChg>
        <pc:picChg chg="add mod">
          <ac:chgData name="Hiramoto Kenji" userId="b1d7ca64577e912d" providerId="LiveId" clId="{FE41E9B1-8D81-4F39-9E82-D4F32868ACEC}" dt="2022-04-09T02:01:11.602" v="576" actId="1037"/>
          <ac:picMkLst>
            <pc:docMk/>
            <pc:sldMk cId="4181996146" sldId="2963"/>
            <ac:picMk id="7" creationId="{A71329F5-F66B-49C5-B292-BC466E910130}"/>
          </ac:picMkLst>
        </pc:picChg>
        <pc:picChg chg="add mod">
          <ac:chgData name="Hiramoto Kenji" userId="b1d7ca64577e912d" providerId="LiveId" clId="{FE41E9B1-8D81-4F39-9E82-D4F32868ACEC}" dt="2022-04-09T02:01:11.602" v="576" actId="1037"/>
          <ac:picMkLst>
            <pc:docMk/>
            <pc:sldMk cId="4181996146" sldId="2963"/>
            <ac:picMk id="8" creationId="{B984EF9F-C2E8-477E-9F95-0F4761CF7F66}"/>
          </ac:picMkLst>
        </pc:picChg>
        <pc:picChg chg="add mod">
          <ac:chgData name="Hiramoto Kenji" userId="b1d7ca64577e912d" providerId="LiveId" clId="{FE41E9B1-8D81-4F39-9E82-D4F32868ACEC}" dt="2022-04-09T02:01:11.602" v="576" actId="1037"/>
          <ac:picMkLst>
            <pc:docMk/>
            <pc:sldMk cId="4181996146" sldId="2963"/>
            <ac:picMk id="9" creationId="{2F646058-04F1-42A3-A35E-68FBA06C2C77}"/>
          </ac:picMkLst>
        </pc:picChg>
      </pc:sldChg>
      <pc:sldChg chg="modSp mod">
        <pc:chgData name="Hiramoto Kenji" userId="b1d7ca64577e912d" providerId="LiveId" clId="{FE41E9B1-8D81-4F39-9E82-D4F32868ACEC}" dt="2022-04-04T13:26:06.564" v="2" actId="20577"/>
        <pc:sldMkLst>
          <pc:docMk/>
          <pc:sldMk cId="2540588948" sldId="2964"/>
        </pc:sldMkLst>
        <pc:spChg chg="mod">
          <ac:chgData name="Hiramoto Kenji" userId="b1d7ca64577e912d" providerId="LiveId" clId="{FE41E9B1-8D81-4F39-9E82-D4F32868ACEC}" dt="2022-04-04T13:26:06.564" v="2" actId="20577"/>
          <ac:spMkLst>
            <pc:docMk/>
            <pc:sldMk cId="2540588948" sldId="2964"/>
            <ac:spMk id="5" creationId="{AFBB5C60-D591-45D0-AA6B-A7F2817D48E9}"/>
          </ac:spMkLst>
        </pc:spChg>
      </pc:sldChg>
      <pc:sldChg chg="modSp mod">
        <pc:chgData name="Hiramoto Kenji" userId="b1d7ca64577e912d" providerId="LiveId" clId="{FE41E9B1-8D81-4F39-9E82-D4F32868ACEC}" dt="2022-04-09T02:20:50.139" v="1264" actId="14100"/>
        <pc:sldMkLst>
          <pc:docMk/>
          <pc:sldMk cId="510026808" sldId="2966"/>
        </pc:sldMkLst>
        <pc:spChg chg="mod">
          <ac:chgData name="Hiramoto Kenji" userId="b1d7ca64577e912d" providerId="LiveId" clId="{FE41E9B1-8D81-4F39-9E82-D4F32868ACEC}" dt="2022-04-09T02:20:50.139" v="1264" actId="14100"/>
          <ac:spMkLst>
            <pc:docMk/>
            <pc:sldMk cId="510026808" sldId="2966"/>
            <ac:spMk id="7" creationId="{99638FD5-BB68-4257-A3DF-82EB95DEB27E}"/>
          </ac:spMkLst>
        </pc:spChg>
      </pc:sldChg>
      <pc:sldChg chg="modSp mod">
        <pc:chgData name="Hiramoto Kenji" userId="b1d7ca64577e912d" providerId="LiveId" clId="{FE41E9B1-8D81-4F39-9E82-D4F32868ACEC}" dt="2022-04-09T02:22:31.128" v="1382" actId="20577"/>
        <pc:sldMkLst>
          <pc:docMk/>
          <pc:sldMk cId="3296201066" sldId="2967"/>
        </pc:sldMkLst>
        <pc:spChg chg="mod">
          <ac:chgData name="Hiramoto Kenji" userId="b1d7ca64577e912d" providerId="LiveId" clId="{FE41E9B1-8D81-4F39-9E82-D4F32868ACEC}" dt="2022-04-09T02:22:31.128" v="1382" actId="20577"/>
          <ac:spMkLst>
            <pc:docMk/>
            <pc:sldMk cId="3296201066" sldId="2967"/>
            <ac:spMk id="2" creationId="{22B8F186-117C-4EC9-99F8-E0ED7C44D7E6}"/>
          </ac:spMkLst>
        </pc:spChg>
      </pc:sldChg>
      <pc:sldChg chg="modSp mod">
        <pc:chgData name="Hiramoto Kenji" userId="b1d7ca64577e912d" providerId="LiveId" clId="{FE41E9B1-8D81-4F39-9E82-D4F32868ACEC}" dt="2022-04-09T02:49:58.240" v="2607" actId="6549"/>
        <pc:sldMkLst>
          <pc:docMk/>
          <pc:sldMk cId="4183389959" sldId="2968"/>
        </pc:sldMkLst>
        <pc:spChg chg="mod">
          <ac:chgData name="Hiramoto Kenji" userId="b1d7ca64577e912d" providerId="LiveId" clId="{FE41E9B1-8D81-4F39-9E82-D4F32868ACEC}" dt="2022-04-09T02:49:58.240" v="2607" actId="6549"/>
          <ac:spMkLst>
            <pc:docMk/>
            <pc:sldMk cId="4183389959" sldId="2968"/>
            <ac:spMk id="2" creationId="{0A18DB9F-0774-482C-8D23-B241CEB7696F}"/>
          </ac:spMkLst>
        </pc:spChg>
        <pc:picChg chg="mod">
          <ac:chgData name="Hiramoto Kenji" userId="b1d7ca64577e912d" providerId="LiveId" clId="{FE41E9B1-8D81-4F39-9E82-D4F32868ACEC}" dt="2022-04-09T02:49:24.196" v="2595" actId="14100"/>
          <ac:picMkLst>
            <pc:docMk/>
            <pc:sldMk cId="4183389959" sldId="2968"/>
            <ac:picMk id="5" creationId="{92646FBF-FDC7-428E-A723-B5C4B8E30EB6}"/>
          </ac:picMkLst>
        </pc:picChg>
      </pc:sldChg>
      <pc:sldChg chg="modSp mod">
        <pc:chgData name="Hiramoto Kenji" userId="b1d7ca64577e912d" providerId="LiveId" clId="{FE41E9B1-8D81-4F39-9E82-D4F32868ACEC}" dt="2022-04-09T02:48:04.566" v="2511" actId="1076"/>
        <pc:sldMkLst>
          <pc:docMk/>
          <pc:sldMk cId="4185979474" sldId="2969"/>
        </pc:sldMkLst>
        <pc:spChg chg="mod">
          <ac:chgData name="Hiramoto Kenji" userId="b1d7ca64577e912d" providerId="LiveId" clId="{FE41E9B1-8D81-4F39-9E82-D4F32868ACEC}" dt="2022-04-09T02:48:04.566" v="2511" actId="1076"/>
          <ac:spMkLst>
            <pc:docMk/>
            <pc:sldMk cId="4185979474" sldId="2969"/>
            <ac:spMk id="2" creationId="{8EEE8D43-C797-4E9F-A07A-9D2EB1A02998}"/>
          </ac:spMkLst>
        </pc:spChg>
      </pc:sldChg>
      <pc:sldChg chg="modSp mod">
        <pc:chgData name="Hiramoto Kenji" userId="b1d7ca64577e912d" providerId="LiveId" clId="{FE41E9B1-8D81-4F39-9E82-D4F32868ACEC}" dt="2022-04-09T02:52:51.742" v="2723" actId="6549"/>
        <pc:sldMkLst>
          <pc:docMk/>
          <pc:sldMk cId="3413981230" sldId="2970"/>
        </pc:sldMkLst>
        <pc:spChg chg="mod">
          <ac:chgData name="Hiramoto Kenji" userId="b1d7ca64577e912d" providerId="LiveId" clId="{FE41E9B1-8D81-4F39-9E82-D4F32868ACEC}" dt="2022-04-09T02:52:51.742" v="2723" actId="6549"/>
          <ac:spMkLst>
            <pc:docMk/>
            <pc:sldMk cId="3413981230" sldId="2970"/>
            <ac:spMk id="2" creationId="{D998AFE1-C42A-478F-A0D6-848F0D1EBD7D}"/>
          </ac:spMkLst>
        </pc:spChg>
      </pc:sldChg>
      <pc:sldChg chg="modSp mod">
        <pc:chgData name="Hiramoto Kenji" userId="b1d7ca64577e912d" providerId="LiveId" clId="{FE41E9B1-8D81-4F39-9E82-D4F32868ACEC}" dt="2022-04-09T02:54:40.779" v="2776" actId="6549"/>
        <pc:sldMkLst>
          <pc:docMk/>
          <pc:sldMk cId="2203018728" sldId="2971"/>
        </pc:sldMkLst>
        <pc:spChg chg="mod">
          <ac:chgData name="Hiramoto Kenji" userId="b1d7ca64577e912d" providerId="LiveId" clId="{FE41E9B1-8D81-4F39-9E82-D4F32868ACEC}" dt="2022-04-09T02:54:40.779" v="2776" actId="6549"/>
          <ac:spMkLst>
            <pc:docMk/>
            <pc:sldMk cId="2203018728" sldId="2971"/>
            <ac:spMk id="2" creationId="{B5892C0F-CE1F-40EF-8BB4-B08202CF9C5C}"/>
          </ac:spMkLst>
        </pc:spChg>
      </pc:sldChg>
      <pc:sldChg chg="modSp mod">
        <pc:chgData name="Hiramoto Kenji" userId="b1d7ca64577e912d" providerId="LiveId" clId="{FE41E9B1-8D81-4F39-9E82-D4F32868ACEC}" dt="2022-04-09T02:55:56.705" v="2878" actId="14100"/>
        <pc:sldMkLst>
          <pc:docMk/>
          <pc:sldMk cId="3790735094" sldId="2972"/>
        </pc:sldMkLst>
        <pc:spChg chg="mod">
          <ac:chgData name="Hiramoto Kenji" userId="b1d7ca64577e912d" providerId="LiveId" clId="{FE41E9B1-8D81-4F39-9E82-D4F32868ACEC}" dt="2022-04-09T02:55:48.516" v="2875" actId="1036"/>
          <ac:spMkLst>
            <pc:docMk/>
            <pc:sldMk cId="3790735094" sldId="2972"/>
            <ac:spMk id="7" creationId="{926FAE58-1ECC-45A8-AD48-0B641C983C23}"/>
          </ac:spMkLst>
        </pc:spChg>
        <pc:spChg chg="mod">
          <ac:chgData name="Hiramoto Kenji" userId="b1d7ca64577e912d" providerId="LiveId" clId="{FE41E9B1-8D81-4F39-9E82-D4F32868ACEC}" dt="2022-04-09T02:55:48.516" v="2875" actId="1036"/>
          <ac:spMkLst>
            <pc:docMk/>
            <pc:sldMk cId="3790735094" sldId="2972"/>
            <ac:spMk id="8" creationId="{96645901-5477-4D72-87F9-A7FACDF25354}"/>
          </ac:spMkLst>
        </pc:spChg>
        <pc:spChg chg="mod">
          <ac:chgData name="Hiramoto Kenji" userId="b1d7ca64577e912d" providerId="LiveId" clId="{FE41E9B1-8D81-4F39-9E82-D4F32868ACEC}" dt="2022-04-09T02:55:48.516" v="2875" actId="1036"/>
          <ac:spMkLst>
            <pc:docMk/>
            <pc:sldMk cId="3790735094" sldId="2972"/>
            <ac:spMk id="9" creationId="{E6B81E7F-7353-4775-AB37-576A7FFDB45D}"/>
          </ac:spMkLst>
        </pc:spChg>
        <pc:spChg chg="mod">
          <ac:chgData name="Hiramoto Kenji" userId="b1d7ca64577e912d" providerId="LiveId" clId="{FE41E9B1-8D81-4F39-9E82-D4F32868ACEC}" dt="2022-04-09T02:55:48.516" v="2875" actId="1036"/>
          <ac:spMkLst>
            <pc:docMk/>
            <pc:sldMk cId="3790735094" sldId="2972"/>
            <ac:spMk id="10" creationId="{5F10D7CD-7277-4DFC-BA0D-06BD5A272728}"/>
          </ac:spMkLst>
        </pc:spChg>
        <pc:spChg chg="mod">
          <ac:chgData name="Hiramoto Kenji" userId="b1d7ca64577e912d" providerId="LiveId" clId="{FE41E9B1-8D81-4F39-9E82-D4F32868ACEC}" dt="2022-04-09T02:55:37.923" v="2860" actId="20577"/>
          <ac:spMkLst>
            <pc:docMk/>
            <pc:sldMk cId="3790735094" sldId="2972"/>
            <ac:spMk id="15" creationId="{73DADC75-FD15-4D80-8305-1547D569F4D3}"/>
          </ac:spMkLst>
        </pc:spChg>
        <pc:spChg chg="mod">
          <ac:chgData name="Hiramoto Kenji" userId="b1d7ca64577e912d" providerId="LiveId" clId="{FE41E9B1-8D81-4F39-9E82-D4F32868ACEC}" dt="2022-04-09T02:55:48.516" v="2875" actId="1036"/>
          <ac:spMkLst>
            <pc:docMk/>
            <pc:sldMk cId="3790735094" sldId="2972"/>
            <ac:spMk id="16" creationId="{743612E7-4720-49B5-957C-18BD996B6E0C}"/>
          </ac:spMkLst>
        </pc:spChg>
        <pc:picChg chg="mod">
          <ac:chgData name="Hiramoto Kenji" userId="b1d7ca64577e912d" providerId="LiveId" clId="{FE41E9B1-8D81-4F39-9E82-D4F32868ACEC}" dt="2022-04-09T02:55:51.914" v="2876" actId="1076"/>
          <ac:picMkLst>
            <pc:docMk/>
            <pc:sldMk cId="3790735094" sldId="2972"/>
            <ac:picMk id="13" creationId="{2A86C387-E307-4938-AA06-A338D4C115E9}"/>
          </ac:picMkLst>
        </pc:picChg>
        <pc:cxnChg chg="mod">
          <ac:chgData name="Hiramoto Kenji" userId="b1d7ca64577e912d" providerId="LiveId" clId="{FE41E9B1-8D81-4F39-9E82-D4F32868ACEC}" dt="2022-04-09T02:55:54.499" v="2877" actId="14100"/>
          <ac:cxnSpMkLst>
            <pc:docMk/>
            <pc:sldMk cId="3790735094" sldId="2972"/>
            <ac:cxnSpMk id="18" creationId="{B1561311-8B45-43DF-8CCC-DA41C03D21C5}"/>
          </ac:cxnSpMkLst>
        </pc:cxnChg>
        <pc:cxnChg chg="mod">
          <ac:chgData name="Hiramoto Kenji" userId="b1d7ca64577e912d" providerId="LiveId" clId="{FE41E9B1-8D81-4F39-9E82-D4F32868ACEC}" dt="2022-04-09T02:55:56.705" v="2878" actId="14100"/>
          <ac:cxnSpMkLst>
            <pc:docMk/>
            <pc:sldMk cId="3790735094" sldId="2972"/>
            <ac:cxnSpMk id="20" creationId="{2B993C8D-41A9-4360-A538-59F839FF1100}"/>
          </ac:cxnSpMkLst>
        </pc:cxnChg>
      </pc:sldChg>
      <pc:sldChg chg="modSp mod ord">
        <pc:chgData name="Hiramoto Kenji" userId="b1d7ca64577e912d" providerId="LiveId" clId="{FE41E9B1-8D81-4F39-9E82-D4F32868ACEC}" dt="2022-04-09T03:03:00.641" v="3258" actId="20577"/>
        <pc:sldMkLst>
          <pc:docMk/>
          <pc:sldMk cId="3546981431" sldId="2974"/>
        </pc:sldMkLst>
        <pc:spChg chg="mod">
          <ac:chgData name="Hiramoto Kenji" userId="b1d7ca64577e912d" providerId="LiveId" clId="{FE41E9B1-8D81-4F39-9E82-D4F32868ACEC}" dt="2022-04-09T03:03:00.641" v="3258" actId="20577"/>
          <ac:spMkLst>
            <pc:docMk/>
            <pc:sldMk cId="3546981431" sldId="2974"/>
            <ac:spMk id="2" creationId="{A4FC1824-C233-49F4-9AA2-B393A1F90066}"/>
          </ac:spMkLst>
        </pc:spChg>
      </pc:sldChg>
      <pc:sldChg chg="modSp mod ord">
        <pc:chgData name="Hiramoto Kenji" userId="b1d7ca64577e912d" providerId="LiveId" clId="{FE41E9B1-8D81-4F39-9E82-D4F32868ACEC}" dt="2022-04-09T03:01:57.538" v="3242" actId="20577"/>
        <pc:sldMkLst>
          <pc:docMk/>
          <pc:sldMk cId="3693018840" sldId="2976"/>
        </pc:sldMkLst>
        <pc:spChg chg="mod">
          <ac:chgData name="Hiramoto Kenji" userId="b1d7ca64577e912d" providerId="LiveId" clId="{FE41E9B1-8D81-4F39-9E82-D4F32868ACEC}" dt="2022-04-09T03:01:57.538" v="3242" actId="20577"/>
          <ac:spMkLst>
            <pc:docMk/>
            <pc:sldMk cId="3693018840" sldId="2976"/>
            <ac:spMk id="2" creationId="{AD98B0EF-6080-4D54-9C1D-3BDBCC7BA8D7}"/>
          </ac:spMkLst>
        </pc:spChg>
      </pc:sldChg>
      <pc:sldChg chg="modSp mod">
        <pc:chgData name="Hiramoto Kenji" userId="b1d7ca64577e912d" providerId="LiveId" clId="{FE41E9B1-8D81-4F39-9E82-D4F32868ACEC}" dt="2022-04-09T02:05:19.295" v="865" actId="15"/>
        <pc:sldMkLst>
          <pc:docMk/>
          <pc:sldMk cId="860816914" sldId="2977"/>
        </pc:sldMkLst>
        <pc:spChg chg="mod">
          <ac:chgData name="Hiramoto Kenji" userId="b1d7ca64577e912d" providerId="LiveId" clId="{FE41E9B1-8D81-4F39-9E82-D4F32868ACEC}" dt="2022-04-09T02:05:19.295" v="865" actId="15"/>
          <ac:spMkLst>
            <pc:docMk/>
            <pc:sldMk cId="860816914" sldId="2977"/>
            <ac:spMk id="2" creationId="{FC3717E3-CDC9-4C1A-BE01-552E4BA34C60}"/>
          </ac:spMkLst>
        </pc:spChg>
      </pc:sldChg>
      <pc:sldChg chg="ord">
        <pc:chgData name="Hiramoto Kenji" userId="b1d7ca64577e912d" providerId="LiveId" clId="{FE41E9B1-8D81-4F39-9E82-D4F32868ACEC}" dt="2022-04-04T13:46:55.557" v="383"/>
        <pc:sldMkLst>
          <pc:docMk/>
          <pc:sldMk cId="1650662725" sldId="2979"/>
        </pc:sldMkLst>
      </pc:sldChg>
      <pc:sldChg chg="modSp mod">
        <pc:chgData name="Hiramoto Kenji" userId="b1d7ca64577e912d" providerId="LiveId" clId="{FE41E9B1-8D81-4F39-9E82-D4F32868ACEC}" dt="2022-04-09T03:06:09.784" v="3304" actId="20577"/>
        <pc:sldMkLst>
          <pc:docMk/>
          <pc:sldMk cId="1548370733" sldId="2980"/>
        </pc:sldMkLst>
        <pc:spChg chg="mod">
          <ac:chgData name="Hiramoto Kenji" userId="b1d7ca64577e912d" providerId="LiveId" clId="{FE41E9B1-8D81-4F39-9E82-D4F32868ACEC}" dt="2022-04-09T03:06:09.784" v="3304" actId="20577"/>
          <ac:spMkLst>
            <pc:docMk/>
            <pc:sldMk cId="1548370733" sldId="2980"/>
            <ac:spMk id="2" creationId="{915219CE-BFA2-4F97-A95F-C81F6F5281BC}"/>
          </ac:spMkLst>
        </pc:spChg>
      </pc:sldChg>
      <pc:sldChg chg="modSp mod">
        <pc:chgData name="Hiramoto Kenji" userId="b1d7ca64577e912d" providerId="LiveId" clId="{FE41E9B1-8D81-4F39-9E82-D4F32868ACEC}" dt="2022-04-09T03:07:56.151" v="3316" actId="14100"/>
        <pc:sldMkLst>
          <pc:docMk/>
          <pc:sldMk cId="3278280881" sldId="2147376541"/>
        </pc:sldMkLst>
        <pc:spChg chg="mod">
          <ac:chgData name="Hiramoto Kenji" userId="b1d7ca64577e912d" providerId="LiveId" clId="{FE41E9B1-8D81-4F39-9E82-D4F32868ACEC}" dt="2022-04-09T03:07:56.151" v="3316" actId="14100"/>
          <ac:spMkLst>
            <pc:docMk/>
            <pc:sldMk cId="3278280881" sldId="2147376541"/>
            <ac:spMk id="20" creationId="{704D27DF-8ED1-414E-A54B-DADBEB31537A}"/>
          </ac:spMkLst>
        </pc:spChg>
      </pc:sldChg>
      <pc:sldChg chg="modSp mod">
        <pc:chgData name="Hiramoto Kenji" userId="b1d7ca64577e912d" providerId="LiveId" clId="{FE41E9B1-8D81-4F39-9E82-D4F32868ACEC}" dt="2022-04-09T03:12:44.263" v="3593" actId="20577"/>
        <pc:sldMkLst>
          <pc:docMk/>
          <pc:sldMk cId="2795707201" sldId="2147376542"/>
        </pc:sldMkLst>
        <pc:spChg chg="mod">
          <ac:chgData name="Hiramoto Kenji" userId="b1d7ca64577e912d" providerId="LiveId" clId="{FE41E9B1-8D81-4F39-9E82-D4F32868ACEC}" dt="2022-04-09T03:12:44.263" v="3593" actId="20577"/>
          <ac:spMkLst>
            <pc:docMk/>
            <pc:sldMk cId="2795707201" sldId="2147376542"/>
            <ac:spMk id="2" creationId="{3C45C087-9778-48FF-A939-218428CA5D85}"/>
          </ac:spMkLst>
        </pc:spChg>
      </pc:sldChg>
      <pc:sldChg chg="addSp modSp new mod ord">
        <pc:chgData name="Hiramoto Kenji" userId="b1d7ca64577e912d" providerId="LiveId" clId="{FE41E9B1-8D81-4F39-9E82-D4F32868ACEC}" dt="2022-04-04T13:46:32.182" v="381"/>
        <pc:sldMkLst>
          <pc:docMk/>
          <pc:sldMk cId="2289108535" sldId="2147376545"/>
        </pc:sldMkLst>
        <pc:spChg chg="mod">
          <ac:chgData name="Hiramoto Kenji" userId="b1d7ca64577e912d" providerId="LiveId" clId="{FE41E9B1-8D81-4F39-9E82-D4F32868ACEC}" dt="2022-04-04T13:44:45.597" v="371" actId="1036"/>
          <ac:spMkLst>
            <pc:docMk/>
            <pc:sldMk cId="2289108535" sldId="2147376545"/>
            <ac:spMk id="2" creationId="{347731E1-1731-48E7-8016-45172D223B45}"/>
          </ac:spMkLst>
        </pc:spChg>
        <pc:spChg chg="mod">
          <ac:chgData name="Hiramoto Kenji" userId="b1d7ca64577e912d" providerId="LiveId" clId="{FE41E9B1-8D81-4F39-9E82-D4F32868ACEC}" dt="2022-04-04T13:36:41.017" v="24" actId="20577"/>
          <ac:spMkLst>
            <pc:docMk/>
            <pc:sldMk cId="2289108535" sldId="2147376545"/>
            <ac:spMk id="3" creationId="{0F7AAD33-5BE1-4259-96A4-90668AC61104}"/>
          </ac:spMkLst>
        </pc:spChg>
        <pc:picChg chg="add mod">
          <ac:chgData name="Hiramoto Kenji" userId="b1d7ca64577e912d" providerId="LiveId" clId="{FE41E9B1-8D81-4F39-9E82-D4F32868ACEC}" dt="2022-04-04T13:44:40.043" v="361" actId="1036"/>
          <ac:picMkLst>
            <pc:docMk/>
            <pc:sldMk cId="2289108535" sldId="2147376545"/>
            <ac:picMk id="5" creationId="{CBFEAF14-5E04-45B2-B9E0-D52F522BFC93}"/>
          </ac:picMkLst>
        </pc:picChg>
        <pc:picChg chg="add mod">
          <ac:chgData name="Hiramoto Kenji" userId="b1d7ca64577e912d" providerId="LiveId" clId="{FE41E9B1-8D81-4F39-9E82-D4F32868ACEC}" dt="2022-04-04T13:41:43.946" v="88" actId="14100"/>
          <ac:picMkLst>
            <pc:docMk/>
            <pc:sldMk cId="2289108535" sldId="2147376545"/>
            <ac:picMk id="6" creationId="{46FD9F56-B823-4666-B745-94A7E2661AEA}"/>
          </ac:picMkLst>
        </pc:picChg>
      </pc:sldChg>
      <pc:sldChg chg="addSp delSp modSp new mod">
        <pc:chgData name="Hiramoto Kenji" userId="b1d7ca64577e912d" providerId="LiveId" clId="{FE41E9B1-8D81-4F39-9E82-D4F32868ACEC}" dt="2022-04-09T03:50:37.819" v="5096" actId="20577"/>
        <pc:sldMkLst>
          <pc:docMk/>
          <pc:sldMk cId="1037914315" sldId="2147376546"/>
        </pc:sldMkLst>
        <pc:spChg chg="mod">
          <ac:chgData name="Hiramoto Kenji" userId="b1d7ca64577e912d" providerId="LiveId" clId="{FE41E9B1-8D81-4F39-9E82-D4F32868ACEC}" dt="2022-04-09T03:50:37.819" v="5096" actId="20577"/>
          <ac:spMkLst>
            <pc:docMk/>
            <pc:sldMk cId="1037914315" sldId="2147376546"/>
            <ac:spMk id="2" creationId="{21DC42FB-A8E2-45ED-8AC1-13C3AA5925D3}"/>
          </ac:spMkLst>
        </pc:spChg>
        <pc:spChg chg="mod">
          <ac:chgData name="Hiramoto Kenji" userId="b1d7ca64577e912d" providerId="LiveId" clId="{FE41E9B1-8D81-4F39-9E82-D4F32868ACEC}" dt="2022-04-09T03:50:05.846" v="5077" actId="6549"/>
          <ac:spMkLst>
            <pc:docMk/>
            <pc:sldMk cId="1037914315" sldId="2147376546"/>
            <ac:spMk id="3" creationId="{8C7197D5-9FCB-4B69-87F8-8D70F7637ECF}"/>
          </ac:spMkLst>
        </pc:spChg>
        <pc:spChg chg="ord">
          <ac:chgData name="Hiramoto Kenji" userId="b1d7ca64577e912d" providerId="LiveId" clId="{FE41E9B1-8D81-4F39-9E82-D4F32868ACEC}" dt="2022-04-09T03:36:48.040" v="4425" actId="171"/>
          <ac:spMkLst>
            <pc:docMk/>
            <pc:sldMk cId="1037914315" sldId="2147376546"/>
            <ac:spMk id="4" creationId="{8A159459-69FE-4031-B8B4-AA92CA754842}"/>
          </ac:spMkLst>
        </pc:spChg>
        <pc:spChg chg="add mod">
          <ac:chgData name="Hiramoto Kenji" userId="b1d7ca64577e912d" providerId="LiveId" clId="{FE41E9B1-8D81-4F39-9E82-D4F32868ACEC}" dt="2022-04-09T03:47:38.259" v="5025" actId="1038"/>
          <ac:spMkLst>
            <pc:docMk/>
            <pc:sldMk cId="1037914315" sldId="2147376546"/>
            <ac:spMk id="5" creationId="{64713111-3A9A-4CDB-BBAC-497AC204F860}"/>
          </ac:spMkLst>
        </pc:spChg>
        <pc:spChg chg="add mod">
          <ac:chgData name="Hiramoto Kenji" userId="b1d7ca64577e912d" providerId="LiveId" clId="{FE41E9B1-8D81-4F39-9E82-D4F32868ACEC}" dt="2022-04-09T03:47:38.259" v="5025" actId="1038"/>
          <ac:spMkLst>
            <pc:docMk/>
            <pc:sldMk cId="1037914315" sldId="2147376546"/>
            <ac:spMk id="6" creationId="{5DD0F977-F10B-4C79-A454-FE548720B03A}"/>
          </ac:spMkLst>
        </pc:spChg>
        <pc:spChg chg="add mod">
          <ac:chgData name="Hiramoto Kenji" userId="b1d7ca64577e912d" providerId="LiveId" clId="{FE41E9B1-8D81-4F39-9E82-D4F32868ACEC}" dt="2022-04-09T03:47:38.259" v="5025" actId="1038"/>
          <ac:spMkLst>
            <pc:docMk/>
            <pc:sldMk cId="1037914315" sldId="2147376546"/>
            <ac:spMk id="7" creationId="{73F9117D-7B34-4870-81D0-79905888EB2E}"/>
          </ac:spMkLst>
        </pc:spChg>
        <pc:spChg chg="add del mod">
          <ac:chgData name="Hiramoto Kenji" userId="b1d7ca64577e912d" providerId="LiveId" clId="{FE41E9B1-8D81-4F39-9E82-D4F32868ACEC}" dt="2022-04-09T03:33:28.258" v="4339"/>
          <ac:spMkLst>
            <pc:docMk/>
            <pc:sldMk cId="1037914315" sldId="2147376546"/>
            <ac:spMk id="8" creationId="{427A7C34-7AD5-40F7-819A-A5B5CC2E9E3E}"/>
          </ac:spMkLst>
        </pc:spChg>
        <pc:spChg chg="add mod">
          <ac:chgData name="Hiramoto Kenji" userId="b1d7ca64577e912d" providerId="LiveId" clId="{FE41E9B1-8D81-4F39-9E82-D4F32868ACEC}" dt="2022-04-09T03:47:38.259" v="5025" actId="1038"/>
          <ac:spMkLst>
            <pc:docMk/>
            <pc:sldMk cId="1037914315" sldId="2147376546"/>
            <ac:spMk id="9" creationId="{9DF96F3E-FF54-44CC-AD7B-15E2EA2C9FE7}"/>
          </ac:spMkLst>
        </pc:spChg>
        <pc:spChg chg="add mod">
          <ac:chgData name="Hiramoto Kenji" userId="b1d7ca64577e912d" providerId="LiveId" clId="{FE41E9B1-8D81-4F39-9E82-D4F32868ACEC}" dt="2022-04-09T03:47:38.259" v="5025" actId="1038"/>
          <ac:spMkLst>
            <pc:docMk/>
            <pc:sldMk cId="1037914315" sldId="2147376546"/>
            <ac:spMk id="10" creationId="{436C2917-3237-4D9B-ADEA-11A7BE9F681E}"/>
          </ac:spMkLst>
        </pc:spChg>
        <pc:spChg chg="add mod">
          <ac:chgData name="Hiramoto Kenji" userId="b1d7ca64577e912d" providerId="LiveId" clId="{FE41E9B1-8D81-4F39-9E82-D4F32868ACEC}" dt="2022-04-09T03:47:38.259" v="5025" actId="1038"/>
          <ac:spMkLst>
            <pc:docMk/>
            <pc:sldMk cId="1037914315" sldId="2147376546"/>
            <ac:spMk id="11" creationId="{29869C9E-6CD3-4738-9516-E04116334F7B}"/>
          </ac:spMkLst>
        </pc:spChg>
        <pc:spChg chg="add mod">
          <ac:chgData name="Hiramoto Kenji" userId="b1d7ca64577e912d" providerId="LiveId" clId="{FE41E9B1-8D81-4F39-9E82-D4F32868ACEC}" dt="2022-04-09T03:47:38.259" v="5025" actId="1038"/>
          <ac:spMkLst>
            <pc:docMk/>
            <pc:sldMk cId="1037914315" sldId="2147376546"/>
            <ac:spMk id="12" creationId="{BE0ACF7A-B89B-478A-9FD5-C2AFE3A1F891}"/>
          </ac:spMkLst>
        </pc:spChg>
        <pc:spChg chg="add mod">
          <ac:chgData name="Hiramoto Kenji" userId="b1d7ca64577e912d" providerId="LiveId" clId="{FE41E9B1-8D81-4F39-9E82-D4F32868ACEC}" dt="2022-04-09T03:47:38.259" v="5025" actId="1038"/>
          <ac:spMkLst>
            <pc:docMk/>
            <pc:sldMk cId="1037914315" sldId="2147376546"/>
            <ac:spMk id="13" creationId="{4AF1FFA4-EA3D-4F73-A41A-F3CFE0E0F933}"/>
          </ac:spMkLst>
        </pc:spChg>
        <pc:spChg chg="add del mod">
          <ac:chgData name="Hiramoto Kenji" userId="b1d7ca64577e912d" providerId="LiveId" clId="{FE41E9B1-8D81-4F39-9E82-D4F32868ACEC}" dt="2022-04-09T03:26:29.818" v="4142"/>
          <ac:spMkLst>
            <pc:docMk/>
            <pc:sldMk cId="1037914315" sldId="2147376546"/>
            <ac:spMk id="14" creationId="{AEF0E4E8-458D-4DDF-A2A9-FB6ED7CD8B8F}"/>
          </ac:spMkLst>
        </pc:spChg>
        <pc:spChg chg="add mod">
          <ac:chgData name="Hiramoto Kenji" userId="b1d7ca64577e912d" providerId="LiveId" clId="{FE41E9B1-8D81-4F39-9E82-D4F32868ACEC}" dt="2022-04-09T03:47:38.259" v="5025" actId="1038"/>
          <ac:spMkLst>
            <pc:docMk/>
            <pc:sldMk cId="1037914315" sldId="2147376546"/>
            <ac:spMk id="17" creationId="{CDA543AC-061B-449B-8909-A86B949553AE}"/>
          </ac:spMkLst>
        </pc:spChg>
        <pc:spChg chg="add mod">
          <ac:chgData name="Hiramoto Kenji" userId="b1d7ca64577e912d" providerId="LiveId" clId="{FE41E9B1-8D81-4F39-9E82-D4F32868ACEC}" dt="2022-04-09T03:47:38.259" v="5025" actId="1038"/>
          <ac:spMkLst>
            <pc:docMk/>
            <pc:sldMk cId="1037914315" sldId="2147376546"/>
            <ac:spMk id="18" creationId="{461F2E2D-1251-46F0-8A2E-29C2CB86A87D}"/>
          </ac:spMkLst>
        </pc:spChg>
        <pc:spChg chg="add mod">
          <ac:chgData name="Hiramoto Kenji" userId="b1d7ca64577e912d" providerId="LiveId" clId="{FE41E9B1-8D81-4F39-9E82-D4F32868ACEC}" dt="2022-04-09T03:47:38.259" v="5025" actId="1038"/>
          <ac:spMkLst>
            <pc:docMk/>
            <pc:sldMk cId="1037914315" sldId="2147376546"/>
            <ac:spMk id="43" creationId="{18803492-FA82-4351-AF0F-722D16B141C5}"/>
          </ac:spMkLst>
        </pc:spChg>
        <pc:spChg chg="add mod">
          <ac:chgData name="Hiramoto Kenji" userId="b1d7ca64577e912d" providerId="LiveId" clId="{FE41E9B1-8D81-4F39-9E82-D4F32868ACEC}" dt="2022-04-09T03:47:38.259" v="5025" actId="1038"/>
          <ac:spMkLst>
            <pc:docMk/>
            <pc:sldMk cId="1037914315" sldId="2147376546"/>
            <ac:spMk id="44" creationId="{3BFB79E9-B31A-440D-859C-652791F0DF31}"/>
          </ac:spMkLst>
        </pc:spChg>
        <pc:spChg chg="add mod">
          <ac:chgData name="Hiramoto Kenji" userId="b1d7ca64577e912d" providerId="LiveId" clId="{FE41E9B1-8D81-4F39-9E82-D4F32868ACEC}" dt="2022-04-09T03:47:38.259" v="5025" actId="1038"/>
          <ac:spMkLst>
            <pc:docMk/>
            <pc:sldMk cId="1037914315" sldId="2147376546"/>
            <ac:spMk id="51" creationId="{8FB8D098-F921-442B-848F-7A277EAFDBD8}"/>
          </ac:spMkLst>
        </pc:spChg>
        <pc:spChg chg="add mod">
          <ac:chgData name="Hiramoto Kenji" userId="b1d7ca64577e912d" providerId="LiveId" clId="{FE41E9B1-8D81-4F39-9E82-D4F32868ACEC}" dt="2022-04-09T03:49:25.406" v="5070" actId="21"/>
          <ac:spMkLst>
            <pc:docMk/>
            <pc:sldMk cId="1037914315" sldId="2147376546"/>
            <ac:spMk id="52" creationId="{103B905F-3FF1-4324-BB0E-319F344EAC74}"/>
          </ac:spMkLst>
        </pc:spChg>
        <pc:spChg chg="add mod ord">
          <ac:chgData name="Hiramoto Kenji" userId="b1d7ca64577e912d" providerId="LiveId" clId="{FE41E9B1-8D81-4F39-9E82-D4F32868ACEC}" dt="2022-04-09T03:47:38.259" v="5025" actId="1038"/>
          <ac:spMkLst>
            <pc:docMk/>
            <pc:sldMk cId="1037914315" sldId="2147376546"/>
            <ac:spMk id="66" creationId="{BEC45F69-64C6-424C-93D2-08D90B8C5CC6}"/>
          </ac:spMkLst>
        </pc:spChg>
        <pc:spChg chg="add mod ord">
          <ac:chgData name="Hiramoto Kenji" userId="b1d7ca64577e912d" providerId="LiveId" clId="{FE41E9B1-8D81-4F39-9E82-D4F32868ACEC}" dt="2022-04-09T03:47:38.259" v="5025" actId="1038"/>
          <ac:spMkLst>
            <pc:docMk/>
            <pc:sldMk cId="1037914315" sldId="2147376546"/>
            <ac:spMk id="67" creationId="{84E8D93B-B6FE-4716-ACA2-499D997E21D8}"/>
          </ac:spMkLst>
        </pc:spChg>
        <pc:spChg chg="add mod">
          <ac:chgData name="Hiramoto Kenji" userId="b1d7ca64577e912d" providerId="LiveId" clId="{FE41E9B1-8D81-4F39-9E82-D4F32868ACEC}" dt="2022-04-09T03:48:03.226" v="5043" actId="1076"/>
          <ac:spMkLst>
            <pc:docMk/>
            <pc:sldMk cId="1037914315" sldId="2147376546"/>
            <ac:spMk id="69" creationId="{2BDF92B4-5B29-4277-BCD1-787B8E39A706}"/>
          </ac:spMkLst>
        </pc:spChg>
        <pc:graphicFrameChg chg="add mod modGraphic">
          <ac:chgData name="Hiramoto Kenji" userId="b1d7ca64577e912d" providerId="LiveId" clId="{FE41E9B1-8D81-4F39-9E82-D4F32868ACEC}" dt="2022-04-09T03:48:06.129" v="5044" actId="1076"/>
          <ac:graphicFrameMkLst>
            <pc:docMk/>
            <pc:sldMk cId="1037914315" sldId="2147376546"/>
            <ac:graphicFrameMk id="68" creationId="{1ED9E126-704F-4FBD-924B-11EE8FFC5A40}"/>
          </ac:graphicFrameMkLst>
        </pc:graphicFrameChg>
        <pc:cxnChg chg="add mod">
          <ac:chgData name="Hiramoto Kenji" userId="b1d7ca64577e912d" providerId="LiveId" clId="{FE41E9B1-8D81-4F39-9E82-D4F32868ACEC}" dt="2022-04-09T03:47:38.259" v="5025" actId="1038"/>
          <ac:cxnSpMkLst>
            <pc:docMk/>
            <pc:sldMk cId="1037914315" sldId="2147376546"/>
            <ac:cxnSpMk id="16" creationId="{538F2111-5415-4463-BCE6-630F28353A87}"/>
          </ac:cxnSpMkLst>
        </pc:cxnChg>
        <pc:cxnChg chg="add mod">
          <ac:chgData name="Hiramoto Kenji" userId="b1d7ca64577e912d" providerId="LiveId" clId="{FE41E9B1-8D81-4F39-9E82-D4F32868ACEC}" dt="2022-04-09T03:47:38.259" v="5025" actId="1038"/>
          <ac:cxnSpMkLst>
            <pc:docMk/>
            <pc:sldMk cId="1037914315" sldId="2147376546"/>
            <ac:cxnSpMk id="20" creationId="{A94DF92F-F9B9-45EE-911E-19D143BE317C}"/>
          </ac:cxnSpMkLst>
        </pc:cxnChg>
        <pc:cxnChg chg="add mod">
          <ac:chgData name="Hiramoto Kenji" userId="b1d7ca64577e912d" providerId="LiveId" clId="{FE41E9B1-8D81-4F39-9E82-D4F32868ACEC}" dt="2022-04-09T03:47:38.259" v="5025" actId="1038"/>
          <ac:cxnSpMkLst>
            <pc:docMk/>
            <pc:sldMk cId="1037914315" sldId="2147376546"/>
            <ac:cxnSpMk id="25" creationId="{495BFC81-73A4-4AED-B22A-65457741EF68}"/>
          </ac:cxnSpMkLst>
        </pc:cxnChg>
        <pc:cxnChg chg="add mod">
          <ac:chgData name="Hiramoto Kenji" userId="b1d7ca64577e912d" providerId="LiveId" clId="{FE41E9B1-8D81-4F39-9E82-D4F32868ACEC}" dt="2022-04-09T03:47:38.259" v="5025" actId="1038"/>
          <ac:cxnSpMkLst>
            <pc:docMk/>
            <pc:sldMk cId="1037914315" sldId="2147376546"/>
            <ac:cxnSpMk id="28" creationId="{593295B7-9C5F-40BE-A32D-5380C9D989E6}"/>
          </ac:cxnSpMkLst>
        </pc:cxnChg>
        <pc:cxnChg chg="add mod">
          <ac:chgData name="Hiramoto Kenji" userId="b1d7ca64577e912d" providerId="LiveId" clId="{FE41E9B1-8D81-4F39-9E82-D4F32868ACEC}" dt="2022-04-09T03:47:38.259" v="5025" actId="1038"/>
          <ac:cxnSpMkLst>
            <pc:docMk/>
            <pc:sldMk cId="1037914315" sldId="2147376546"/>
            <ac:cxnSpMk id="31" creationId="{AA71309F-F464-45F1-8C3B-0BD34A21A4BA}"/>
          </ac:cxnSpMkLst>
        </pc:cxnChg>
        <pc:cxnChg chg="add mod">
          <ac:chgData name="Hiramoto Kenji" userId="b1d7ca64577e912d" providerId="LiveId" clId="{FE41E9B1-8D81-4F39-9E82-D4F32868ACEC}" dt="2022-04-09T03:47:38.259" v="5025" actId="1038"/>
          <ac:cxnSpMkLst>
            <pc:docMk/>
            <pc:sldMk cId="1037914315" sldId="2147376546"/>
            <ac:cxnSpMk id="53" creationId="{1F259F94-3B80-46CC-BBF3-0807548993DF}"/>
          </ac:cxnSpMkLst>
        </pc:cxnChg>
        <pc:cxnChg chg="add mod">
          <ac:chgData name="Hiramoto Kenji" userId="b1d7ca64577e912d" providerId="LiveId" clId="{FE41E9B1-8D81-4F39-9E82-D4F32868ACEC}" dt="2022-04-09T03:47:38.259" v="5025" actId="1038"/>
          <ac:cxnSpMkLst>
            <pc:docMk/>
            <pc:sldMk cId="1037914315" sldId="2147376546"/>
            <ac:cxnSpMk id="56" creationId="{651196C8-F1DA-4085-8C4B-1D78F04CCB69}"/>
          </ac:cxnSpMkLst>
        </pc:cxnChg>
        <pc:cxnChg chg="add mod">
          <ac:chgData name="Hiramoto Kenji" userId="b1d7ca64577e912d" providerId="LiveId" clId="{FE41E9B1-8D81-4F39-9E82-D4F32868ACEC}" dt="2022-04-09T03:47:38.259" v="5025" actId="1038"/>
          <ac:cxnSpMkLst>
            <pc:docMk/>
            <pc:sldMk cId="1037914315" sldId="2147376546"/>
            <ac:cxnSpMk id="60" creationId="{C3DD588C-5B87-49A9-ABE6-2B47680543A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2022/4/10</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2022/4/10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32.png"/><Relationship Id="rId17" Type="http://schemas.openxmlformats.org/officeDocument/2006/relationships/image" Target="../media/image45.png"/><Relationship Id="rId2" Type="http://schemas.openxmlformats.org/officeDocument/2006/relationships/slideLayout" Target="../slideLayouts/slideLayout3.xml"/><Relationship Id="rId16" Type="http://schemas.openxmlformats.org/officeDocument/2006/relationships/image" Target="../media/image44.png"/><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oleObject" Target="../embeddings/oleObject1.bin"/><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10">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spid="_x0000_s1029" name="ビットマップ イメージ" r:id="rId11" imgW="1219370" imgH="619211" progId="Paint.Picture">
                  <p:embed/>
                </p:oleObj>
              </mc:Choice>
              <mc:Fallback>
                <p:oleObj name="ビットマップ イメージ" r:id="rId11"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dirty="0"/>
              <a:t>コアデータパーツは、日付、アドレスなど、どのデータにも共通的に活用されるデータ項目を定義しています。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solidFill>
                  <a:srgbClr val="FF0000"/>
                </a:solidFill>
              </a:rPr>
              <a:t>コアデータモデル</a:t>
            </a:r>
            <a:r>
              <a:rPr kumimoji="1" lang="ja-JP" altLang="en-US" dirty="0"/>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270198"/>
            <a:ext cx="11091041" cy="1089850"/>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4303179"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3" name="スライド番号プレースホルダー 2" hidden="1">
            <a:extLst>
              <a:ext uri="{FF2B5EF4-FFF2-40B4-BE49-F238E27FC236}">
                <a16:creationId xmlns:a16="http://schemas.microsoft.com/office/drawing/2014/main" id="{2E3D71E7-A4F7-4C81-AA8A-D97F68026DA6}"/>
              </a:ext>
            </a:extLst>
          </p:cNvPr>
          <p:cNvSpPr>
            <a:spLocks noGrp="1"/>
          </p:cNvSpPr>
          <p:nvPr>
            <p:ph type="sldNum" sz="quarter" idx="4"/>
          </p:nvPr>
        </p:nvSpPr>
        <p:spPr/>
        <p:txBody>
          <a:bodyPr/>
          <a:lstStyle/>
          <a:p>
            <a:pPr>
              <a:spcAft>
                <a:spcPts val="600"/>
              </a:spcAft>
            </a:pPr>
            <a:fld id="{DFD4F317-19D0-4848-B5EB-5B174DBE8CF9}" type="slidenum">
              <a:rPr lang="ja-JP" altLang="en-US" smtClean="0"/>
              <a:pPr>
                <a:spcAft>
                  <a:spcPts val="600"/>
                </a:spcAft>
              </a:pPr>
              <a:t>65</a:t>
            </a:fld>
            <a:endParaRPr lang="ja-JP" altLang="en-US"/>
          </a:p>
        </p:txBody>
      </p:sp>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2.xml><?xml version="1.0" encoding="utf-8"?>
<ds:datastoreItem xmlns:ds="http://schemas.openxmlformats.org/officeDocument/2006/customXml" ds:itemID="{1D1F684C-D87D-4379-8174-7840238CE5FE}">
  <ds:schemaRefs>
    <ds:schemaRef ds:uri="http://purl.org/dc/term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418539d9-ccaa-4f07-ad3e-d267fe6a0194"/>
    <ds:schemaRef ds:uri="f29c99a9-2f7a-4302-86cb-05f0a42840fb"/>
    <ds:schemaRef ds:uri="http://schemas.microsoft.com/sharepoint/v3"/>
  </ds:schemaRefs>
</ds:datastoreItem>
</file>

<file path=customXml/itemProps3.xml><?xml version="1.0" encoding="utf-8"?>
<ds:datastoreItem xmlns:ds="http://schemas.openxmlformats.org/officeDocument/2006/customXml" ds:itemID="{DE7A32E8-0CFF-4CD1-9644-055436A99A30}"/>
</file>

<file path=docProps/app.xml><?xml version="1.0" encoding="utf-8"?>
<Properties xmlns="http://schemas.openxmlformats.org/officeDocument/2006/extended-properties" xmlns:vt="http://schemas.openxmlformats.org/officeDocument/2006/docPropsVTypes">
  <Template>DAテンプレートN</Template>
  <TotalTime>13497</TotalTime>
  <Words>7879</Words>
  <Application>Microsoft Office PowerPoint</Application>
  <PresentationFormat>ワイド画面</PresentationFormat>
  <Paragraphs>1260</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Interoperability Framework</dc:title>
  <dc:creator>平本 健二(HIRAMOTO Kenji)</dc:creator>
  <cp:keywords>プレゼン, プレゼンテーション, テンプレート</cp:keywords>
  <cp:lastModifiedBy>平本 健二(HIRAMOTO Kenji)</cp:lastModifiedBy>
  <cp:revision>113</cp:revision>
  <cp:lastPrinted>2022-03-30T08:16:44Z</cp:lastPrinted>
  <dcterms:created xsi:type="dcterms:W3CDTF">2022-02-12T02:14:27Z</dcterms:created>
  <dcterms:modified xsi:type="dcterms:W3CDTF">2022-04-10T03:16:15Z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ies>
</file>