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9" r:id="rId7"/>
    <p:sldId id="2147376553" r:id="rId8"/>
    <p:sldId id="2147376555" r:id="rId9"/>
    <p:sldId id="2147376633" r:id="rId10"/>
    <p:sldId id="2147376554" r:id="rId11"/>
    <p:sldId id="2147376556" r:id="rId12"/>
    <p:sldId id="2458" r:id="rId13"/>
    <p:sldId id="2147376632" r:id="rId14"/>
    <p:sldId id="2147376627" r:id="rId15"/>
    <p:sldId id="2147376628" r:id="rId16"/>
    <p:sldId id="2147376621" r:id="rId17"/>
    <p:sldId id="2147376626" r:id="rId18"/>
    <p:sldId id="2147376625" r:id="rId19"/>
    <p:sldId id="2147376629" r:id="rId20"/>
    <p:sldId id="2147376618" r:id="rId21"/>
    <p:sldId id="2147376619" r:id="rId22"/>
    <p:sldId id="2876" r:id="rId23"/>
    <p:sldId id="2147376620" r:id="rId24"/>
    <p:sldId id="2147376558" r:id="rId25"/>
    <p:sldId id="2147376630" r:id="rId26"/>
    <p:sldId id="2147376622" r:id="rId27"/>
    <p:sldId id="2147376624" r:id="rId28"/>
    <p:sldId id="2147376631" r:id="rId29"/>
    <p:sldId id="2147376623" r:id="rId30"/>
    <p:sldId id="2147376634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11AC51"/>
    <a:srgbClr val="1E50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9E2-F506-4C9A-AE13-84A0E2BBAFFF}" v="40" dt="2023-03-27T08:13:12.272"/>
    <p1510:client id="{55B0F755-795A-8F72-7512-3BC230C5FA2C}" v="16" dt="2023-03-27T08:17:26.407"/>
    <p1510:client id="{9D8EBF7F-AFA9-D308-1F0B-3D86EF6FB12A}" v="2" dt="2023-03-29T03:01:53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15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平本 健二(HIRAMOTO Kenji)" userId="1cdd4c0a-bc67-4828-9613-90b0dd3d1914" providerId="ADAL" clId="{0FE4E9E2-F506-4C9A-AE13-84A0E2BBAFFF}"/>
    <pc:docChg chg="undo custSel addSld modSld">
      <pc:chgData name="平本 健二(HIRAMOTO Kenji)" userId="1cdd4c0a-bc67-4828-9613-90b0dd3d1914" providerId="ADAL" clId="{0FE4E9E2-F506-4C9A-AE13-84A0E2BBAFFF}" dt="2023-03-27T08:13:18.861" v="278" actId="404"/>
      <pc:docMkLst>
        <pc:docMk/>
      </pc:docMkLst>
      <pc:sldChg chg="modSp mod">
        <pc:chgData name="平本 健二(HIRAMOTO Kenji)" userId="1cdd4c0a-bc67-4828-9613-90b0dd3d1914" providerId="ADAL" clId="{0FE4E9E2-F506-4C9A-AE13-84A0E2BBAFFF}" dt="2023-03-27T08:07:53.163" v="60" actId="1037"/>
        <pc:sldMkLst>
          <pc:docMk/>
          <pc:sldMk cId="2657047674" sldId="256"/>
        </pc:sldMkLst>
        <pc:spChg chg="mod">
          <ac:chgData name="平本 健二(HIRAMOTO Kenji)" userId="1cdd4c0a-bc67-4828-9613-90b0dd3d1914" providerId="ADAL" clId="{0FE4E9E2-F506-4C9A-AE13-84A0E2BBAFFF}" dt="2023-03-27T08:07:53.163" v="60" actId="1037"/>
          <ac:spMkLst>
            <pc:docMk/>
            <pc:sldMk cId="2657047674" sldId="256"/>
            <ac:spMk id="9" creationId="{12591A90-49E5-41AD-BFD4-9DD0FDFB3482}"/>
          </ac:spMkLst>
        </pc:spChg>
      </pc:sldChg>
      <pc:sldChg chg="addSp delSp modSp new mod">
        <pc:chgData name="平本 健二(HIRAMOTO Kenji)" userId="1cdd4c0a-bc67-4828-9613-90b0dd3d1914" providerId="ADAL" clId="{0FE4E9E2-F506-4C9A-AE13-84A0E2BBAFFF}" dt="2023-03-27T08:13:18.861" v="278" actId="404"/>
        <pc:sldMkLst>
          <pc:docMk/>
          <pc:sldMk cId="110844781" sldId="2147376634"/>
        </pc:sldMkLst>
        <pc:spChg chg="mod">
          <ac:chgData name="平本 健二(HIRAMOTO Kenji)" userId="1cdd4c0a-bc67-4828-9613-90b0dd3d1914" providerId="ADAL" clId="{0FE4E9E2-F506-4C9A-AE13-84A0E2BBAFFF}" dt="2023-03-27T08:13:18.861" v="278" actId="404"/>
          <ac:spMkLst>
            <pc:docMk/>
            <pc:sldMk cId="110844781" sldId="2147376634"/>
            <ac:spMk id="2" creationId="{B80F7E8F-40E1-A260-E299-1F3AFE657E01}"/>
          </ac:spMkLst>
        </pc:spChg>
        <pc:spChg chg="mod">
          <ac:chgData name="平本 健二(HIRAMOTO Kenji)" userId="1cdd4c0a-bc67-4828-9613-90b0dd3d1914" providerId="ADAL" clId="{0FE4E9E2-F506-4C9A-AE13-84A0E2BBAFFF}" dt="2023-03-27T08:08:55.672" v="66"/>
          <ac:spMkLst>
            <pc:docMk/>
            <pc:sldMk cId="110844781" sldId="2147376634"/>
            <ac:spMk id="3" creationId="{053947D4-4C63-FE48-5D02-C530A7D6FAE7}"/>
          </ac:spMkLst>
        </pc:spChg>
        <pc:spChg chg="mod">
          <ac:chgData name="平本 健二(HIRAMOTO Kenji)" userId="1cdd4c0a-bc67-4828-9613-90b0dd3d1914" providerId="ADAL" clId="{0FE4E9E2-F506-4C9A-AE13-84A0E2BBAFFF}" dt="2023-03-27T08:08:55.672" v="66"/>
          <ac:spMkLst>
            <pc:docMk/>
            <pc:sldMk cId="110844781" sldId="2147376634"/>
            <ac:spMk id="4" creationId="{3E394E1C-1E81-A153-7BFF-8AA9CED7A855}"/>
          </ac:spMkLst>
        </pc:spChg>
        <pc:spChg chg="add del mod">
          <ac:chgData name="平本 健二(HIRAMOTO Kenji)" userId="1cdd4c0a-bc67-4828-9613-90b0dd3d1914" providerId="ADAL" clId="{0FE4E9E2-F506-4C9A-AE13-84A0E2BBAFFF}" dt="2023-03-27T08:08:55.672" v="66"/>
          <ac:spMkLst>
            <pc:docMk/>
            <pc:sldMk cId="110844781" sldId="2147376634"/>
            <ac:spMk id="5" creationId="{9917917A-4EDB-E58A-EAF1-65C64B58CBCE}"/>
          </ac:spMkLst>
        </pc:spChg>
        <pc:spChg chg="add del mod">
          <ac:chgData name="平本 健二(HIRAMOTO Kenji)" userId="1cdd4c0a-bc67-4828-9613-90b0dd3d1914" providerId="ADAL" clId="{0FE4E9E2-F506-4C9A-AE13-84A0E2BBAFFF}" dt="2023-03-27T08:08:55.672" v="66"/>
          <ac:spMkLst>
            <pc:docMk/>
            <pc:sldMk cId="110844781" sldId="2147376634"/>
            <ac:spMk id="6" creationId="{7060AC17-256B-7027-5536-D728C5A3D7AC}"/>
          </ac:spMkLst>
        </pc:spChg>
        <pc:spChg chg="add del mod">
          <ac:chgData name="平本 健二(HIRAMOTO Kenji)" userId="1cdd4c0a-bc67-4828-9613-90b0dd3d1914" providerId="ADAL" clId="{0FE4E9E2-F506-4C9A-AE13-84A0E2BBAFFF}" dt="2023-03-27T08:08:55.672" v="66"/>
          <ac:spMkLst>
            <pc:docMk/>
            <pc:sldMk cId="110844781" sldId="2147376634"/>
            <ac:spMk id="7" creationId="{FAFD5C46-8666-4849-0E60-8BB8FBD5DEF7}"/>
          </ac:spMkLst>
        </pc:spChg>
      </pc:sldChg>
    </pc:docChg>
  </pc:docChgLst>
  <pc:docChgLst>
    <pc:chgData name="平本 健二(HIRAMOTO Kenji)" userId="1cdd4c0a-bc67-4828-9613-90b0dd3d1914" providerId="ADAL" clId="{756018C3-BB93-4209-966A-4233E3CF09C2}"/>
    <pc:docChg chg="undo custSel addSld modSld">
      <pc:chgData name="平本 健二(HIRAMOTO Kenji)" userId="1cdd4c0a-bc67-4828-9613-90b0dd3d1914" providerId="ADAL" clId="{756018C3-BB93-4209-966A-4233E3CF09C2}" dt="2023-02-23T02:41:41.335" v="2729" actId="1036"/>
      <pc:docMkLst>
        <pc:docMk/>
      </pc:docMkLst>
      <pc:sldChg chg="modSp mod">
        <pc:chgData name="平本 健二(HIRAMOTO Kenji)" userId="1cdd4c0a-bc67-4828-9613-90b0dd3d1914" providerId="ADAL" clId="{756018C3-BB93-4209-966A-4233E3CF09C2}" dt="2023-01-23T09:36:16.689" v="1738" actId="20577"/>
        <pc:sldMkLst>
          <pc:docMk/>
          <pc:sldMk cId="2657047674" sldId="256"/>
        </pc:sldMkLst>
        <pc:spChg chg="mod">
          <ac:chgData name="平本 健二(HIRAMOTO Kenji)" userId="1cdd4c0a-bc67-4828-9613-90b0dd3d1914" providerId="ADAL" clId="{756018C3-BB93-4209-966A-4233E3CF09C2}" dt="2023-01-23T09:36:16.689" v="1738" actId="20577"/>
          <ac:spMkLst>
            <pc:docMk/>
            <pc:sldMk cId="2657047674" sldId="256"/>
            <ac:spMk id="9" creationId="{12591A90-49E5-41AD-BFD4-9DD0FDFB3482}"/>
          </ac:spMkLst>
        </pc:spChg>
      </pc:sldChg>
      <pc:sldChg chg="addSp delSp modSp mod">
        <pc:chgData name="平本 健二(HIRAMOTO Kenji)" userId="1cdd4c0a-bc67-4828-9613-90b0dd3d1914" providerId="ADAL" clId="{756018C3-BB93-4209-966A-4233E3CF09C2}" dt="2023-01-19T00:03:16.448" v="1725"/>
        <pc:sldMkLst>
          <pc:docMk/>
          <pc:sldMk cId="3140369818" sldId="257"/>
        </pc:sldMkLst>
        <pc:spChg chg="add del mod">
          <ac:chgData name="平本 健二(HIRAMOTO Kenji)" userId="1cdd4c0a-bc67-4828-9613-90b0dd3d1914" providerId="ADAL" clId="{756018C3-BB93-4209-966A-4233E3CF09C2}" dt="2023-01-19T00:03:15.236" v="1724" actId="478"/>
          <ac:spMkLst>
            <pc:docMk/>
            <pc:sldMk cId="3140369818" sldId="257"/>
            <ac:spMk id="6" creationId="{BEA69F9A-E7F1-4ECF-BCDB-49397AF2A546}"/>
          </ac:spMkLst>
        </pc:spChg>
        <pc:spChg chg="add mod">
          <ac:chgData name="平本 健二(HIRAMOTO Kenji)" userId="1cdd4c0a-bc67-4828-9613-90b0dd3d1914" providerId="ADAL" clId="{756018C3-BB93-4209-966A-4233E3CF09C2}" dt="2023-01-19T00:03:16.448" v="1725"/>
          <ac:spMkLst>
            <pc:docMk/>
            <pc:sldMk cId="3140369818" sldId="257"/>
            <ac:spMk id="7" creationId="{B95E32AA-6F72-46F7-8FD4-9B7C3B628A0E}"/>
          </ac:spMkLst>
        </pc:spChg>
        <pc:spChg chg="mod">
          <ac:chgData name="平本 健二(HIRAMOTO Kenji)" userId="1cdd4c0a-bc67-4828-9613-90b0dd3d1914" providerId="ADAL" clId="{756018C3-BB93-4209-966A-4233E3CF09C2}" dt="2023-01-18T23:59:01.737" v="1538" actId="14100"/>
          <ac:spMkLst>
            <pc:docMk/>
            <pc:sldMk cId="3140369818" sldId="257"/>
            <ac:spMk id="8" creationId="{5110A028-880E-4FED-B87F-EBAE786BF815}"/>
          </ac:spMkLst>
        </pc:spChg>
        <pc:graphicFrameChg chg="mod">
          <ac:chgData name="平本 健二(HIRAMOTO Kenji)" userId="1cdd4c0a-bc67-4828-9613-90b0dd3d1914" providerId="ADAL" clId="{756018C3-BB93-4209-966A-4233E3CF09C2}" dt="2022-12-27T07:50:14.311" v="0" actId="20577"/>
          <ac:graphicFrameMkLst>
            <pc:docMk/>
            <pc:sldMk cId="3140369818" sldId="257"/>
            <ac:graphicFrameMk id="9" creationId="{9AA75761-2389-489C-BB8E-50B291037A1B}"/>
          </ac:graphicFrameMkLst>
        </pc:graphicFrameChg>
      </pc:sldChg>
      <pc:sldChg chg="modSp mod">
        <pc:chgData name="平本 健二(HIRAMOTO Kenji)" userId="1cdd4c0a-bc67-4828-9613-90b0dd3d1914" providerId="ADAL" clId="{756018C3-BB93-4209-966A-4233E3CF09C2}" dt="2023-01-14T04:09:18.215" v="670"/>
        <pc:sldMkLst>
          <pc:docMk/>
          <pc:sldMk cId="922639439" sldId="2147376558"/>
        </pc:sldMkLst>
        <pc:spChg chg="mod">
          <ac:chgData name="平本 健二(HIRAMOTO Kenji)" userId="1cdd4c0a-bc67-4828-9613-90b0dd3d1914" providerId="ADAL" clId="{756018C3-BB93-4209-966A-4233E3CF09C2}" dt="2023-01-14T04:09:18.215" v="670"/>
          <ac:spMkLst>
            <pc:docMk/>
            <pc:sldMk cId="922639439" sldId="2147376558"/>
            <ac:spMk id="2" creationId="{07B2D7BB-A04B-49FF-B93B-7F33813BFC87}"/>
          </ac:spMkLst>
        </pc:spChg>
      </pc:sldChg>
      <pc:sldChg chg="addSp modSp mod">
        <pc:chgData name="平本 健二(HIRAMOTO Kenji)" userId="1cdd4c0a-bc67-4828-9613-90b0dd3d1914" providerId="ADAL" clId="{756018C3-BB93-4209-966A-4233E3CF09C2}" dt="2023-01-14T04:05:34.527" v="491" actId="688"/>
        <pc:sldMkLst>
          <pc:docMk/>
          <pc:sldMk cId="1315238214" sldId="2147376618"/>
        </pc:sldMkLst>
        <pc:spChg chg="add mod">
          <ac:chgData name="平本 健二(HIRAMOTO Kenji)" userId="1cdd4c0a-bc67-4828-9613-90b0dd3d1914" providerId="ADAL" clId="{756018C3-BB93-4209-966A-4233E3CF09C2}" dt="2023-01-14T04:05:34.527" v="491" actId="688"/>
          <ac:spMkLst>
            <pc:docMk/>
            <pc:sldMk cId="1315238214" sldId="2147376618"/>
            <ac:spMk id="45" creationId="{9C197535-0B5F-4A58-8F4A-6F07A1EE1C7E}"/>
          </ac:spMkLst>
        </pc:spChg>
        <pc:picChg chg="mod">
          <ac:chgData name="平本 健二(HIRAMOTO Kenji)" userId="1cdd4c0a-bc67-4828-9613-90b0dd3d1914" providerId="ADAL" clId="{756018C3-BB93-4209-966A-4233E3CF09C2}" dt="2023-01-14T04:05:27.342" v="489" actId="1076"/>
          <ac:picMkLst>
            <pc:docMk/>
            <pc:sldMk cId="1315238214" sldId="2147376618"/>
            <ac:picMk id="6" creationId="{FFB5D5F7-295D-5EF2-B8B3-18AD89C34BD5}"/>
          </ac:picMkLst>
        </pc:picChg>
        <pc:picChg chg="mod">
          <ac:chgData name="平本 健二(HIRAMOTO Kenji)" userId="1cdd4c0a-bc67-4828-9613-90b0dd3d1914" providerId="ADAL" clId="{756018C3-BB93-4209-966A-4233E3CF09C2}" dt="2023-01-14T04:04:55.061" v="462" actId="1076"/>
          <ac:picMkLst>
            <pc:docMk/>
            <pc:sldMk cId="1315238214" sldId="2147376618"/>
            <ac:picMk id="15" creationId="{EFB0B25A-0F65-B525-7AF4-CECBFE59D1DD}"/>
          </ac:picMkLst>
        </pc:picChg>
        <pc:cxnChg chg="add mod">
          <ac:chgData name="平本 健二(HIRAMOTO Kenji)" userId="1cdd4c0a-bc67-4828-9613-90b0dd3d1914" providerId="ADAL" clId="{756018C3-BB93-4209-966A-4233E3CF09C2}" dt="2023-01-14T04:05:31.124" v="490" actId="14100"/>
          <ac:cxnSpMkLst>
            <pc:docMk/>
            <pc:sldMk cId="1315238214" sldId="2147376618"/>
            <ac:cxnSpMk id="44" creationId="{B54A23F3-03DB-46EF-9ED2-D3984A601F67}"/>
          </ac:cxnSpMkLst>
        </pc:cxnChg>
      </pc:sldChg>
      <pc:sldChg chg="modSp mod">
        <pc:chgData name="平本 健二(HIRAMOTO Kenji)" userId="1cdd4c0a-bc67-4828-9613-90b0dd3d1914" providerId="ADAL" clId="{756018C3-BB93-4209-966A-4233E3CF09C2}" dt="2023-01-14T04:06:53.316" v="542"/>
        <pc:sldMkLst>
          <pc:docMk/>
          <pc:sldMk cId="1927367741" sldId="2147376619"/>
        </pc:sldMkLst>
        <pc:spChg chg="mod">
          <ac:chgData name="平本 健二(HIRAMOTO Kenji)" userId="1cdd4c0a-bc67-4828-9613-90b0dd3d1914" providerId="ADAL" clId="{756018C3-BB93-4209-966A-4233E3CF09C2}" dt="2023-01-14T04:06:53.316" v="542"/>
          <ac:spMkLst>
            <pc:docMk/>
            <pc:sldMk cId="1927367741" sldId="2147376619"/>
            <ac:spMk id="2" creationId="{747C3B0E-DF7D-4ECA-9A95-9722FCAE8F70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02:00.279" v="444"/>
        <pc:sldMkLst>
          <pc:docMk/>
          <pc:sldMk cId="2750366358" sldId="2147376621"/>
        </pc:sldMkLst>
        <pc:spChg chg="mod">
          <ac:chgData name="平本 健二(HIRAMOTO Kenji)" userId="1cdd4c0a-bc67-4828-9613-90b0dd3d1914" providerId="ADAL" clId="{756018C3-BB93-4209-966A-4233E3CF09C2}" dt="2023-01-14T04:02:00.279" v="444"/>
          <ac:spMkLst>
            <pc:docMk/>
            <pc:sldMk cId="2750366358" sldId="2147376621"/>
            <ac:spMk id="6" creationId="{37FE3155-7944-49E4-B777-66C79A16F494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16:05.975" v="1348" actId="1035"/>
        <pc:sldMkLst>
          <pc:docMk/>
          <pc:sldMk cId="3542052711" sldId="2147376622"/>
        </pc:sldMkLst>
        <pc:spChg chg="mod">
          <ac:chgData name="平本 健二(HIRAMOTO Kenji)" userId="1cdd4c0a-bc67-4828-9613-90b0dd3d1914" providerId="ADAL" clId="{756018C3-BB93-4209-966A-4233E3CF09C2}" dt="2023-01-14T04:16:05.975" v="1348" actId="1035"/>
          <ac:spMkLst>
            <pc:docMk/>
            <pc:sldMk cId="3542052711" sldId="2147376622"/>
            <ac:spMk id="2" creationId="{96B72C7A-C7CC-4C4E-BF95-11FE477E306F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19:18.350" v="1486"/>
        <pc:sldMkLst>
          <pc:docMk/>
          <pc:sldMk cId="2790101715" sldId="2147376624"/>
        </pc:sldMkLst>
        <pc:spChg chg="mod">
          <ac:chgData name="平本 健二(HIRAMOTO Kenji)" userId="1cdd4c0a-bc67-4828-9613-90b0dd3d1914" providerId="ADAL" clId="{756018C3-BB93-4209-966A-4233E3CF09C2}" dt="2023-01-14T04:19:18.350" v="1486"/>
          <ac:spMkLst>
            <pc:docMk/>
            <pc:sldMk cId="2790101715" sldId="2147376624"/>
            <ac:spMk id="2" creationId="{A4682A7E-FC2D-479D-B3E4-8D45967AEA23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04:03.125" v="459" actId="20577"/>
        <pc:sldMkLst>
          <pc:docMk/>
          <pc:sldMk cId="4200572792" sldId="2147376625"/>
        </pc:sldMkLst>
        <pc:spChg chg="mod">
          <ac:chgData name="平本 健二(HIRAMOTO Kenji)" userId="1cdd4c0a-bc67-4828-9613-90b0dd3d1914" providerId="ADAL" clId="{756018C3-BB93-4209-966A-4233E3CF09C2}" dt="2023-01-14T04:04:03.125" v="459" actId="20577"/>
          <ac:spMkLst>
            <pc:docMk/>
            <pc:sldMk cId="4200572792" sldId="2147376625"/>
            <ac:spMk id="2" creationId="{E0FAA161-2614-41ED-9D82-14CA049F21A7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03:42.196" v="458" actId="6549"/>
        <pc:sldMkLst>
          <pc:docMk/>
          <pc:sldMk cId="3434975002" sldId="2147376626"/>
        </pc:sldMkLst>
        <pc:spChg chg="mod">
          <ac:chgData name="平本 健二(HIRAMOTO Kenji)" userId="1cdd4c0a-bc67-4828-9613-90b0dd3d1914" providerId="ADAL" clId="{756018C3-BB93-4209-966A-4233E3CF09C2}" dt="2023-01-14T04:03:42.196" v="458" actId="6549"/>
          <ac:spMkLst>
            <pc:docMk/>
            <pc:sldMk cId="3434975002" sldId="2147376626"/>
            <ac:spMk id="6" creationId="{37FE3155-7944-49E4-B777-66C79A16F494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3:58:12.026" v="220"/>
        <pc:sldMkLst>
          <pc:docMk/>
          <pc:sldMk cId="4263277916" sldId="2147376627"/>
        </pc:sldMkLst>
        <pc:spChg chg="mod">
          <ac:chgData name="平本 健二(HIRAMOTO Kenji)" userId="1cdd4c0a-bc67-4828-9613-90b0dd3d1914" providerId="ADAL" clId="{756018C3-BB93-4209-966A-4233E3CF09C2}" dt="2023-01-14T03:58:12.026" v="220"/>
          <ac:spMkLst>
            <pc:docMk/>
            <pc:sldMk cId="4263277916" sldId="2147376627"/>
            <ac:spMk id="2" creationId="{3FEF2515-7873-4A38-BF65-34CCAC8D96CB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3:59:23.538" v="284"/>
        <pc:sldMkLst>
          <pc:docMk/>
          <pc:sldMk cId="1739791602" sldId="2147376628"/>
        </pc:sldMkLst>
        <pc:spChg chg="mod">
          <ac:chgData name="平本 健二(HIRAMOTO Kenji)" userId="1cdd4c0a-bc67-4828-9613-90b0dd3d1914" providerId="ADAL" clId="{756018C3-BB93-4209-966A-4233E3CF09C2}" dt="2023-01-14T03:59:23.538" v="284"/>
          <ac:spMkLst>
            <pc:docMk/>
            <pc:sldMk cId="1739791602" sldId="2147376628"/>
            <ac:spMk id="2" creationId="{CF75657D-81C6-490F-B540-154A50D804D9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11:40.320" v="969"/>
        <pc:sldMkLst>
          <pc:docMk/>
          <pc:sldMk cId="235662449" sldId="2147376630"/>
        </pc:sldMkLst>
        <pc:spChg chg="mod">
          <ac:chgData name="平本 健二(HIRAMOTO Kenji)" userId="1cdd4c0a-bc67-4828-9613-90b0dd3d1914" providerId="ADAL" clId="{756018C3-BB93-4209-966A-4233E3CF09C2}" dt="2023-01-14T04:11:40.320" v="969"/>
          <ac:spMkLst>
            <pc:docMk/>
            <pc:sldMk cId="235662449" sldId="2147376630"/>
            <ac:spMk id="2" creationId="{07B2D7BB-A04B-49FF-B93B-7F33813BFC87}"/>
          </ac:spMkLst>
        </pc:spChg>
        <pc:spChg chg="mod">
          <ac:chgData name="平本 健二(HIRAMOTO Kenji)" userId="1cdd4c0a-bc67-4828-9613-90b0dd3d1914" providerId="ADAL" clId="{756018C3-BB93-4209-966A-4233E3CF09C2}" dt="2023-01-14T04:10:06.073" v="715" actId="20577"/>
          <ac:spMkLst>
            <pc:docMk/>
            <pc:sldMk cId="235662449" sldId="2147376630"/>
            <ac:spMk id="3" creationId="{BEF17FAD-C296-4CED-85B6-AA9F54E1FB59}"/>
          </ac:spMkLst>
        </pc:spChg>
      </pc:sldChg>
      <pc:sldChg chg="modSp mod">
        <pc:chgData name="平本 健二(HIRAMOTO Kenji)" userId="1cdd4c0a-bc67-4828-9613-90b0dd3d1914" providerId="ADAL" clId="{756018C3-BB93-4209-966A-4233E3CF09C2}" dt="2023-01-14T04:20:41.715" v="1531"/>
        <pc:sldMkLst>
          <pc:docMk/>
          <pc:sldMk cId="907443737" sldId="2147376631"/>
        </pc:sldMkLst>
        <pc:spChg chg="mod">
          <ac:chgData name="平本 健二(HIRAMOTO Kenji)" userId="1cdd4c0a-bc67-4828-9613-90b0dd3d1914" providerId="ADAL" clId="{756018C3-BB93-4209-966A-4233E3CF09C2}" dt="2023-01-14T04:20:41.715" v="1531"/>
          <ac:spMkLst>
            <pc:docMk/>
            <pc:sldMk cId="907443737" sldId="2147376631"/>
            <ac:spMk id="2" creationId="{29BD1F57-CC38-4330-9078-D7B3F524120F}"/>
          </ac:spMkLst>
        </pc:spChg>
      </pc:sldChg>
      <pc:sldChg chg="addSp delSp modSp new mod">
        <pc:chgData name="平本 健二(HIRAMOTO Kenji)" userId="1cdd4c0a-bc67-4828-9613-90b0dd3d1914" providerId="ADAL" clId="{756018C3-BB93-4209-966A-4233E3CF09C2}" dt="2023-02-23T02:41:41.335" v="2729" actId="1036"/>
        <pc:sldMkLst>
          <pc:docMk/>
          <pc:sldMk cId="3423651485" sldId="2147376633"/>
        </pc:sldMkLst>
        <pc:spChg chg="del mod">
          <ac:chgData name="平本 健二(HIRAMOTO Kenji)" userId="1cdd4c0a-bc67-4828-9613-90b0dd3d1914" providerId="ADAL" clId="{756018C3-BB93-4209-966A-4233E3CF09C2}" dt="2023-02-23T02:21:59.322" v="1850" actId="931"/>
          <ac:spMkLst>
            <pc:docMk/>
            <pc:sldMk cId="3423651485" sldId="2147376633"/>
            <ac:spMk id="2" creationId="{304EA3F4-233C-F29E-C344-84646EF0D158}"/>
          </ac:spMkLst>
        </pc:spChg>
        <pc:spChg chg="mod">
          <ac:chgData name="平本 健二(HIRAMOTO Kenji)" userId="1cdd4c0a-bc67-4828-9613-90b0dd3d1914" providerId="ADAL" clId="{756018C3-BB93-4209-966A-4233E3CF09C2}" dt="2023-02-23T02:18:11.075" v="1848"/>
          <ac:spMkLst>
            <pc:docMk/>
            <pc:sldMk cId="3423651485" sldId="2147376633"/>
            <ac:spMk id="3" creationId="{4530A449-711A-1A71-4440-7725F66D3CE7}"/>
          </ac:spMkLst>
        </pc:spChg>
        <pc:spChg chg="add mod">
          <ac:chgData name="平本 健二(HIRAMOTO Kenji)" userId="1cdd4c0a-bc67-4828-9613-90b0dd3d1914" providerId="ADAL" clId="{756018C3-BB93-4209-966A-4233E3CF09C2}" dt="2023-02-23T02:26:35.076" v="2108"/>
          <ac:spMkLst>
            <pc:docMk/>
            <pc:sldMk cId="3423651485" sldId="2147376633"/>
            <ac:spMk id="20" creationId="{DCAC2CF6-EFC7-CDA6-33B1-B94B1CF99548}"/>
          </ac:spMkLst>
        </pc:spChg>
        <pc:spChg chg="add mod">
          <ac:chgData name="平本 健二(HIRAMOTO Kenji)" userId="1cdd4c0a-bc67-4828-9613-90b0dd3d1914" providerId="ADAL" clId="{756018C3-BB93-4209-966A-4233E3CF09C2}" dt="2023-02-23T02:32:49.656" v="2253" actId="164"/>
          <ac:spMkLst>
            <pc:docMk/>
            <pc:sldMk cId="3423651485" sldId="2147376633"/>
            <ac:spMk id="25" creationId="{87B68CE7-BBB1-5ECA-EB83-69A84EEEB7BE}"/>
          </ac:spMkLst>
        </pc:spChg>
        <pc:spChg chg="add mod">
          <ac:chgData name="平本 健二(HIRAMOTO Kenji)" userId="1cdd4c0a-bc67-4828-9613-90b0dd3d1914" providerId="ADAL" clId="{756018C3-BB93-4209-966A-4233E3CF09C2}" dt="2023-02-23T02:41:41.335" v="2729" actId="1036"/>
          <ac:spMkLst>
            <pc:docMk/>
            <pc:sldMk cId="3423651485" sldId="2147376633"/>
            <ac:spMk id="28" creationId="{04F533C2-1BF6-B87C-C4E1-7CA539819107}"/>
          </ac:spMkLst>
        </pc:spChg>
        <pc:spChg chg="add del mod">
          <ac:chgData name="平本 健二(HIRAMOTO Kenji)" userId="1cdd4c0a-bc67-4828-9613-90b0dd3d1914" providerId="ADAL" clId="{756018C3-BB93-4209-966A-4233E3CF09C2}" dt="2023-02-23T02:28:30.595" v="2172"/>
          <ac:spMkLst>
            <pc:docMk/>
            <pc:sldMk cId="3423651485" sldId="2147376633"/>
            <ac:spMk id="29" creationId="{B458366E-95DA-A004-88AB-B3670372A4A8}"/>
          </ac:spMkLst>
        </pc:spChg>
        <pc:spChg chg="add del mod">
          <ac:chgData name="平本 健二(HIRAMOTO Kenji)" userId="1cdd4c0a-bc67-4828-9613-90b0dd3d1914" providerId="ADAL" clId="{756018C3-BB93-4209-966A-4233E3CF09C2}" dt="2023-02-23T02:33:55.974" v="2320"/>
          <ac:spMkLst>
            <pc:docMk/>
            <pc:sldMk cId="3423651485" sldId="2147376633"/>
            <ac:spMk id="38" creationId="{542F1C69-D6DF-4E28-9784-7331A7A7E001}"/>
          </ac:spMkLst>
        </pc:spChg>
        <pc:spChg chg="add mod">
          <ac:chgData name="平本 健二(HIRAMOTO Kenji)" userId="1cdd4c0a-bc67-4828-9613-90b0dd3d1914" providerId="ADAL" clId="{756018C3-BB93-4209-966A-4233E3CF09C2}" dt="2023-02-23T02:41:41.335" v="2729" actId="1036"/>
          <ac:spMkLst>
            <pc:docMk/>
            <pc:sldMk cId="3423651485" sldId="2147376633"/>
            <ac:spMk id="39" creationId="{786BE907-4F0C-1821-6D2F-653235CA0A34}"/>
          </ac:spMkLst>
        </pc:spChg>
        <pc:spChg chg="add mod">
          <ac:chgData name="平本 健二(HIRAMOTO Kenji)" userId="1cdd4c0a-bc67-4828-9613-90b0dd3d1914" providerId="ADAL" clId="{756018C3-BB93-4209-966A-4233E3CF09C2}" dt="2023-02-23T02:41:18.188" v="2711" actId="1076"/>
          <ac:spMkLst>
            <pc:docMk/>
            <pc:sldMk cId="3423651485" sldId="2147376633"/>
            <ac:spMk id="43" creationId="{FF2589EE-1883-F17F-0D5A-3DBFA5991DD6}"/>
          </ac:spMkLst>
        </pc:spChg>
        <pc:spChg chg="add mod">
          <ac:chgData name="平本 健二(HIRAMOTO Kenji)" userId="1cdd4c0a-bc67-4828-9613-90b0dd3d1914" providerId="ADAL" clId="{756018C3-BB93-4209-966A-4233E3CF09C2}" dt="2023-02-23T02:41:14.055" v="2710" actId="1076"/>
          <ac:spMkLst>
            <pc:docMk/>
            <pc:sldMk cId="3423651485" sldId="2147376633"/>
            <ac:spMk id="56" creationId="{947673E6-1D91-5042-3926-199BD7819709}"/>
          </ac:spMkLst>
        </pc:spChg>
        <pc:grpChg chg="add mod">
          <ac:chgData name="平本 健二(HIRAMOTO Kenji)" userId="1cdd4c0a-bc67-4828-9613-90b0dd3d1914" providerId="ADAL" clId="{756018C3-BB93-4209-966A-4233E3CF09C2}" dt="2023-02-23T02:33:08.528" v="2258" actId="164"/>
          <ac:grpSpMkLst>
            <pc:docMk/>
            <pc:sldMk cId="3423651485" sldId="2147376633"/>
            <ac:grpSpMk id="36" creationId="{C2E2BD2C-E773-A9EC-5FD6-03EAA619215B}"/>
          </ac:grpSpMkLst>
        </pc:grpChg>
        <pc:grpChg chg="add mod">
          <ac:chgData name="平本 健二(HIRAMOTO Kenji)" userId="1cdd4c0a-bc67-4828-9613-90b0dd3d1914" providerId="ADAL" clId="{756018C3-BB93-4209-966A-4233E3CF09C2}" dt="2023-02-23T02:41:41.335" v="2729" actId="1036"/>
          <ac:grpSpMkLst>
            <pc:docMk/>
            <pc:sldMk cId="3423651485" sldId="2147376633"/>
            <ac:grpSpMk id="37" creationId="{A6B6C3EE-E577-59B0-89C1-88F0BDF73010}"/>
          </ac:grpSpMkLst>
        </pc:grpChg>
        <pc:picChg chg="add del mod">
          <ac:chgData name="平本 健二(HIRAMOTO Kenji)" userId="1cdd4c0a-bc67-4828-9613-90b0dd3d1914" providerId="ADAL" clId="{756018C3-BB93-4209-966A-4233E3CF09C2}" dt="2023-02-23T02:22:06.224" v="1853" actId="21"/>
          <ac:picMkLst>
            <pc:docMk/>
            <pc:sldMk cId="3423651485" sldId="2147376633"/>
            <ac:picMk id="6" creationId="{4C318C89-CC73-2F80-0E12-1C3A27806A44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8" creationId="{6F92A076-C201-928C-CFCF-C3ED0C62A480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10" creationId="{C3144C47-6E76-B327-5F69-05607F24055B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12" creationId="{575C93C3-551A-E598-89C4-BC7FEFBA733C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14" creationId="{7AE63ED6-DE55-AF6C-CABE-49ED8AB62434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16" creationId="{DAE03C44-D652-4A9B-29F3-F59DC4130BE5}"/>
          </ac:picMkLst>
        </pc:picChg>
        <pc:picChg chg="add mod">
          <ac:chgData name="平本 健二(HIRAMOTO Kenji)" userId="1cdd4c0a-bc67-4828-9613-90b0dd3d1914" providerId="ADAL" clId="{756018C3-BB93-4209-966A-4233E3CF09C2}" dt="2023-02-23T02:36:36.981" v="2465" actId="1076"/>
          <ac:picMkLst>
            <pc:docMk/>
            <pc:sldMk cId="3423651485" sldId="2147376633"/>
            <ac:picMk id="18" creationId="{C3702655-7F05-F9A8-6DEA-D0D40C678E5D}"/>
          </ac:picMkLst>
        </pc:picChg>
        <pc:picChg chg="add del mod">
          <ac:chgData name="平本 健二(HIRAMOTO Kenji)" userId="1cdd4c0a-bc67-4828-9613-90b0dd3d1914" providerId="ADAL" clId="{756018C3-BB93-4209-966A-4233E3CF09C2}" dt="2023-02-23T02:22:25.942" v="1866" actId="478"/>
          <ac:picMkLst>
            <pc:docMk/>
            <pc:sldMk cId="3423651485" sldId="2147376633"/>
            <ac:picMk id="21" creationId="{D271D439-907D-DE92-6C6B-C183570F39B5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22" creationId="{35214E41-9C52-D2F7-0AC4-CE23AEBBA02F}"/>
          </ac:picMkLst>
        </pc:picChg>
        <pc:picChg chg="add del mod">
          <ac:chgData name="平本 健二(HIRAMOTO Kenji)" userId="1cdd4c0a-bc67-4828-9613-90b0dd3d1914" providerId="ADAL" clId="{756018C3-BB93-4209-966A-4233E3CF09C2}" dt="2023-02-23T02:32:36.273" v="2250" actId="478"/>
          <ac:picMkLst>
            <pc:docMk/>
            <pc:sldMk cId="3423651485" sldId="2147376633"/>
            <ac:picMk id="24" creationId="{0F22332E-51FC-3045-712F-6E8D7CD9DA7E}"/>
          </ac:picMkLst>
        </pc:picChg>
        <pc:picChg chg="add mod">
          <ac:chgData name="平本 健二(HIRAMOTO Kenji)" userId="1cdd4c0a-bc67-4828-9613-90b0dd3d1914" providerId="ADAL" clId="{756018C3-BB93-4209-966A-4233E3CF09C2}" dt="2023-02-23T02:32:49.656" v="2253" actId="164"/>
          <ac:picMkLst>
            <pc:docMk/>
            <pc:sldMk cId="3423651485" sldId="2147376633"/>
            <ac:picMk id="33" creationId="{7286CDC9-96D1-5A6F-FF96-E583C198D0C0}"/>
          </ac:picMkLst>
        </pc:picChg>
        <pc:picChg chg="add mod">
          <ac:chgData name="平本 健二(HIRAMOTO Kenji)" userId="1cdd4c0a-bc67-4828-9613-90b0dd3d1914" providerId="ADAL" clId="{756018C3-BB93-4209-966A-4233E3CF09C2}" dt="2023-02-23T02:32:49.656" v="2253" actId="164"/>
          <ac:picMkLst>
            <pc:docMk/>
            <pc:sldMk cId="3423651485" sldId="2147376633"/>
            <ac:picMk id="35" creationId="{564FCFFE-5317-E77D-6BCF-B229DE0A2473}"/>
          </ac:picMkLst>
        </pc:picChg>
        <pc:picChg chg="add mod">
          <ac:chgData name="平本 健二(HIRAMOTO Kenji)" userId="1cdd4c0a-bc67-4828-9613-90b0dd3d1914" providerId="ADAL" clId="{756018C3-BB93-4209-966A-4233E3CF09C2}" dt="2023-02-23T02:38:56.070" v="2530" actId="1076"/>
          <ac:picMkLst>
            <pc:docMk/>
            <pc:sldMk cId="3423651485" sldId="2147376633"/>
            <ac:picMk id="41" creationId="{4C4F30C3-38DD-E402-D6C5-EFEE6277E61A}"/>
          </ac:picMkLst>
        </pc:picChg>
        <pc:picChg chg="add mod">
          <ac:chgData name="平本 健二(HIRAMOTO Kenji)" userId="1cdd4c0a-bc67-4828-9613-90b0dd3d1914" providerId="ADAL" clId="{756018C3-BB93-4209-966A-4233E3CF09C2}" dt="2023-02-23T02:39:03.510" v="2532" actId="1076"/>
          <ac:picMkLst>
            <pc:docMk/>
            <pc:sldMk cId="3423651485" sldId="2147376633"/>
            <ac:picMk id="42" creationId="{A48F9636-CE1C-4CBB-044C-F1C3CB8ED69D}"/>
          </ac:picMkLst>
        </pc:picChg>
        <pc:cxnChg chg="add mod">
          <ac:chgData name="平本 健二(HIRAMOTO Kenji)" userId="1cdd4c0a-bc67-4828-9613-90b0dd3d1914" providerId="ADAL" clId="{756018C3-BB93-4209-966A-4233E3CF09C2}" dt="2023-02-23T02:32:49.656" v="2253" actId="164"/>
          <ac:cxnSpMkLst>
            <pc:docMk/>
            <pc:sldMk cId="3423651485" sldId="2147376633"/>
            <ac:cxnSpMk id="27" creationId="{FD5F3D65-D6E2-D4EB-BB86-E6C74F438FD2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45" creationId="{9EB09106-8016-8C44-128D-65FB9F118333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47" creationId="{BD500A26-71EE-097E-4D19-FB78D6737581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49" creationId="{B5D8B470-5409-BA5D-85EA-0A0D2C420D15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51" creationId="{CEF8960E-13D8-A28F-9951-ED041C4FDA4C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52" creationId="{12C7A18D-68DB-2AF0-D766-9922C83446F9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53" creationId="{B00CC3C9-0057-8C8E-DECD-846B8FD38C96}"/>
          </ac:cxnSpMkLst>
        </pc:cxnChg>
        <pc:cxnChg chg="add mod">
          <ac:chgData name="平本 健二(HIRAMOTO Kenji)" userId="1cdd4c0a-bc67-4828-9613-90b0dd3d1914" providerId="ADAL" clId="{756018C3-BB93-4209-966A-4233E3CF09C2}" dt="2023-02-23T02:39:19.147" v="2534" actId="208"/>
          <ac:cxnSpMkLst>
            <pc:docMk/>
            <pc:sldMk cId="3423651485" sldId="2147376633"/>
            <ac:cxnSpMk id="54" creationId="{03AFE676-BE22-313F-0676-1AF67EF6A49B}"/>
          </ac:cxnSpMkLst>
        </pc:cxnChg>
      </pc:sldChg>
    </pc:docChg>
  </pc:docChgLst>
  <pc:docChgLst>
    <pc:chgData name="平本 健二(HIRAMOTO Kenji)" userId="S::kenhiramo@digital.go.jp::1cdd4c0a-bc67-4828-9613-90b0dd3d1914" providerId="AD" clId="Web-{55B0F755-795A-8F72-7512-3BC230C5FA2C}"/>
    <pc:docChg chg="modSld">
      <pc:chgData name="平本 健二(HIRAMOTO Kenji)" userId="S::kenhiramo@digital.go.jp::1cdd4c0a-bc67-4828-9613-90b0dd3d1914" providerId="AD" clId="Web-{55B0F755-795A-8F72-7512-3BC230C5FA2C}" dt="2023-03-27T08:17:26.407" v="15" actId="20577"/>
      <pc:docMkLst>
        <pc:docMk/>
      </pc:docMkLst>
      <pc:sldChg chg="modSp">
        <pc:chgData name="平本 健二(HIRAMOTO Kenji)" userId="S::kenhiramo@digital.go.jp::1cdd4c0a-bc67-4828-9613-90b0dd3d1914" providerId="AD" clId="Web-{55B0F755-795A-8F72-7512-3BC230C5FA2C}" dt="2023-03-27T08:17:26.407" v="15" actId="20577"/>
        <pc:sldMkLst>
          <pc:docMk/>
          <pc:sldMk cId="110844781" sldId="2147376634"/>
        </pc:sldMkLst>
        <pc:spChg chg="mod">
          <ac:chgData name="平本 健二(HIRAMOTO Kenji)" userId="S::kenhiramo@digital.go.jp::1cdd4c0a-bc67-4828-9613-90b0dd3d1914" providerId="AD" clId="Web-{55B0F755-795A-8F72-7512-3BC230C5FA2C}" dt="2023-03-27T08:17:26.407" v="15" actId="20577"/>
          <ac:spMkLst>
            <pc:docMk/>
            <pc:sldMk cId="110844781" sldId="2147376634"/>
            <ac:spMk id="2" creationId="{B80F7E8F-40E1-A260-E299-1F3AFE657E01}"/>
          </ac:spMkLst>
        </pc:spChg>
      </pc:sldChg>
    </pc:docChg>
  </pc:docChgLst>
  <pc:docChgLst>
    <pc:chgData name="高岡 雄仁(TAKAOKA Yujin)" userId="S::yujtakaok@digital.go.jp::8fd53c88-bd02-40cf-97aa-c601fe21dc36" providerId="AD" clId="Web-{9D8EBF7F-AFA9-D308-1F0B-3D86EF6FB12A}"/>
    <pc:docChg chg="modSld">
      <pc:chgData name="高岡 雄仁(TAKAOKA Yujin)" userId="S::yujtakaok@digital.go.jp::8fd53c88-bd02-40cf-97aa-c601fe21dc36" providerId="AD" clId="Web-{9D8EBF7F-AFA9-D308-1F0B-3D86EF6FB12A}" dt="2023-03-29T03:01:53.826" v="1" actId="20577"/>
      <pc:docMkLst>
        <pc:docMk/>
      </pc:docMkLst>
      <pc:sldChg chg="modSp">
        <pc:chgData name="高岡 雄仁(TAKAOKA Yujin)" userId="S::yujtakaok@digital.go.jp::8fd53c88-bd02-40cf-97aa-c601fe21dc36" providerId="AD" clId="Web-{9D8EBF7F-AFA9-D308-1F0B-3D86EF6FB12A}" dt="2023-03-29T03:01:53.826" v="1" actId="20577"/>
        <pc:sldMkLst>
          <pc:docMk/>
          <pc:sldMk cId="110844781" sldId="2147376634"/>
        </pc:sldMkLst>
        <pc:spChg chg="mod">
          <ac:chgData name="高岡 雄仁(TAKAOKA Yujin)" userId="S::yujtakaok@digital.go.jp::8fd53c88-bd02-40cf-97aa-c601fe21dc36" providerId="AD" clId="Web-{9D8EBF7F-AFA9-D308-1F0B-3D86EF6FB12A}" dt="2023-03-29T03:01:53.826" v="1" actId="20577"/>
          <ac:spMkLst>
            <pc:docMk/>
            <pc:sldMk cId="110844781" sldId="2147376634"/>
            <ac:spMk id="2" creationId="{B80F7E8F-40E1-A260-E299-1F3AFE657E01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4DB713-3091-45DC-8F5C-D16DBE9116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21BF4E4-0CE3-4BF7-8B80-5CA429EC4787}">
      <dgm:prSet/>
      <dgm:spPr/>
      <dgm:t>
        <a:bodyPr/>
        <a:lstStyle/>
        <a:p>
          <a:r>
            <a:rPr kumimoji="1" lang="ja-JP" dirty="0"/>
            <a:t>「データ」には数値だけでなく、文字・画像・音声等様々な種類があることを理解し、それらがどのように蓄積され、社会で</a:t>
          </a:r>
          <a:r>
            <a:rPr kumimoji="1" lang="ja-JP"/>
            <a:t>活用されて</a:t>
          </a:r>
          <a:r>
            <a:rPr kumimoji="1" lang="ja-JP" dirty="0"/>
            <a:t>いるか理解する</a:t>
          </a:r>
          <a:endParaRPr lang="ja-JP" dirty="0"/>
        </a:p>
      </dgm:t>
    </dgm:pt>
    <dgm:pt modelId="{2EA53F53-DF90-458A-87B7-D4B899228711}" type="parTrans" cxnId="{73756F7B-5B5A-4F5B-8C67-DBECB2474E72}">
      <dgm:prSet/>
      <dgm:spPr/>
      <dgm:t>
        <a:bodyPr/>
        <a:lstStyle/>
        <a:p>
          <a:endParaRPr kumimoji="1" lang="ja-JP" altLang="en-US"/>
        </a:p>
      </dgm:t>
    </dgm:pt>
    <dgm:pt modelId="{18A8F931-05F0-4C1C-94E8-7AB863127196}" type="sibTrans" cxnId="{73756F7B-5B5A-4F5B-8C67-DBECB2474E72}">
      <dgm:prSet/>
      <dgm:spPr/>
      <dgm:t>
        <a:bodyPr/>
        <a:lstStyle/>
        <a:p>
          <a:endParaRPr kumimoji="1" lang="ja-JP" altLang="en-US"/>
        </a:p>
      </dgm:t>
    </dgm:pt>
    <dgm:pt modelId="{4BFE6687-3F43-42A4-B5E9-4F3641F2D3B5}">
      <dgm:prSet/>
      <dgm:spPr/>
      <dgm:t>
        <a:bodyPr/>
        <a:lstStyle/>
        <a:p>
          <a:r>
            <a:rPr kumimoji="1" lang="ja-JP"/>
            <a:t>ビッグデータの活用が進んでいる中で、機械の稼働状況のようなデータだ けでなく、文字、音声、動画や、自分の行動履歴もデータとなりうることを 理解することが求められる。 </a:t>
          </a:r>
          <a:endParaRPr lang="ja-JP"/>
        </a:p>
      </dgm:t>
    </dgm:pt>
    <dgm:pt modelId="{37E50420-5231-4E84-9B15-E2B1DA4ECEC8}" type="parTrans" cxnId="{86691710-BF51-44CA-BEFD-8E6A51EB4819}">
      <dgm:prSet/>
      <dgm:spPr/>
      <dgm:t>
        <a:bodyPr/>
        <a:lstStyle/>
        <a:p>
          <a:endParaRPr kumimoji="1" lang="ja-JP" altLang="en-US"/>
        </a:p>
      </dgm:t>
    </dgm:pt>
    <dgm:pt modelId="{CA74EBDF-D157-4204-B9E1-6B2D9C479725}" type="sibTrans" cxnId="{86691710-BF51-44CA-BEFD-8E6A51EB4819}">
      <dgm:prSet/>
      <dgm:spPr/>
      <dgm:t>
        <a:bodyPr/>
        <a:lstStyle/>
        <a:p>
          <a:endParaRPr kumimoji="1" lang="ja-JP" altLang="en-US"/>
        </a:p>
      </dgm:t>
    </dgm:pt>
    <dgm:pt modelId="{931533BB-8EBF-4CD7-98F6-A22D703B0FF3}">
      <dgm:prSet/>
      <dgm:spPr/>
      <dgm:t>
        <a:bodyPr/>
        <a:lstStyle/>
        <a:p>
          <a:r>
            <a:rPr kumimoji="1" lang="ja-JP"/>
            <a:t>ビッグデータを得体のしれないものとして恐れるのではなく、便利に利用す るために、ビッグデータがどのように使われているのか知る必要がある。</a:t>
          </a:r>
          <a:endParaRPr lang="ja-JP"/>
        </a:p>
      </dgm:t>
    </dgm:pt>
    <dgm:pt modelId="{EE826D64-EADF-4C7F-9BFD-05D8F0F30A0E}" type="parTrans" cxnId="{84E1A481-A66F-4B84-A88D-9233EC37A438}">
      <dgm:prSet/>
      <dgm:spPr/>
      <dgm:t>
        <a:bodyPr/>
        <a:lstStyle/>
        <a:p>
          <a:endParaRPr kumimoji="1" lang="ja-JP" altLang="en-US"/>
        </a:p>
      </dgm:t>
    </dgm:pt>
    <dgm:pt modelId="{195E77E6-60B7-48DA-A244-F531C64DA131}" type="sibTrans" cxnId="{84E1A481-A66F-4B84-A88D-9233EC37A438}">
      <dgm:prSet/>
      <dgm:spPr/>
      <dgm:t>
        <a:bodyPr/>
        <a:lstStyle/>
        <a:p>
          <a:endParaRPr kumimoji="1" lang="ja-JP" altLang="en-US"/>
        </a:p>
      </dgm:t>
    </dgm:pt>
    <dgm:pt modelId="{8D5EDA68-147D-42AD-B751-60D96723F613}" type="pres">
      <dgm:prSet presAssocID="{624DB713-3091-45DC-8F5C-D16DBE91161D}" presName="linear" presStyleCnt="0">
        <dgm:presLayoutVars>
          <dgm:animLvl val="lvl"/>
          <dgm:resizeHandles val="exact"/>
        </dgm:presLayoutVars>
      </dgm:prSet>
      <dgm:spPr/>
    </dgm:pt>
    <dgm:pt modelId="{6374CEBA-96C6-44F6-B3F1-1DDD157775F4}" type="pres">
      <dgm:prSet presAssocID="{621BF4E4-0CE3-4BF7-8B80-5CA429EC478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599F7C0-E5F1-426C-BAE9-0C928F57AE57}" type="pres">
      <dgm:prSet presAssocID="{621BF4E4-0CE3-4BF7-8B80-5CA429EC478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91710-BF51-44CA-BEFD-8E6A51EB4819}" srcId="{621BF4E4-0CE3-4BF7-8B80-5CA429EC4787}" destId="{4BFE6687-3F43-42A4-B5E9-4F3641F2D3B5}" srcOrd="0" destOrd="0" parTransId="{37E50420-5231-4E84-9B15-E2B1DA4ECEC8}" sibTransId="{CA74EBDF-D157-4204-B9E1-6B2D9C479725}"/>
    <dgm:cxn modelId="{FCBA3247-6353-4D79-9465-1730C52DD66C}" type="presOf" srcId="{4BFE6687-3F43-42A4-B5E9-4F3641F2D3B5}" destId="{A599F7C0-E5F1-426C-BAE9-0C928F57AE57}" srcOrd="0" destOrd="0" presId="urn:microsoft.com/office/officeart/2005/8/layout/vList2"/>
    <dgm:cxn modelId="{5608085A-F869-4FE3-9A14-DEF574F0C455}" type="presOf" srcId="{621BF4E4-0CE3-4BF7-8B80-5CA429EC4787}" destId="{6374CEBA-96C6-44F6-B3F1-1DDD157775F4}" srcOrd="0" destOrd="0" presId="urn:microsoft.com/office/officeart/2005/8/layout/vList2"/>
    <dgm:cxn modelId="{73756F7B-5B5A-4F5B-8C67-DBECB2474E72}" srcId="{624DB713-3091-45DC-8F5C-D16DBE91161D}" destId="{621BF4E4-0CE3-4BF7-8B80-5CA429EC4787}" srcOrd="0" destOrd="0" parTransId="{2EA53F53-DF90-458A-87B7-D4B899228711}" sibTransId="{18A8F931-05F0-4C1C-94E8-7AB863127196}"/>
    <dgm:cxn modelId="{84E1A481-A66F-4B84-A88D-9233EC37A438}" srcId="{621BF4E4-0CE3-4BF7-8B80-5CA429EC4787}" destId="{931533BB-8EBF-4CD7-98F6-A22D703B0FF3}" srcOrd="1" destOrd="0" parTransId="{EE826D64-EADF-4C7F-9BFD-05D8F0F30A0E}" sibTransId="{195E77E6-60B7-48DA-A244-F531C64DA131}"/>
    <dgm:cxn modelId="{81F0E8A9-C624-49A4-A02F-2A06F1318CC4}" type="presOf" srcId="{624DB713-3091-45DC-8F5C-D16DBE91161D}" destId="{8D5EDA68-147D-42AD-B751-60D96723F613}" srcOrd="0" destOrd="0" presId="urn:microsoft.com/office/officeart/2005/8/layout/vList2"/>
    <dgm:cxn modelId="{53835CFC-1AEF-40C4-B4D4-8679B4A12D34}" type="presOf" srcId="{931533BB-8EBF-4CD7-98F6-A22D703B0FF3}" destId="{A599F7C0-E5F1-426C-BAE9-0C928F57AE57}" srcOrd="0" destOrd="1" presId="urn:microsoft.com/office/officeart/2005/8/layout/vList2"/>
    <dgm:cxn modelId="{370FFF58-3640-4B9A-93B0-11A32651B591}" type="presParOf" srcId="{8D5EDA68-147D-42AD-B751-60D96723F613}" destId="{6374CEBA-96C6-44F6-B3F1-1DDD157775F4}" srcOrd="0" destOrd="0" presId="urn:microsoft.com/office/officeart/2005/8/layout/vList2"/>
    <dgm:cxn modelId="{375BDD7B-ED32-4B1F-B414-4D07CFC8DF5A}" type="presParOf" srcId="{8D5EDA68-147D-42AD-B751-60D96723F613}" destId="{A599F7C0-E5F1-426C-BAE9-0C928F57AE5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3B2A2-B189-466C-B507-321961E1032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27495009-8083-4879-B277-E6F4F55F3D45}">
      <dgm:prSet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2000" dirty="0"/>
            <a:t>人流</a:t>
          </a:r>
          <a:endParaRPr lang="ja-JP" altLang="en-US" sz="2000" dirty="0"/>
        </a:p>
      </dgm:t>
    </dgm:pt>
    <dgm:pt modelId="{9316BA91-748A-4646-AA2D-AB12D9FCA10A}" type="parTrans" cxnId="{1A6E3CF8-8936-4544-8172-4DAD59C3711E}">
      <dgm:prSet/>
      <dgm:spPr/>
      <dgm:t>
        <a:bodyPr/>
        <a:lstStyle/>
        <a:p>
          <a:endParaRPr kumimoji="1" lang="ja-JP" altLang="en-US"/>
        </a:p>
      </dgm:t>
    </dgm:pt>
    <dgm:pt modelId="{8E1ABCC6-8E98-4460-9C12-862268CCCD95}" type="sibTrans" cxnId="{1A6E3CF8-8936-4544-8172-4DAD59C3711E}">
      <dgm:prSet/>
      <dgm:spPr/>
      <dgm:t>
        <a:bodyPr/>
        <a:lstStyle/>
        <a:p>
          <a:endParaRPr kumimoji="1" lang="ja-JP" altLang="en-US"/>
        </a:p>
      </dgm:t>
    </dgm:pt>
    <dgm:pt modelId="{85353770-D735-4402-9710-226DC3BD5776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混雑予想だを公開することでピークを変えられる</a:t>
          </a:r>
          <a:endParaRPr lang="ja-JP" altLang="en-US" sz="1600" dirty="0"/>
        </a:p>
      </dgm:t>
    </dgm:pt>
    <dgm:pt modelId="{BDC8B91A-5C29-4551-BED4-807D68418BA0}" type="parTrans" cxnId="{EF3F4300-6A2E-472D-A967-724EF5F3E32F}">
      <dgm:prSet/>
      <dgm:spPr/>
      <dgm:t>
        <a:bodyPr/>
        <a:lstStyle/>
        <a:p>
          <a:endParaRPr kumimoji="1" lang="ja-JP" altLang="en-US"/>
        </a:p>
      </dgm:t>
    </dgm:pt>
    <dgm:pt modelId="{3C37F62B-32E6-4002-B688-C813E91D27F9}" type="sibTrans" cxnId="{EF3F4300-6A2E-472D-A967-724EF5F3E32F}">
      <dgm:prSet/>
      <dgm:spPr/>
      <dgm:t>
        <a:bodyPr/>
        <a:lstStyle/>
        <a:p>
          <a:endParaRPr kumimoji="1" lang="ja-JP" altLang="en-US"/>
        </a:p>
      </dgm:t>
    </dgm:pt>
    <dgm:pt modelId="{D5DA9EC1-5699-4E17-A482-5D7A11FF2251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クーポン発信で人流が変えられる</a:t>
          </a:r>
          <a:endParaRPr lang="ja-JP" altLang="en-US" sz="1600" dirty="0"/>
        </a:p>
      </dgm:t>
    </dgm:pt>
    <dgm:pt modelId="{5FB9EAEB-79A3-4AB1-8928-E84987827E58}" type="parTrans" cxnId="{207C97D7-C5AE-4286-ACC7-A45C7BADEDF7}">
      <dgm:prSet/>
      <dgm:spPr/>
      <dgm:t>
        <a:bodyPr/>
        <a:lstStyle/>
        <a:p>
          <a:endParaRPr kumimoji="1" lang="ja-JP" altLang="en-US"/>
        </a:p>
      </dgm:t>
    </dgm:pt>
    <dgm:pt modelId="{FBE3E48B-DE72-4610-93C5-F27DE1597FE1}" type="sibTrans" cxnId="{207C97D7-C5AE-4286-ACC7-A45C7BADEDF7}">
      <dgm:prSet/>
      <dgm:spPr/>
      <dgm:t>
        <a:bodyPr/>
        <a:lstStyle/>
        <a:p>
          <a:endParaRPr kumimoji="1" lang="ja-JP" altLang="en-US"/>
        </a:p>
      </dgm:t>
    </dgm:pt>
    <dgm:pt modelId="{7298D6E1-ACD8-4495-86F0-5BA44613A32C}">
      <dgm:prSet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800" dirty="0"/>
            <a:t>物流</a:t>
          </a:r>
          <a:endParaRPr lang="ja-JP" altLang="en-US" sz="1800" dirty="0"/>
        </a:p>
      </dgm:t>
    </dgm:pt>
    <dgm:pt modelId="{14D37691-6AFB-441D-89AB-19B0FC9A1CA1}" type="parTrans" cxnId="{1A8AAE52-C41B-472A-A2F4-77A0A9485B7E}">
      <dgm:prSet/>
      <dgm:spPr/>
      <dgm:t>
        <a:bodyPr/>
        <a:lstStyle/>
        <a:p>
          <a:endParaRPr kumimoji="1" lang="ja-JP" altLang="en-US"/>
        </a:p>
      </dgm:t>
    </dgm:pt>
    <dgm:pt modelId="{3AF57482-937C-46F4-8FC5-509E80A1AF26}" type="sibTrans" cxnId="{1A8AAE52-C41B-472A-A2F4-77A0A9485B7E}">
      <dgm:prSet/>
      <dgm:spPr/>
      <dgm:t>
        <a:bodyPr/>
        <a:lstStyle/>
        <a:p>
          <a:endParaRPr kumimoji="1" lang="ja-JP" altLang="en-US"/>
        </a:p>
      </dgm:t>
    </dgm:pt>
    <dgm:pt modelId="{F8D6A09D-D740-4FDD-BE96-B17B1BD6EC5D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ネットショップで個配が増える</a:t>
          </a:r>
          <a:endParaRPr lang="ja-JP" altLang="en-US" sz="1600" dirty="0"/>
        </a:p>
      </dgm:t>
    </dgm:pt>
    <dgm:pt modelId="{10CB9978-E38C-4247-BBC7-861FA4C61E3E}" type="parTrans" cxnId="{B542335C-BE66-4F6B-BC88-D3485D8B6448}">
      <dgm:prSet/>
      <dgm:spPr/>
      <dgm:t>
        <a:bodyPr/>
        <a:lstStyle/>
        <a:p>
          <a:endParaRPr kumimoji="1" lang="ja-JP" altLang="en-US"/>
        </a:p>
      </dgm:t>
    </dgm:pt>
    <dgm:pt modelId="{DD831868-28FA-4DB7-825A-959BE97C17BB}" type="sibTrans" cxnId="{B542335C-BE66-4F6B-BC88-D3485D8B6448}">
      <dgm:prSet/>
      <dgm:spPr/>
      <dgm:t>
        <a:bodyPr/>
        <a:lstStyle/>
        <a:p>
          <a:endParaRPr kumimoji="1" lang="ja-JP" altLang="en-US"/>
        </a:p>
      </dgm:t>
    </dgm:pt>
    <dgm:pt modelId="{FBF5542F-119E-4E8A-9329-1D39F561B5AE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自動配送は配送の体制を大きく変える</a:t>
          </a:r>
          <a:endParaRPr lang="ja-JP" altLang="en-US" sz="1600" dirty="0"/>
        </a:p>
      </dgm:t>
    </dgm:pt>
    <dgm:pt modelId="{901D5C2C-B279-4B3F-8D62-A759D2EAA41D}" type="parTrans" cxnId="{0C862BF9-14C2-488B-BDD0-EC5638066307}">
      <dgm:prSet/>
      <dgm:spPr/>
      <dgm:t>
        <a:bodyPr/>
        <a:lstStyle/>
        <a:p>
          <a:endParaRPr kumimoji="1" lang="ja-JP" altLang="en-US"/>
        </a:p>
      </dgm:t>
    </dgm:pt>
    <dgm:pt modelId="{C13A48B9-0755-458F-8B1F-6A26287535AF}" type="sibTrans" cxnId="{0C862BF9-14C2-488B-BDD0-EC5638066307}">
      <dgm:prSet/>
      <dgm:spPr/>
      <dgm:t>
        <a:bodyPr/>
        <a:lstStyle/>
        <a:p>
          <a:endParaRPr kumimoji="1" lang="ja-JP" altLang="en-US"/>
        </a:p>
      </dgm:t>
    </dgm:pt>
    <dgm:pt modelId="{921C56E5-3CCB-494A-9162-3CB395748D5B}">
      <dgm:prSet custT="1"/>
      <dgm:spPr/>
      <dgm:t>
        <a:bodyPr/>
        <a:lstStyle/>
        <a:p>
          <a:pPr>
            <a:spcAft>
              <a:spcPts val="0"/>
            </a:spcAft>
          </a:pPr>
          <a:r>
            <a:rPr kumimoji="1" lang="ja-JP" altLang="en-US" sz="1800" dirty="0"/>
            <a:t>金流</a:t>
          </a:r>
          <a:endParaRPr lang="ja-JP" altLang="en-US" sz="1800" dirty="0"/>
        </a:p>
      </dgm:t>
    </dgm:pt>
    <dgm:pt modelId="{23ACDFDC-41E6-41F9-B4C2-C6B442F2C147}" type="parTrans" cxnId="{E759E600-70CE-4A10-9849-1C051244CA9E}">
      <dgm:prSet/>
      <dgm:spPr/>
      <dgm:t>
        <a:bodyPr/>
        <a:lstStyle/>
        <a:p>
          <a:endParaRPr kumimoji="1" lang="ja-JP" altLang="en-US"/>
        </a:p>
      </dgm:t>
    </dgm:pt>
    <dgm:pt modelId="{AA2CDC39-2C27-4DAC-A8B3-6EFC662FE5A5}" type="sibTrans" cxnId="{E759E600-70CE-4A10-9849-1C051244CA9E}">
      <dgm:prSet/>
      <dgm:spPr/>
      <dgm:t>
        <a:bodyPr/>
        <a:lstStyle/>
        <a:p>
          <a:endParaRPr kumimoji="1" lang="ja-JP" altLang="en-US"/>
        </a:p>
      </dgm:t>
    </dgm:pt>
    <dgm:pt modelId="{5B12C150-A44E-49DB-BF7E-4A3DD369E9DA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キャッシュレスで事務が減る</a:t>
          </a:r>
          <a:endParaRPr lang="ja-JP" altLang="en-US" sz="1600" dirty="0"/>
        </a:p>
      </dgm:t>
    </dgm:pt>
    <dgm:pt modelId="{B7378343-C177-4278-99BC-F7CACA9C217D}" type="parTrans" cxnId="{27A9889D-DFFE-41B3-84BC-485E79E4D69C}">
      <dgm:prSet/>
      <dgm:spPr/>
      <dgm:t>
        <a:bodyPr/>
        <a:lstStyle/>
        <a:p>
          <a:endParaRPr kumimoji="1" lang="ja-JP" altLang="en-US"/>
        </a:p>
      </dgm:t>
    </dgm:pt>
    <dgm:pt modelId="{2DEC2B6B-6441-4863-B27A-46E25545DEE7}" type="sibTrans" cxnId="{27A9889D-DFFE-41B3-84BC-485E79E4D69C}">
      <dgm:prSet/>
      <dgm:spPr/>
      <dgm:t>
        <a:bodyPr/>
        <a:lstStyle/>
        <a:p>
          <a:endParaRPr kumimoji="1" lang="ja-JP" altLang="en-US"/>
        </a:p>
      </dgm:t>
    </dgm:pt>
    <dgm:pt modelId="{4A774601-FA14-465A-99E3-DB2CA83CB896}">
      <dgm:prSet custT="1"/>
      <dgm:spPr/>
      <dgm:t>
        <a:bodyPr/>
        <a:lstStyle/>
        <a:p>
          <a:pPr>
            <a:spcAft>
              <a:spcPct val="15000"/>
            </a:spcAft>
          </a:pPr>
          <a:r>
            <a:rPr kumimoji="1" lang="ja-JP" altLang="en-US" sz="1600" dirty="0"/>
            <a:t>クラウドファンディングで資金集めができる</a:t>
          </a:r>
          <a:endParaRPr lang="ja-JP" altLang="en-US" sz="1600" dirty="0"/>
        </a:p>
      </dgm:t>
    </dgm:pt>
    <dgm:pt modelId="{930EB91B-A3A2-4DB2-BF20-DEA31F70C5C3}" type="parTrans" cxnId="{36A070F8-22B8-47DB-8421-2415B33DFC5D}">
      <dgm:prSet/>
      <dgm:spPr/>
      <dgm:t>
        <a:bodyPr/>
        <a:lstStyle/>
        <a:p>
          <a:endParaRPr kumimoji="1" lang="ja-JP" altLang="en-US"/>
        </a:p>
      </dgm:t>
    </dgm:pt>
    <dgm:pt modelId="{85B8473D-39AA-4C99-BDC3-45AD94D2F316}" type="sibTrans" cxnId="{36A070F8-22B8-47DB-8421-2415B33DFC5D}">
      <dgm:prSet/>
      <dgm:spPr/>
      <dgm:t>
        <a:bodyPr/>
        <a:lstStyle/>
        <a:p>
          <a:endParaRPr kumimoji="1" lang="ja-JP" altLang="en-US"/>
        </a:p>
      </dgm:t>
    </dgm:pt>
    <dgm:pt modelId="{DBDF95BB-30CA-4BD5-A734-28E3E712076C}">
      <dgm:prSet custT="1"/>
      <dgm:spPr/>
      <dgm:t>
        <a:bodyPr/>
        <a:lstStyle/>
        <a:p>
          <a:pPr>
            <a:spcAft>
              <a:spcPct val="15000"/>
            </a:spcAft>
          </a:pPr>
          <a:r>
            <a:rPr lang="ja-JP" altLang="en-US" sz="1600" dirty="0"/>
            <a:t>テレワーク、</a:t>
          </a:r>
          <a:r>
            <a:rPr lang="en-US" altLang="ja-JP" sz="1600" dirty="0"/>
            <a:t>Web</a:t>
          </a:r>
          <a:r>
            <a:rPr lang="ja-JP" altLang="en-US" sz="1600" dirty="0"/>
            <a:t>会議で働き場所や移動が変わる</a:t>
          </a:r>
          <a:endParaRPr lang="ja-JP" sz="1600" dirty="0"/>
        </a:p>
      </dgm:t>
    </dgm:pt>
    <dgm:pt modelId="{93F49860-7FBC-43AA-9C22-79A3A1E272FC}" type="parTrans" cxnId="{12A266DA-026A-4894-9DA2-47CE85364E07}">
      <dgm:prSet/>
      <dgm:spPr/>
      <dgm:t>
        <a:bodyPr/>
        <a:lstStyle/>
        <a:p>
          <a:endParaRPr kumimoji="1" lang="ja-JP" altLang="en-US"/>
        </a:p>
      </dgm:t>
    </dgm:pt>
    <dgm:pt modelId="{4BC461E5-33B2-404F-B093-E75C14EBBD33}" type="sibTrans" cxnId="{12A266DA-026A-4894-9DA2-47CE85364E07}">
      <dgm:prSet/>
      <dgm:spPr/>
      <dgm:t>
        <a:bodyPr/>
        <a:lstStyle/>
        <a:p>
          <a:endParaRPr kumimoji="1" lang="ja-JP" altLang="en-US"/>
        </a:p>
      </dgm:t>
    </dgm:pt>
    <dgm:pt modelId="{6DCE10B7-9524-456E-BE32-04E99AF7D032}" type="pres">
      <dgm:prSet presAssocID="{0613B2A2-B189-466C-B507-321961E10326}" presName="linearFlow" presStyleCnt="0">
        <dgm:presLayoutVars>
          <dgm:dir/>
          <dgm:resizeHandles val="exact"/>
        </dgm:presLayoutVars>
      </dgm:prSet>
      <dgm:spPr/>
    </dgm:pt>
    <dgm:pt modelId="{4419AAE8-511A-45C6-8C1D-EB33C535CBB4}" type="pres">
      <dgm:prSet presAssocID="{27495009-8083-4879-B277-E6F4F55F3D45}" presName="composite" presStyleCnt="0"/>
      <dgm:spPr/>
    </dgm:pt>
    <dgm:pt modelId="{927DCAD5-64EC-4ADE-A08E-27CFBCE5CC79}" type="pres">
      <dgm:prSet presAssocID="{27495009-8083-4879-B277-E6F4F55F3D45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男性の集団 単色塗りつぶし"/>
        </a:ext>
      </dgm:extLst>
    </dgm:pt>
    <dgm:pt modelId="{EA6FCF23-15EB-42F1-8073-53D57A62E3C9}" type="pres">
      <dgm:prSet presAssocID="{27495009-8083-4879-B277-E6F4F55F3D45}" presName="txShp" presStyleLbl="node1" presStyleIdx="0" presStyleCnt="3">
        <dgm:presLayoutVars>
          <dgm:bulletEnabled val="1"/>
        </dgm:presLayoutVars>
      </dgm:prSet>
      <dgm:spPr/>
    </dgm:pt>
    <dgm:pt modelId="{9743ADFE-C631-4F09-8741-A61567A71C54}" type="pres">
      <dgm:prSet presAssocID="{8E1ABCC6-8E98-4460-9C12-862268CCCD95}" presName="spacing" presStyleCnt="0"/>
      <dgm:spPr/>
    </dgm:pt>
    <dgm:pt modelId="{88855904-CC3C-4DDF-9AFD-84E2C8EDF03E}" type="pres">
      <dgm:prSet presAssocID="{7298D6E1-ACD8-4495-86F0-5BA44613A32C}" presName="composite" presStyleCnt="0"/>
      <dgm:spPr/>
    </dgm:pt>
    <dgm:pt modelId="{C90B18DB-77BA-43FB-8D87-8257E6EBA0BE}" type="pres">
      <dgm:prSet presAssocID="{7298D6E1-ACD8-4495-86F0-5BA44613A32C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荷台 単色塗りつぶし"/>
        </a:ext>
      </dgm:extLst>
    </dgm:pt>
    <dgm:pt modelId="{6ACA799F-05AE-45D8-ADB0-9036D18CD1C3}" type="pres">
      <dgm:prSet presAssocID="{7298D6E1-ACD8-4495-86F0-5BA44613A32C}" presName="txShp" presStyleLbl="node1" presStyleIdx="1" presStyleCnt="3">
        <dgm:presLayoutVars>
          <dgm:bulletEnabled val="1"/>
        </dgm:presLayoutVars>
      </dgm:prSet>
      <dgm:spPr/>
    </dgm:pt>
    <dgm:pt modelId="{977C4F96-5BE8-4C9A-9CBC-6683019C4524}" type="pres">
      <dgm:prSet presAssocID="{3AF57482-937C-46F4-8FC5-509E80A1AF26}" presName="spacing" presStyleCnt="0"/>
      <dgm:spPr/>
    </dgm:pt>
    <dgm:pt modelId="{12154907-B333-4EAD-AB91-02C13759C70F}" type="pres">
      <dgm:prSet presAssocID="{921C56E5-3CCB-494A-9162-3CB395748D5B}" presName="composite" presStyleCnt="0"/>
      <dgm:spPr/>
    </dgm:pt>
    <dgm:pt modelId="{DDCF7F94-CE65-4B3B-ADC4-161343717D37}" type="pres">
      <dgm:prSet presAssocID="{921C56E5-3CCB-494A-9162-3CB395748D5B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硬貨 単色塗りつぶし"/>
        </a:ext>
      </dgm:extLst>
    </dgm:pt>
    <dgm:pt modelId="{E63DD99D-76C7-4AAC-B8B2-450D9AD6A6AD}" type="pres">
      <dgm:prSet presAssocID="{921C56E5-3CCB-494A-9162-3CB395748D5B}" presName="txShp" presStyleLbl="node1" presStyleIdx="2" presStyleCnt="3">
        <dgm:presLayoutVars>
          <dgm:bulletEnabled val="1"/>
        </dgm:presLayoutVars>
      </dgm:prSet>
      <dgm:spPr/>
    </dgm:pt>
  </dgm:ptLst>
  <dgm:cxnLst>
    <dgm:cxn modelId="{EF3F4300-6A2E-472D-A967-724EF5F3E32F}" srcId="{27495009-8083-4879-B277-E6F4F55F3D45}" destId="{85353770-D735-4402-9710-226DC3BD5776}" srcOrd="0" destOrd="0" parTransId="{BDC8B91A-5C29-4551-BED4-807D68418BA0}" sibTransId="{3C37F62B-32E6-4002-B688-C813E91D27F9}"/>
    <dgm:cxn modelId="{E759E600-70CE-4A10-9849-1C051244CA9E}" srcId="{0613B2A2-B189-466C-B507-321961E10326}" destId="{921C56E5-3CCB-494A-9162-3CB395748D5B}" srcOrd="2" destOrd="0" parTransId="{23ACDFDC-41E6-41F9-B4C2-C6B442F2C147}" sibTransId="{AA2CDC39-2C27-4DAC-A8B3-6EFC662FE5A5}"/>
    <dgm:cxn modelId="{A7F06607-5237-49F2-9070-9E70E3A4C612}" type="presOf" srcId="{4A774601-FA14-465A-99E3-DB2CA83CB896}" destId="{E63DD99D-76C7-4AAC-B8B2-450D9AD6A6AD}" srcOrd="0" destOrd="2" presId="urn:microsoft.com/office/officeart/2005/8/layout/vList3"/>
    <dgm:cxn modelId="{E6B2EB32-9228-4CF9-81D3-B7257A2DC466}" type="presOf" srcId="{D5DA9EC1-5699-4E17-A482-5D7A11FF2251}" destId="{EA6FCF23-15EB-42F1-8073-53D57A62E3C9}" srcOrd="0" destOrd="2" presId="urn:microsoft.com/office/officeart/2005/8/layout/vList3"/>
    <dgm:cxn modelId="{B542335C-BE66-4F6B-BC88-D3485D8B6448}" srcId="{7298D6E1-ACD8-4495-86F0-5BA44613A32C}" destId="{F8D6A09D-D740-4FDD-BE96-B17B1BD6EC5D}" srcOrd="0" destOrd="0" parTransId="{10CB9978-E38C-4247-BBC7-861FA4C61E3E}" sibTransId="{DD831868-28FA-4DB7-825A-959BE97C17BB}"/>
    <dgm:cxn modelId="{A6EFE048-A3DB-4949-8E4A-D4898B22EB5B}" type="presOf" srcId="{DBDF95BB-30CA-4BD5-A734-28E3E712076C}" destId="{EA6FCF23-15EB-42F1-8073-53D57A62E3C9}" srcOrd="0" destOrd="3" presId="urn:microsoft.com/office/officeart/2005/8/layout/vList3"/>
    <dgm:cxn modelId="{1A8AAE52-C41B-472A-A2F4-77A0A9485B7E}" srcId="{0613B2A2-B189-466C-B507-321961E10326}" destId="{7298D6E1-ACD8-4495-86F0-5BA44613A32C}" srcOrd="1" destOrd="0" parTransId="{14D37691-6AFB-441D-89AB-19B0FC9A1CA1}" sibTransId="{3AF57482-937C-46F4-8FC5-509E80A1AF26}"/>
    <dgm:cxn modelId="{4C63A757-D9A5-4BD9-8847-FF7364AB8421}" type="presOf" srcId="{5B12C150-A44E-49DB-BF7E-4A3DD369E9DA}" destId="{E63DD99D-76C7-4AAC-B8B2-450D9AD6A6AD}" srcOrd="0" destOrd="1" presId="urn:microsoft.com/office/officeart/2005/8/layout/vList3"/>
    <dgm:cxn modelId="{7627597D-A859-4EEF-9F35-80DBEA8739EE}" type="presOf" srcId="{27495009-8083-4879-B277-E6F4F55F3D45}" destId="{EA6FCF23-15EB-42F1-8073-53D57A62E3C9}" srcOrd="0" destOrd="0" presId="urn:microsoft.com/office/officeart/2005/8/layout/vList3"/>
    <dgm:cxn modelId="{FCFF8983-E7A2-4B89-83AB-A00BB339C097}" type="presOf" srcId="{FBF5542F-119E-4E8A-9329-1D39F561B5AE}" destId="{6ACA799F-05AE-45D8-ADB0-9036D18CD1C3}" srcOrd="0" destOrd="2" presId="urn:microsoft.com/office/officeart/2005/8/layout/vList3"/>
    <dgm:cxn modelId="{412CD584-AD37-4247-8618-F7CF5F347855}" type="presOf" srcId="{7298D6E1-ACD8-4495-86F0-5BA44613A32C}" destId="{6ACA799F-05AE-45D8-ADB0-9036D18CD1C3}" srcOrd="0" destOrd="0" presId="urn:microsoft.com/office/officeart/2005/8/layout/vList3"/>
    <dgm:cxn modelId="{DCD44C8A-CB4F-47A5-927B-7424E2874846}" type="presOf" srcId="{921C56E5-3CCB-494A-9162-3CB395748D5B}" destId="{E63DD99D-76C7-4AAC-B8B2-450D9AD6A6AD}" srcOrd="0" destOrd="0" presId="urn:microsoft.com/office/officeart/2005/8/layout/vList3"/>
    <dgm:cxn modelId="{27A9889D-DFFE-41B3-84BC-485E79E4D69C}" srcId="{921C56E5-3CCB-494A-9162-3CB395748D5B}" destId="{5B12C150-A44E-49DB-BF7E-4A3DD369E9DA}" srcOrd="0" destOrd="0" parTransId="{B7378343-C177-4278-99BC-F7CACA9C217D}" sibTransId="{2DEC2B6B-6441-4863-B27A-46E25545DEE7}"/>
    <dgm:cxn modelId="{943B609F-CAE3-4963-A214-1B0BA53462AE}" type="presOf" srcId="{F8D6A09D-D740-4FDD-BE96-B17B1BD6EC5D}" destId="{6ACA799F-05AE-45D8-ADB0-9036D18CD1C3}" srcOrd="0" destOrd="1" presId="urn:microsoft.com/office/officeart/2005/8/layout/vList3"/>
    <dgm:cxn modelId="{B9A81AB2-8CB5-40AF-A5B2-8C9E6DA86D26}" type="presOf" srcId="{0613B2A2-B189-466C-B507-321961E10326}" destId="{6DCE10B7-9524-456E-BE32-04E99AF7D032}" srcOrd="0" destOrd="0" presId="urn:microsoft.com/office/officeart/2005/8/layout/vList3"/>
    <dgm:cxn modelId="{207C97D7-C5AE-4286-ACC7-A45C7BADEDF7}" srcId="{27495009-8083-4879-B277-E6F4F55F3D45}" destId="{D5DA9EC1-5699-4E17-A482-5D7A11FF2251}" srcOrd="1" destOrd="0" parTransId="{5FB9EAEB-79A3-4AB1-8928-E84987827E58}" sibTransId="{FBE3E48B-DE72-4610-93C5-F27DE1597FE1}"/>
    <dgm:cxn modelId="{1B09A8D9-6C71-4308-AB6D-2ED2D1C6392B}" type="presOf" srcId="{85353770-D735-4402-9710-226DC3BD5776}" destId="{EA6FCF23-15EB-42F1-8073-53D57A62E3C9}" srcOrd="0" destOrd="1" presId="urn:microsoft.com/office/officeart/2005/8/layout/vList3"/>
    <dgm:cxn modelId="{12A266DA-026A-4894-9DA2-47CE85364E07}" srcId="{27495009-8083-4879-B277-E6F4F55F3D45}" destId="{DBDF95BB-30CA-4BD5-A734-28E3E712076C}" srcOrd="2" destOrd="0" parTransId="{93F49860-7FBC-43AA-9C22-79A3A1E272FC}" sibTransId="{4BC461E5-33B2-404F-B093-E75C14EBBD33}"/>
    <dgm:cxn modelId="{1A6E3CF8-8936-4544-8172-4DAD59C3711E}" srcId="{0613B2A2-B189-466C-B507-321961E10326}" destId="{27495009-8083-4879-B277-E6F4F55F3D45}" srcOrd="0" destOrd="0" parTransId="{9316BA91-748A-4646-AA2D-AB12D9FCA10A}" sibTransId="{8E1ABCC6-8E98-4460-9C12-862268CCCD95}"/>
    <dgm:cxn modelId="{36A070F8-22B8-47DB-8421-2415B33DFC5D}" srcId="{921C56E5-3CCB-494A-9162-3CB395748D5B}" destId="{4A774601-FA14-465A-99E3-DB2CA83CB896}" srcOrd="1" destOrd="0" parTransId="{930EB91B-A3A2-4DB2-BF20-DEA31F70C5C3}" sibTransId="{85B8473D-39AA-4C99-BDC3-45AD94D2F316}"/>
    <dgm:cxn modelId="{0C862BF9-14C2-488B-BDD0-EC5638066307}" srcId="{7298D6E1-ACD8-4495-86F0-5BA44613A32C}" destId="{FBF5542F-119E-4E8A-9329-1D39F561B5AE}" srcOrd="1" destOrd="0" parTransId="{901D5C2C-B279-4B3F-8D62-A759D2EAA41D}" sibTransId="{C13A48B9-0755-458F-8B1F-6A26287535AF}"/>
    <dgm:cxn modelId="{26C27E02-28D4-4D6E-90B0-8EEF58B70111}" type="presParOf" srcId="{6DCE10B7-9524-456E-BE32-04E99AF7D032}" destId="{4419AAE8-511A-45C6-8C1D-EB33C535CBB4}" srcOrd="0" destOrd="0" presId="urn:microsoft.com/office/officeart/2005/8/layout/vList3"/>
    <dgm:cxn modelId="{0E178E1D-DB3B-48C5-8636-F0C7C068064A}" type="presParOf" srcId="{4419AAE8-511A-45C6-8C1D-EB33C535CBB4}" destId="{927DCAD5-64EC-4ADE-A08E-27CFBCE5CC79}" srcOrd="0" destOrd="0" presId="urn:microsoft.com/office/officeart/2005/8/layout/vList3"/>
    <dgm:cxn modelId="{72058C1E-5BB1-46F1-B0D6-51B3515B8980}" type="presParOf" srcId="{4419AAE8-511A-45C6-8C1D-EB33C535CBB4}" destId="{EA6FCF23-15EB-42F1-8073-53D57A62E3C9}" srcOrd="1" destOrd="0" presId="urn:microsoft.com/office/officeart/2005/8/layout/vList3"/>
    <dgm:cxn modelId="{CA3B29C4-489C-4E99-8FA3-BC67F178884B}" type="presParOf" srcId="{6DCE10B7-9524-456E-BE32-04E99AF7D032}" destId="{9743ADFE-C631-4F09-8741-A61567A71C54}" srcOrd="1" destOrd="0" presId="urn:microsoft.com/office/officeart/2005/8/layout/vList3"/>
    <dgm:cxn modelId="{5CEDC839-7102-45CC-B185-9AF95E7EE02B}" type="presParOf" srcId="{6DCE10B7-9524-456E-BE32-04E99AF7D032}" destId="{88855904-CC3C-4DDF-9AFD-84E2C8EDF03E}" srcOrd="2" destOrd="0" presId="urn:microsoft.com/office/officeart/2005/8/layout/vList3"/>
    <dgm:cxn modelId="{BC8AB3D2-9673-4B79-ACA8-45091A7A20B8}" type="presParOf" srcId="{88855904-CC3C-4DDF-9AFD-84E2C8EDF03E}" destId="{C90B18DB-77BA-43FB-8D87-8257E6EBA0BE}" srcOrd="0" destOrd="0" presId="urn:microsoft.com/office/officeart/2005/8/layout/vList3"/>
    <dgm:cxn modelId="{BCB09985-710F-4EDC-99A4-79D885F51DF7}" type="presParOf" srcId="{88855904-CC3C-4DDF-9AFD-84E2C8EDF03E}" destId="{6ACA799F-05AE-45D8-ADB0-9036D18CD1C3}" srcOrd="1" destOrd="0" presId="urn:microsoft.com/office/officeart/2005/8/layout/vList3"/>
    <dgm:cxn modelId="{139FE277-3507-4BB1-A98D-CC3B25AA58D3}" type="presParOf" srcId="{6DCE10B7-9524-456E-BE32-04E99AF7D032}" destId="{977C4F96-5BE8-4C9A-9CBC-6683019C4524}" srcOrd="3" destOrd="0" presId="urn:microsoft.com/office/officeart/2005/8/layout/vList3"/>
    <dgm:cxn modelId="{E2930AE0-3FAA-4450-B588-10DCCBDDC84F}" type="presParOf" srcId="{6DCE10B7-9524-456E-BE32-04E99AF7D032}" destId="{12154907-B333-4EAD-AB91-02C13759C70F}" srcOrd="4" destOrd="0" presId="urn:microsoft.com/office/officeart/2005/8/layout/vList3"/>
    <dgm:cxn modelId="{40DD6CC1-F923-4550-AC90-57531B1F9B66}" type="presParOf" srcId="{12154907-B333-4EAD-AB91-02C13759C70F}" destId="{DDCF7F94-CE65-4B3B-ADC4-161343717D37}" srcOrd="0" destOrd="0" presId="urn:microsoft.com/office/officeart/2005/8/layout/vList3"/>
    <dgm:cxn modelId="{157A1CB2-2CBC-41D6-9993-0D92A024EE8C}" type="presParOf" srcId="{12154907-B333-4EAD-AB91-02C13759C70F}" destId="{E63DD99D-76C7-4AAC-B8B2-450D9AD6A6A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6B99C6-FC44-482E-9DAE-A4B5C9E44EC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1DF3E49-48E6-403D-927B-7604E38BE623}">
      <dgm:prSet/>
      <dgm:spPr/>
      <dgm:t>
        <a:bodyPr/>
        <a:lstStyle/>
        <a:p>
          <a:r>
            <a:rPr kumimoji="1" lang="ja-JP" dirty="0"/>
            <a:t>種類</a:t>
          </a:r>
          <a:endParaRPr lang="ja-JP" dirty="0"/>
        </a:p>
      </dgm:t>
    </dgm:pt>
    <dgm:pt modelId="{F8AEAC8D-6CA8-4C25-ADB9-86A0987F264E}" type="parTrans" cxnId="{436D3281-9CCA-4153-A64D-02A187593484}">
      <dgm:prSet/>
      <dgm:spPr/>
      <dgm:t>
        <a:bodyPr/>
        <a:lstStyle/>
        <a:p>
          <a:endParaRPr kumimoji="1" lang="ja-JP" altLang="en-US"/>
        </a:p>
      </dgm:t>
    </dgm:pt>
    <dgm:pt modelId="{F2925769-1389-46D0-8977-C8BB314400F1}" type="sibTrans" cxnId="{436D3281-9CCA-4153-A64D-02A187593484}">
      <dgm:prSet/>
      <dgm:spPr/>
      <dgm:t>
        <a:bodyPr/>
        <a:lstStyle/>
        <a:p>
          <a:endParaRPr kumimoji="1" lang="ja-JP" altLang="en-US"/>
        </a:p>
      </dgm:t>
    </dgm:pt>
    <dgm:pt modelId="{648E5E3F-C1CF-41F8-95A0-EF5413625178}">
      <dgm:prSet/>
      <dgm:spPr/>
      <dgm:t>
        <a:bodyPr/>
        <a:lstStyle/>
        <a:p>
          <a:r>
            <a:rPr kumimoji="1" lang="ja-JP"/>
            <a:t>構造等</a:t>
          </a:r>
          <a:endParaRPr lang="ja-JP"/>
        </a:p>
      </dgm:t>
    </dgm:pt>
    <dgm:pt modelId="{FE6AFB12-B18C-44AE-8678-E050F343C06B}" type="parTrans" cxnId="{E2CB9BDF-FB02-4F9F-A738-4904F11C9FC5}">
      <dgm:prSet/>
      <dgm:spPr/>
      <dgm:t>
        <a:bodyPr/>
        <a:lstStyle/>
        <a:p>
          <a:endParaRPr kumimoji="1" lang="ja-JP" altLang="en-US"/>
        </a:p>
      </dgm:t>
    </dgm:pt>
    <dgm:pt modelId="{531B6024-A725-49C0-B490-D7E7E9A8ED16}" type="sibTrans" cxnId="{E2CB9BDF-FB02-4F9F-A738-4904F11C9FC5}">
      <dgm:prSet/>
      <dgm:spPr/>
      <dgm:t>
        <a:bodyPr/>
        <a:lstStyle/>
        <a:p>
          <a:endParaRPr kumimoji="1" lang="ja-JP" altLang="en-US"/>
        </a:p>
      </dgm:t>
    </dgm:pt>
    <dgm:pt modelId="{734D1E22-A197-4D19-BFB0-1EB488754412}">
      <dgm:prSet/>
      <dgm:spPr/>
      <dgm:t>
        <a:bodyPr/>
        <a:lstStyle/>
        <a:p>
          <a:r>
            <a:rPr kumimoji="1" lang="ja-JP" dirty="0"/>
            <a:t>取得方法</a:t>
          </a:r>
          <a:endParaRPr lang="ja-JP" dirty="0"/>
        </a:p>
      </dgm:t>
    </dgm:pt>
    <dgm:pt modelId="{8EC1670A-9C49-45E0-8AC1-63678447AA23}" type="parTrans" cxnId="{BC73AB0D-A32B-4635-902B-4EE539F5B000}">
      <dgm:prSet/>
      <dgm:spPr/>
      <dgm:t>
        <a:bodyPr/>
        <a:lstStyle/>
        <a:p>
          <a:endParaRPr kumimoji="1" lang="ja-JP" altLang="en-US"/>
        </a:p>
      </dgm:t>
    </dgm:pt>
    <dgm:pt modelId="{299CA194-53D9-4F2C-B99E-A3F25519900D}" type="sibTrans" cxnId="{BC73AB0D-A32B-4635-902B-4EE539F5B000}">
      <dgm:prSet/>
      <dgm:spPr/>
      <dgm:t>
        <a:bodyPr/>
        <a:lstStyle/>
        <a:p>
          <a:endParaRPr kumimoji="1" lang="ja-JP" altLang="en-US"/>
        </a:p>
      </dgm:t>
    </dgm:pt>
    <dgm:pt modelId="{56E72833-92C5-4E5F-8B45-EF9B8CEE71D9}">
      <dgm:prSet/>
      <dgm:spPr/>
      <dgm:t>
        <a:bodyPr/>
        <a:lstStyle/>
        <a:p>
          <a:r>
            <a:rPr kumimoji="1" lang="ja-JP" dirty="0"/>
            <a:t>取得主体</a:t>
          </a:r>
          <a:endParaRPr lang="ja-JP" dirty="0"/>
        </a:p>
      </dgm:t>
    </dgm:pt>
    <dgm:pt modelId="{ACA1FEF2-ED6E-45D1-9628-4A263B9D34BD}" type="parTrans" cxnId="{1980A63B-EFF5-4FBD-B76A-2390894FDE97}">
      <dgm:prSet/>
      <dgm:spPr/>
      <dgm:t>
        <a:bodyPr/>
        <a:lstStyle/>
        <a:p>
          <a:endParaRPr kumimoji="1" lang="ja-JP" altLang="en-US"/>
        </a:p>
      </dgm:t>
    </dgm:pt>
    <dgm:pt modelId="{364D3BB4-FE0E-436A-9B3E-6D45AC24A02E}" type="sibTrans" cxnId="{1980A63B-EFF5-4FBD-B76A-2390894FDE97}">
      <dgm:prSet/>
      <dgm:spPr/>
      <dgm:t>
        <a:bodyPr/>
        <a:lstStyle/>
        <a:p>
          <a:endParaRPr kumimoji="1" lang="ja-JP" altLang="en-US"/>
        </a:p>
      </dgm:t>
    </dgm:pt>
    <dgm:pt modelId="{1F8B13A0-CB9D-478D-BB50-D1BC72EA3C3A}">
      <dgm:prSet/>
      <dgm:spPr/>
      <dgm:t>
        <a:bodyPr/>
        <a:lstStyle/>
        <a:p>
          <a:r>
            <a:rPr kumimoji="1" lang="ja-JP" dirty="0"/>
            <a:t>個人情報</a:t>
          </a:r>
          <a:endParaRPr lang="ja-JP" dirty="0"/>
        </a:p>
      </dgm:t>
    </dgm:pt>
    <dgm:pt modelId="{14EBDED3-BD2C-4760-9C8E-BB947AA19894}" type="parTrans" cxnId="{F67FDE36-34DC-4C0C-B9E7-B4CD9D6DB527}">
      <dgm:prSet/>
      <dgm:spPr/>
      <dgm:t>
        <a:bodyPr/>
        <a:lstStyle/>
        <a:p>
          <a:endParaRPr kumimoji="1" lang="ja-JP" altLang="en-US"/>
        </a:p>
      </dgm:t>
    </dgm:pt>
    <dgm:pt modelId="{31F4CBD9-DB28-4EAD-A95E-ED7A5712ED2D}" type="sibTrans" cxnId="{F67FDE36-34DC-4C0C-B9E7-B4CD9D6DB527}">
      <dgm:prSet/>
      <dgm:spPr/>
      <dgm:t>
        <a:bodyPr/>
        <a:lstStyle/>
        <a:p>
          <a:endParaRPr kumimoji="1" lang="ja-JP" altLang="en-US"/>
        </a:p>
      </dgm:t>
    </dgm:pt>
    <dgm:pt modelId="{A6808AB0-14CB-4FAB-8BE3-B848DB9FD227}">
      <dgm:prSet/>
      <dgm:spPr/>
      <dgm:t>
        <a:bodyPr/>
        <a:lstStyle/>
        <a:p>
          <a:r>
            <a:rPr kumimoji="1" lang="ja-JP" altLang="en-US" dirty="0"/>
            <a:t>使いやすいデータなのか</a:t>
          </a:r>
        </a:p>
      </dgm:t>
    </dgm:pt>
    <dgm:pt modelId="{860C5F52-A1B5-4FB7-ABF4-D5FA019D75EB}" type="parTrans" cxnId="{8BC17C89-96A0-4649-AEA6-FF136F03C4D6}">
      <dgm:prSet/>
      <dgm:spPr/>
      <dgm:t>
        <a:bodyPr/>
        <a:lstStyle/>
        <a:p>
          <a:endParaRPr kumimoji="1" lang="ja-JP" altLang="en-US"/>
        </a:p>
      </dgm:t>
    </dgm:pt>
    <dgm:pt modelId="{E6E3BA19-601A-4F18-B237-1455CE5E07F8}" type="sibTrans" cxnId="{8BC17C89-96A0-4649-AEA6-FF136F03C4D6}">
      <dgm:prSet/>
      <dgm:spPr/>
      <dgm:t>
        <a:bodyPr/>
        <a:lstStyle/>
        <a:p>
          <a:endParaRPr kumimoji="1" lang="ja-JP" altLang="en-US"/>
        </a:p>
      </dgm:t>
    </dgm:pt>
    <dgm:pt modelId="{D61A73CF-0A9B-47FA-B955-0EC230134F99}">
      <dgm:prSet/>
      <dgm:spPr/>
      <dgm:t>
        <a:bodyPr/>
        <a:lstStyle/>
        <a:p>
          <a:r>
            <a:rPr lang="ja-JP" altLang="en-US" dirty="0"/>
            <a:t>どんなデータなのか</a:t>
          </a:r>
          <a:endParaRPr lang="ja-JP" dirty="0"/>
        </a:p>
      </dgm:t>
    </dgm:pt>
    <dgm:pt modelId="{B7221E15-A713-4BB9-AFF3-D23BD48CE292}" type="parTrans" cxnId="{728E6173-EC69-4609-A543-3CC556400C9C}">
      <dgm:prSet/>
      <dgm:spPr/>
      <dgm:t>
        <a:bodyPr/>
        <a:lstStyle/>
        <a:p>
          <a:endParaRPr kumimoji="1" lang="ja-JP" altLang="en-US"/>
        </a:p>
      </dgm:t>
    </dgm:pt>
    <dgm:pt modelId="{705E457E-1F66-4508-A9F4-82A0AD7D4FA7}" type="sibTrans" cxnId="{728E6173-EC69-4609-A543-3CC556400C9C}">
      <dgm:prSet/>
      <dgm:spPr/>
      <dgm:t>
        <a:bodyPr/>
        <a:lstStyle/>
        <a:p>
          <a:endParaRPr kumimoji="1" lang="ja-JP" altLang="en-US"/>
        </a:p>
      </dgm:t>
    </dgm:pt>
    <dgm:pt modelId="{B3CA9F00-0F45-47C0-8239-DCBCE5EFEDA8}">
      <dgm:prSet/>
      <dgm:spPr/>
      <dgm:t>
        <a:bodyPr/>
        <a:lstStyle/>
        <a:p>
          <a:r>
            <a:rPr lang="ja-JP" altLang="en-US" dirty="0"/>
            <a:t>どうやって入手したのか</a:t>
          </a:r>
          <a:endParaRPr lang="ja-JP" dirty="0"/>
        </a:p>
      </dgm:t>
    </dgm:pt>
    <dgm:pt modelId="{B3EBA1FD-DF15-4815-AC19-88C56F38D0F7}" type="parTrans" cxnId="{7C1495C7-7247-4B66-B52C-AE39D6AA4D98}">
      <dgm:prSet/>
      <dgm:spPr/>
      <dgm:t>
        <a:bodyPr/>
        <a:lstStyle/>
        <a:p>
          <a:endParaRPr kumimoji="1" lang="ja-JP" altLang="en-US"/>
        </a:p>
      </dgm:t>
    </dgm:pt>
    <dgm:pt modelId="{B34155A7-E5E0-444D-80A3-481AE9289E50}" type="sibTrans" cxnId="{7C1495C7-7247-4B66-B52C-AE39D6AA4D98}">
      <dgm:prSet/>
      <dgm:spPr/>
      <dgm:t>
        <a:bodyPr/>
        <a:lstStyle/>
        <a:p>
          <a:endParaRPr kumimoji="1" lang="ja-JP" altLang="en-US"/>
        </a:p>
      </dgm:t>
    </dgm:pt>
    <dgm:pt modelId="{8F330829-40E0-4E32-BE2B-2E0E3FCD93FC}">
      <dgm:prSet/>
      <dgm:spPr/>
      <dgm:t>
        <a:bodyPr/>
        <a:lstStyle/>
        <a:p>
          <a:r>
            <a:rPr lang="ja-JP" altLang="en-US" dirty="0"/>
            <a:t>誰から入手したのか</a:t>
          </a:r>
          <a:endParaRPr lang="ja-JP" dirty="0"/>
        </a:p>
      </dgm:t>
    </dgm:pt>
    <dgm:pt modelId="{9E1F6FE6-EF5A-4D9A-B2D8-CD49E3B50A27}" type="parTrans" cxnId="{F390F16D-E879-4DF8-B1D5-DC7479C723D0}">
      <dgm:prSet/>
      <dgm:spPr/>
      <dgm:t>
        <a:bodyPr/>
        <a:lstStyle/>
        <a:p>
          <a:endParaRPr kumimoji="1" lang="ja-JP" altLang="en-US"/>
        </a:p>
      </dgm:t>
    </dgm:pt>
    <dgm:pt modelId="{3DFDDF04-2226-4B38-8663-038689A2C604}" type="sibTrans" cxnId="{F390F16D-E879-4DF8-B1D5-DC7479C723D0}">
      <dgm:prSet/>
      <dgm:spPr/>
      <dgm:t>
        <a:bodyPr/>
        <a:lstStyle/>
        <a:p>
          <a:endParaRPr kumimoji="1" lang="ja-JP" altLang="en-US"/>
        </a:p>
      </dgm:t>
    </dgm:pt>
    <dgm:pt modelId="{3D357584-400A-4516-A676-B7F6E19DDCD1}">
      <dgm:prSet/>
      <dgm:spPr/>
      <dgm:t>
        <a:bodyPr/>
        <a:lstStyle/>
        <a:p>
          <a:r>
            <a:rPr lang="ja-JP" altLang="en-US" dirty="0"/>
            <a:t>配慮が必要な情報なのか</a:t>
          </a:r>
          <a:endParaRPr lang="ja-JP" dirty="0"/>
        </a:p>
      </dgm:t>
    </dgm:pt>
    <dgm:pt modelId="{DFB17D9F-DEE1-4A59-8D17-F5866D361FBB}" type="parTrans" cxnId="{CF0F0552-E071-4B34-915E-8061F60D5B3A}">
      <dgm:prSet/>
      <dgm:spPr/>
      <dgm:t>
        <a:bodyPr/>
        <a:lstStyle/>
        <a:p>
          <a:endParaRPr kumimoji="1" lang="ja-JP" altLang="en-US"/>
        </a:p>
      </dgm:t>
    </dgm:pt>
    <dgm:pt modelId="{049906E0-A833-444E-B7CD-900E9100B961}" type="sibTrans" cxnId="{CF0F0552-E071-4B34-915E-8061F60D5B3A}">
      <dgm:prSet/>
      <dgm:spPr/>
      <dgm:t>
        <a:bodyPr/>
        <a:lstStyle/>
        <a:p>
          <a:endParaRPr kumimoji="1" lang="ja-JP" altLang="en-US"/>
        </a:p>
      </dgm:t>
    </dgm:pt>
    <dgm:pt modelId="{512B469D-F5C1-4936-9289-995D12439D44}" type="pres">
      <dgm:prSet presAssocID="{C46B99C6-FC44-482E-9DAE-A4B5C9E44EC7}" presName="Name0" presStyleCnt="0">
        <dgm:presLayoutVars>
          <dgm:dir/>
          <dgm:animLvl val="lvl"/>
          <dgm:resizeHandles val="exact"/>
        </dgm:presLayoutVars>
      </dgm:prSet>
      <dgm:spPr/>
    </dgm:pt>
    <dgm:pt modelId="{4830DF39-2363-45EE-8516-7D75367279C9}" type="pres">
      <dgm:prSet presAssocID="{E1DF3E49-48E6-403D-927B-7604E38BE623}" presName="linNode" presStyleCnt="0"/>
      <dgm:spPr/>
    </dgm:pt>
    <dgm:pt modelId="{717C314A-C7A9-4D92-81F0-9914FBBB95BC}" type="pres">
      <dgm:prSet presAssocID="{E1DF3E49-48E6-403D-927B-7604E38BE623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755EF06-47C0-4368-8EB7-6750BA0C9549}" type="pres">
      <dgm:prSet presAssocID="{E1DF3E49-48E6-403D-927B-7604E38BE623}" presName="descendantText" presStyleLbl="alignAccFollowNode1" presStyleIdx="0" presStyleCnt="5">
        <dgm:presLayoutVars>
          <dgm:bulletEnabled val="1"/>
        </dgm:presLayoutVars>
      </dgm:prSet>
      <dgm:spPr/>
    </dgm:pt>
    <dgm:pt modelId="{72CE7612-69FE-46E5-9D68-B738D9C0FF83}" type="pres">
      <dgm:prSet presAssocID="{F2925769-1389-46D0-8977-C8BB314400F1}" presName="sp" presStyleCnt="0"/>
      <dgm:spPr/>
    </dgm:pt>
    <dgm:pt modelId="{E8416873-D477-41BD-B1D8-A27413F08F55}" type="pres">
      <dgm:prSet presAssocID="{648E5E3F-C1CF-41F8-95A0-EF5413625178}" presName="linNode" presStyleCnt="0"/>
      <dgm:spPr/>
    </dgm:pt>
    <dgm:pt modelId="{D86DC35A-60C3-4870-B740-A1648EFDC7A3}" type="pres">
      <dgm:prSet presAssocID="{648E5E3F-C1CF-41F8-95A0-EF541362517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3AE3426-7444-468D-8C49-3BC569F6577D}" type="pres">
      <dgm:prSet presAssocID="{648E5E3F-C1CF-41F8-95A0-EF5413625178}" presName="descendantText" presStyleLbl="alignAccFollowNode1" presStyleIdx="1" presStyleCnt="5">
        <dgm:presLayoutVars>
          <dgm:bulletEnabled val="1"/>
        </dgm:presLayoutVars>
      </dgm:prSet>
      <dgm:spPr/>
    </dgm:pt>
    <dgm:pt modelId="{72F30ED6-3517-434D-A9BE-DCA8A9A8BA01}" type="pres">
      <dgm:prSet presAssocID="{531B6024-A725-49C0-B490-D7E7E9A8ED16}" presName="sp" presStyleCnt="0"/>
      <dgm:spPr/>
    </dgm:pt>
    <dgm:pt modelId="{E6719B0D-1BE7-4E2D-83D3-B810C3E1C136}" type="pres">
      <dgm:prSet presAssocID="{734D1E22-A197-4D19-BFB0-1EB488754412}" presName="linNode" presStyleCnt="0"/>
      <dgm:spPr/>
    </dgm:pt>
    <dgm:pt modelId="{39CD951B-A582-4AA8-8686-E85C94B67A18}" type="pres">
      <dgm:prSet presAssocID="{734D1E22-A197-4D19-BFB0-1EB48875441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E3805E0B-FDDC-4D5A-A11C-5DBB20BE3066}" type="pres">
      <dgm:prSet presAssocID="{734D1E22-A197-4D19-BFB0-1EB488754412}" presName="descendantText" presStyleLbl="alignAccFollowNode1" presStyleIdx="2" presStyleCnt="5">
        <dgm:presLayoutVars>
          <dgm:bulletEnabled val="1"/>
        </dgm:presLayoutVars>
      </dgm:prSet>
      <dgm:spPr/>
    </dgm:pt>
    <dgm:pt modelId="{484A1C69-A3F6-47B7-B644-A13B5225D03A}" type="pres">
      <dgm:prSet presAssocID="{299CA194-53D9-4F2C-B99E-A3F25519900D}" presName="sp" presStyleCnt="0"/>
      <dgm:spPr/>
    </dgm:pt>
    <dgm:pt modelId="{EB52B72B-8521-42CE-80E3-08736F6BCAA9}" type="pres">
      <dgm:prSet presAssocID="{56E72833-92C5-4E5F-8B45-EF9B8CEE71D9}" presName="linNode" presStyleCnt="0"/>
      <dgm:spPr/>
    </dgm:pt>
    <dgm:pt modelId="{5A4F18E4-0192-4417-938B-59E8A7659909}" type="pres">
      <dgm:prSet presAssocID="{56E72833-92C5-4E5F-8B45-EF9B8CEE71D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BFA365C-8C9E-4E0F-BC4D-A4AD152EF845}" type="pres">
      <dgm:prSet presAssocID="{56E72833-92C5-4E5F-8B45-EF9B8CEE71D9}" presName="descendantText" presStyleLbl="alignAccFollowNode1" presStyleIdx="3" presStyleCnt="5">
        <dgm:presLayoutVars>
          <dgm:bulletEnabled val="1"/>
        </dgm:presLayoutVars>
      </dgm:prSet>
      <dgm:spPr/>
    </dgm:pt>
    <dgm:pt modelId="{D10B41AC-EA29-4D29-AD8E-81FB61628EA9}" type="pres">
      <dgm:prSet presAssocID="{364D3BB4-FE0E-436A-9B3E-6D45AC24A02E}" presName="sp" presStyleCnt="0"/>
      <dgm:spPr/>
    </dgm:pt>
    <dgm:pt modelId="{3387C9C5-297E-40E5-B5D8-45B4DFC3876A}" type="pres">
      <dgm:prSet presAssocID="{1F8B13A0-CB9D-478D-BB50-D1BC72EA3C3A}" presName="linNode" presStyleCnt="0"/>
      <dgm:spPr/>
    </dgm:pt>
    <dgm:pt modelId="{3AC016CD-6EB4-455B-BFE6-51DE3653C3AF}" type="pres">
      <dgm:prSet presAssocID="{1F8B13A0-CB9D-478D-BB50-D1BC72EA3C3A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F4CC919-D226-473D-BE9A-1B1FB3BC4759}" type="pres">
      <dgm:prSet presAssocID="{1F8B13A0-CB9D-478D-BB50-D1BC72EA3C3A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662360B-5959-449C-A7CB-8E7EEF5B8629}" type="presOf" srcId="{C46B99C6-FC44-482E-9DAE-A4B5C9E44EC7}" destId="{512B469D-F5C1-4936-9289-995D12439D44}" srcOrd="0" destOrd="0" presId="urn:microsoft.com/office/officeart/2005/8/layout/vList5"/>
    <dgm:cxn modelId="{BC73AB0D-A32B-4635-902B-4EE539F5B000}" srcId="{C46B99C6-FC44-482E-9DAE-A4B5C9E44EC7}" destId="{734D1E22-A197-4D19-BFB0-1EB488754412}" srcOrd="2" destOrd="0" parTransId="{8EC1670A-9C49-45E0-8AC1-63678447AA23}" sibTransId="{299CA194-53D9-4F2C-B99E-A3F25519900D}"/>
    <dgm:cxn modelId="{B2A89E26-0A7F-4605-8582-2FDC8542BAF3}" type="presOf" srcId="{E1DF3E49-48E6-403D-927B-7604E38BE623}" destId="{717C314A-C7A9-4D92-81F0-9914FBBB95BC}" srcOrd="0" destOrd="0" presId="urn:microsoft.com/office/officeart/2005/8/layout/vList5"/>
    <dgm:cxn modelId="{9713B628-D4D5-436D-B2F9-370456BAA803}" type="presOf" srcId="{1F8B13A0-CB9D-478D-BB50-D1BC72EA3C3A}" destId="{3AC016CD-6EB4-455B-BFE6-51DE3653C3AF}" srcOrd="0" destOrd="0" presId="urn:microsoft.com/office/officeart/2005/8/layout/vList5"/>
    <dgm:cxn modelId="{F67FDE36-34DC-4C0C-B9E7-B4CD9D6DB527}" srcId="{C46B99C6-FC44-482E-9DAE-A4B5C9E44EC7}" destId="{1F8B13A0-CB9D-478D-BB50-D1BC72EA3C3A}" srcOrd="4" destOrd="0" parTransId="{14EBDED3-BD2C-4760-9C8E-BB947AA19894}" sibTransId="{31F4CBD9-DB28-4EAD-A95E-ED7A5712ED2D}"/>
    <dgm:cxn modelId="{1980A63B-EFF5-4FBD-B76A-2390894FDE97}" srcId="{C46B99C6-FC44-482E-9DAE-A4B5C9E44EC7}" destId="{56E72833-92C5-4E5F-8B45-EF9B8CEE71D9}" srcOrd="3" destOrd="0" parTransId="{ACA1FEF2-ED6E-45D1-9628-4A263B9D34BD}" sibTransId="{364D3BB4-FE0E-436A-9B3E-6D45AC24A02E}"/>
    <dgm:cxn modelId="{2D4B105E-694D-4985-BE8C-1FF490A8EA54}" type="presOf" srcId="{B3CA9F00-0F45-47C0-8239-DCBCE5EFEDA8}" destId="{E3805E0B-FDDC-4D5A-A11C-5DBB20BE3066}" srcOrd="0" destOrd="0" presId="urn:microsoft.com/office/officeart/2005/8/layout/vList5"/>
    <dgm:cxn modelId="{F390F16D-E879-4DF8-B1D5-DC7479C723D0}" srcId="{56E72833-92C5-4E5F-8B45-EF9B8CEE71D9}" destId="{8F330829-40E0-4E32-BE2B-2E0E3FCD93FC}" srcOrd="0" destOrd="0" parTransId="{9E1F6FE6-EF5A-4D9A-B2D8-CD49E3B50A27}" sibTransId="{3DFDDF04-2226-4B38-8663-038689A2C604}"/>
    <dgm:cxn modelId="{CF0F0552-E071-4B34-915E-8061F60D5B3A}" srcId="{1F8B13A0-CB9D-478D-BB50-D1BC72EA3C3A}" destId="{3D357584-400A-4516-A676-B7F6E19DDCD1}" srcOrd="0" destOrd="0" parTransId="{DFB17D9F-DEE1-4A59-8D17-F5866D361FBB}" sibTransId="{049906E0-A833-444E-B7CD-900E9100B961}"/>
    <dgm:cxn modelId="{728E6173-EC69-4609-A543-3CC556400C9C}" srcId="{E1DF3E49-48E6-403D-927B-7604E38BE623}" destId="{D61A73CF-0A9B-47FA-B955-0EC230134F99}" srcOrd="0" destOrd="0" parTransId="{B7221E15-A713-4BB9-AFF3-D23BD48CE292}" sibTransId="{705E457E-1F66-4508-A9F4-82A0AD7D4FA7}"/>
    <dgm:cxn modelId="{35916677-354E-4A20-9CB7-255821EA8C51}" type="presOf" srcId="{8F330829-40E0-4E32-BE2B-2E0E3FCD93FC}" destId="{EBFA365C-8C9E-4E0F-BC4D-A4AD152EF845}" srcOrd="0" destOrd="0" presId="urn:microsoft.com/office/officeart/2005/8/layout/vList5"/>
    <dgm:cxn modelId="{436D3281-9CCA-4153-A64D-02A187593484}" srcId="{C46B99C6-FC44-482E-9DAE-A4B5C9E44EC7}" destId="{E1DF3E49-48E6-403D-927B-7604E38BE623}" srcOrd="0" destOrd="0" parTransId="{F8AEAC8D-6CA8-4C25-ADB9-86A0987F264E}" sibTransId="{F2925769-1389-46D0-8977-C8BB314400F1}"/>
    <dgm:cxn modelId="{8BC17C89-96A0-4649-AEA6-FF136F03C4D6}" srcId="{648E5E3F-C1CF-41F8-95A0-EF5413625178}" destId="{A6808AB0-14CB-4FAB-8BE3-B848DB9FD227}" srcOrd="0" destOrd="0" parTransId="{860C5F52-A1B5-4FB7-ABF4-D5FA019D75EB}" sibTransId="{E6E3BA19-601A-4F18-B237-1455CE5E07F8}"/>
    <dgm:cxn modelId="{CB0B138E-E460-4581-A86A-2BD049884C4C}" type="presOf" srcId="{56E72833-92C5-4E5F-8B45-EF9B8CEE71D9}" destId="{5A4F18E4-0192-4417-938B-59E8A7659909}" srcOrd="0" destOrd="0" presId="urn:microsoft.com/office/officeart/2005/8/layout/vList5"/>
    <dgm:cxn modelId="{7612EF8F-4C28-42B5-A63D-282333232D40}" type="presOf" srcId="{D61A73CF-0A9B-47FA-B955-0EC230134F99}" destId="{4755EF06-47C0-4368-8EB7-6750BA0C9549}" srcOrd="0" destOrd="0" presId="urn:microsoft.com/office/officeart/2005/8/layout/vList5"/>
    <dgm:cxn modelId="{7C1495C7-7247-4B66-B52C-AE39D6AA4D98}" srcId="{734D1E22-A197-4D19-BFB0-1EB488754412}" destId="{B3CA9F00-0F45-47C0-8239-DCBCE5EFEDA8}" srcOrd="0" destOrd="0" parTransId="{B3EBA1FD-DF15-4815-AC19-88C56F38D0F7}" sibTransId="{B34155A7-E5E0-444D-80A3-481AE9289E50}"/>
    <dgm:cxn modelId="{9056C9D9-2398-433C-A141-57972F075559}" type="presOf" srcId="{648E5E3F-C1CF-41F8-95A0-EF5413625178}" destId="{D86DC35A-60C3-4870-B740-A1648EFDC7A3}" srcOrd="0" destOrd="0" presId="urn:microsoft.com/office/officeart/2005/8/layout/vList5"/>
    <dgm:cxn modelId="{E2CB9BDF-FB02-4F9F-A738-4904F11C9FC5}" srcId="{C46B99C6-FC44-482E-9DAE-A4B5C9E44EC7}" destId="{648E5E3F-C1CF-41F8-95A0-EF5413625178}" srcOrd="1" destOrd="0" parTransId="{FE6AFB12-B18C-44AE-8678-E050F343C06B}" sibTransId="{531B6024-A725-49C0-B490-D7E7E9A8ED16}"/>
    <dgm:cxn modelId="{54CE67E6-11AA-4806-9AB0-D742C2A5BBAE}" type="presOf" srcId="{A6808AB0-14CB-4FAB-8BE3-B848DB9FD227}" destId="{63AE3426-7444-468D-8C49-3BC569F6577D}" srcOrd="0" destOrd="0" presId="urn:microsoft.com/office/officeart/2005/8/layout/vList5"/>
    <dgm:cxn modelId="{DF34CBF1-249B-4349-B3B8-9AFE04926F7F}" type="presOf" srcId="{734D1E22-A197-4D19-BFB0-1EB488754412}" destId="{39CD951B-A582-4AA8-8686-E85C94B67A18}" srcOrd="0" destOrd="0" presId="urn:microsoft.com/office/officeart/2005/8/layout/vList5"/>
    <dgm:cxn modelId="{F52E54F3-6E73-4DB9-8F3F-A9068E97D88C}" type="presOf" srcId="{3D357584-400A-4516-A676-B7F6E19DDCD1}" destId="{FF4CC919-D226-473D-BE9A-1B1FB3BC4759}" srcOrd="0" destOrd="0" presId="urn:microsoft.com/office/officeart/2005/8/layout/vList5"/>
    <dgm:cxn modelId="{3652242A-7A89-4D90-97B5-73B0F3F30332}" type="presParOf" srcId="{512B469D-F5C1-4936-9289-995D12439D44}" destId="{4830DF39-2363-45EE-8516-7D75367279C9}" srcOrd="0" destOrd="0" presId="urn:microsoft.com/office/officeart/2005/8/layout/vList5"/>
    <dgm:cxn modelId="{4FBE3BA1-6932-45D9-AD2C-943DE95EE879}" type="presParOf" srcId="{4830DF39-2363-45EE-8516-7D75367279C9}" destId="{717C314A-C7A9-4D92-81F0-9914FBBB95BC}" srcOrd="0" destOrd="0" presId="urn:microsoft.com/office/officeart/2005/8/layout/vList5"/>
    <dgm:cxn modelId="{160B6FA2-446C-4DC3-AD3B-656DD75EC4D7}" type="presParOf" srcId="{4830DF39-2363-45EE-8516-7D75367279C9}" destId="{4755EF06-47C0-4368-8EB7-6750BA0C9549}" srcOrd="1" destOrd="0" presId="urn:microsoft.com/office/officeart/2005/8/layout/vList5"/>
    <dgm:cxn modelId="{A5915712-C657-4701-BD77-B5C2B017D69F}" type="presParOf" srcId="{512B469D-F5C1-4936-9289-995D12439D44}" destId="{72CE7612-69FE-46E5-9D68-B738D9C0FF83}" srcOrd="1" destOrd="0" presId="urn:microsoft.com/office/officeart/2005/8/layout/vList5"/>
    <dgm:cxn modelId="{788CD26D-6C99-4D82-AF29-BB72D8785708}" type="presParOf" srcId="{512B469D-F5C1-4936-9289-995D12439D44}" destId="{E8416873-D477-41BD-B1D8-A27413F08F55}" srcOrd="2" destOrd="0" presId="urn:microsoft.com/office/officeart/2005/8/layout/vList5"/>
    <dgm:cxn modelId="{376F6023-B10D-40AA-AAFF-07E18E7AEC88}" type="presParOf" srcId="{E8416873-D477-41BD-B1D8-A27413F08F55}" destId="{D86DC35A-60C3-4870-B740-A1648EFDC7A3}" srcOrd="0" destOrd="0" presId="urn:microsoft.com/office/officeart/2005/8/layout/vList5"/>
    <dgm:cxn modelId="{EFE8E4ED-A43C-4443-8076-3CF764C0144B}" type="presParOf" srcId="{E8416873-D477-41BD-B1D8-A27413F08F55}" destId="{63AE3426-7444-468D-8C49-3BC569F6577D}" srcOrd="1" destOrd="0" presId="urn:microsoft.com/office/officeart/2005/8/layout/vList5"/>
    <dgm:cxn modelId="{9EE802B3-FC38-44D2-85E9-BA457FA95540}" type="presParOf" srcId="{512B469D-F5C1-4936-9289-995D12439D44}" destId="{72F30ED6-3517-434D-A9BE-DCA8A9A8BA01}" srcOrd="3" destOrd="0" presId="urn:microsoft.com/office/officeart/2005/8/layout/vList5"/>
    <dgm:cxn modelId="{5E3CA345-D5C3-4D7F-ABBD-8BC98CCC6A0F}" type="presParOf" srcId="{512B469D-F5C1-4936-9289-995D12439D44}" destId="{E6719B0D-1BE7-4E2D-83D3-B810C3E1C136}" srcOrd="4" destOrd="0" presId="urn:microsoft.com/office/officeart/2005/8/layout/vList5"/>
    <dgm:cxn modelId="{E276512E-E8EC-4B5F-A67F-4BCB97BC814F}" type="presParOf" srcId="{E6719B0D-1BE7-4E2D-83D3-B810C3E1C136}" destId="{39CD951B-A582-4AA8-8686-E85C94B67A18}" srcOrd="0" destOrd="0" presId="urn:microsoft.com/office/officeart/2005/8/layout/vList5"/>
    <dgm:cxn modelId="{35677E34-BE8C-40E6-95B0-F79AF9BB4B30}" type="presParOf" srcId="{E6719B0D-1BE7-4E2D-83D3-B810C3E1C136}" destId="{E3805E0B-FDDC-4D5A-A11C-5DBB20BE3066}" srcOrd="1" destOrd="0" presId="urn:microsoft.com/office/officeart/2005/8/layout/vList5"/>
    <dgm:cxn modelId="{BAF9500B-99AD-4843-99C8-95192919B0D5}" type="presParOf" srcId="{512B469D-F5C1-4936-9289-995D12439D44}" destId="{484A1C69-A3F6-47B7-B644-A13B5225D03A}" srcOrd="5" destOrd="0" presId="urn:microsoft.com/office/officeart/2005/8/layout/vList5"/>
    <dgm:cxn modelId="{36099165-99DF-4C77-8AFB-C47F71A8E9C1}" type="presParOf" srcId="{512B469D-F5C1-4936-9289-995D12439D44}" destId="{EB52B72B-8521-42CE-80E3-08736F6BCAA9}" srcOrd="6" destOrd="0" presId="urn:microsoft.com/office/officeart/2005/8/layout/vList5"/>
    <dgm:cxn modelId="{8DDFA0EA-6568-40E2-9CBC-112DC6EB18DD}" type="presParOf" srcId="{EB52B72B-8521-42CE-80E3-08736F6BCAA9}" destId="{5A4F18E4-0192-4417-938B-59E8A7659909}" srcOrd="0" destOrd="0" presId="urn:microsoft.com/office/officeart/2005/8/layout/vList5"/>
    <dgm:cxn modelId="{34E2F24C-FAB0-47FC-89C6-6F80C439ED40}" type="presParOf" srcId="{EB52B72B-8521-42CE-80E3-08736F6BCAA9}" destId="{EBFA365C-8C9E-4E0F-BC4D-A4AD152EF845}" srcOrd="1" destOrd="0" presId="urn:microsoft.com/office/officeart/2005/8/layout/vList5"/>
    <dgm:cxn modelId="{1685A7BD-2618-4FBA-99C9-7A33AF206068}" type="presParOf" srcId="{512B469D-F5C1-4936-9289-995D12439D44}" destId="{D10B41AC-EA29-4D29-AD8E-81FB61628EA9}" srcOrd="7" destOrd="0" presId="urn:microsoft.com/office/officeart/2005/8/layout/vList5"/>
    <dgm:cxn modelId="{CBC14FAA-851A-41C3-8EEC-E3581FA94151}" type="presParOf" srcId="{512B469D-F5C1-4936-9289-995D12439D44}" destId="{3387C9C5-297E-40E5-B5D8-45B4DFC3876A}" srcOrd="8" destOrd="0" presId="urn:microsoft.com/office/officeart/2005/8/layout/vList5"/>
    <dgm:cxn modelId="{09C31D96-BE38-4922-B9C8-F3C72EE9D532}" type="presParOf" srcId="{3387C9C5-297E-40E5-B5D8-45B4DFC3876A}" destId="{3AC016CD-6EB4-455B-BFE6-51DE3653C3AF}" srcOrd="0" destOrd="0" presId="urn:microsoft.com/office/officeart/2005/8/layout/vList5"/>
    <dgm:cxn modelId="{00CFFE07-01F8-403E-B218-119D893C080B}" type="presParOf" srcId="{3387C9C5-297E-40E5-B5D8-45B4DFC3876A}" destId="{FF4CC919-D226-473D-BE9A-1B1FB3BC475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4AF2B4-D29D-48AB-9878-B510957608F2}" type="doc">
      <dgm:prSet loTypeId="urn:microsoft.com/office/officeart/2005/8/layout/hierarchy2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36448C0B-1CE5-4232-8065-86B4F8D9A467}">
      <dgm:prSet phldrT="[テキスト]" custT="1"/>
      <dgm:spPr/>
      <dgm:t>
        <a:bodyPr/>
        <a:lstStyle/>
        <a:p>
          <a:r>
            <a:rPr kumimoji="1" lang="ja-JP" altLang="en-US" sz="2000" dirty="0"/>
            <a:t>石油</a:t>
          </a:r>
        </a:p>
      </dgm:t>
    </dgm:pt>
    <dgm:pt modelId="{35DCB59E-BD6F-4F56-BD01-6BF927C09F10}" type="parTrans" cxnId="{70528341-D354-4C83-9155-B89DA1D39A23}">
      <dgm:prSet/>
      <dgm:spPr/>
      <dgm:t>
        <a:bodyPr/>
        <a:lstStyle/>
        <a:p>
          <a:endParaRPr kumimoji="1" lang="ja-JP" altLang="en-US" sz="1600"/>
        </a:p>
      </dgm:t>
    </dgm:pt>
    <dgm:pt modelId="{51B042A1-79B1-42E2-BBA4-2EF0A8607D13}" type="sibTrans" cxnId="{70528341-D354-4C83-9155-B89DA1D39A23}">
      <dgm:prSet/>
      <dgm:spPr/>
      <dgm:t>
        <a:bodyPr/>
        <a:lstStyle/>
        <a:p>
          <a:endParaRPr kumimoji="1" lang="ja-JP" altLang="en-US" sz="1600"/>
        </a:p>
      </dgm:t>
    </dgm:pt>
    <dgm:pt modelId="{135B0830-8FA2-43A5-8C90-10BF9839C23F}">
      <dgm:prSet phldrT="[テキスト]" custT="1"/>
      <dgm:spPr/>
      <dgm:t>
        <a:bodyPr/>
        <a:lstStyle/>
        <a:p>
          <a:r>
            <a:rPr kumimoji="1" lang="ja-JP" altLang="en-US" sz="2000" dirty="0"/>
            <a:t>燃料</a:t>
          </a:r>
        </a:p>
      </dgm:t>
    </dgm:pt>
    <dgm:pt modelId="{5616BD5B-17A3-4FE1-B4A2-7B4C6D092A0A}" type="parTrans" cxnId="{CD1A66CE-3EAA-4499-A573-C11378D074D2}">
      <dgm:prSet custT="1"/>
      <dgm:spPr/>
      <dgm:t>
        <a:bodyPr/>
        <a:lstStyle/>
        <a:p>
          <a:endParaRPr kumimoji="1" lang="ja-JP" altLang="en-US" sz="400"/>
        </a:p>
      </dgm:t>
    </dgm:pt>
    <dgm:pt modelId="{97FCE235-75D0-46D4-9961-8600E1BD09D0}" type="sibTrans" cxnId="{CD1A66CE-3EAA-4499-A573-C11378D074D2}">
      <dgm:prSet/>
      <dgm:spPr/>
      <dgm:t>
        <a:bodyPr/>
        <a:lstStyle/>
        <a:p>
          <a:endParaRPr kumimoji="1" lang="ja-JP" altLang="en-US" sz="1600"/>
        </a:p>
      </dgm:t>
    </dgm:pt>
    <dgm:pt modelId="{BF76A85E-E0FB-4A1B-A9C9-C8EBC5222DF0}">
      <dgm:prSet phldrT="[テキスト]" custT="1"/>
      <dgm:spPr/>
      <dgm:t>
        <a:bodyPr/>
        <a:lstStyle/>
        <a:p>
          <a:r>
            <a:rPr kumimoji="1" lang="ja-JP" altLang="en-US" sz="2000" dirty="0"/>
            <a:t>ガソリン</a:t>
          </a:r>
        </a:p>
      </dgm:t>
    </dgm:pt>
    <dgm:pt modelId="{CB0A21A7-1793-4513-9357-FCC5852DF904}" type="parTrans" cxnId="{EB23672E-6F07-4236-8F89-695944226A1C}">
      <dgm:prSet custT="1"/>
      <dgm:spPr/>
      <dgm:t>
        <a:bodyPr/>
        <a:lstStyle/>
        <a:p>
          <a:endParaRPr kumimoji="1" lang="ja-JP" altLang="en-US" sz="400"/>
        </a:p>
      </dgm:t>
    </dgm:pt>
    <dgm:pt modelId="{84F95DF0-60AE-4BC3-9DD8-235A0F7076A2}" type="sibTrans" cxnId="{EB23672E-6F07-4236-8F89-695944226A1C}">
      <dgm:prSet/>
      <dgm:spPr/>
      <dgm:t>
        <a:bodyPr/>
        <a:lstStyle/>
        <a:p>
          <a:endParaRPr kumimoji="1" lang="ja-JP" altLang="en-US" sz="1600"/>
        </a:p>
      </dgm:t>
    </dgm:pt>
    <dgm:pt modelId="{C3F644F8-B386-429E-8480-F37DC0C943B3}">
      <dgm:prSet phldrT="[テキスト]" custT="1"/>
      <dgm:spPr/>
      <dgm:t>
        <a:bodyPr/>
        <a:lstStyle/>
        <a:p>
          <a:r>
            <a:rPr kumimoji="1" lang="ja-JP" altLang="en-US" sz="2000" dirty="0"/>
            <a:t>灯油</a:t>
          </a:r>
        </a:p>
      </dgm:t>
    </dgm:pt>
    <dgm:pt modelId="{FEB75E5E-CEE3-4437-963D-6DD97F6CF588}" type="parTrans" cxnId="{D38C3EBB-0BDD-45D4-B569-FA72D351EEB5}">
      <dgm:prSet custT="1"/>
      <dgm:spPr/>
      <dgm:t>
        <a:bodyPr/>
        <a:lstStyle/>
        <a:p>
          <a:endParaRPr kumimoji="1" lang="ja-JP" altLang="en-US" sz="400"/>
        </a:p>
      </dgm:t>
    </dgm:pt>
    <dgm:pt modelId="{3ED7DBA3-C6C8-481F-A12D-96708131E520}" type="sibTrans" cxnId="{D38C3EBB-0BDD-45D4-B569-FA72D351EEB5}">
      <dgm:prSet/>
      <dgm:spPr/>
      <dgm:t>
        <a:bodyPr/>
        <a:lstStyle/>
        <a:p>
          <a:endParaRPr kumimoji="1" lang="ja-JP" altLang="en-US" sz="1600"/>
        </a:p>
      </dgm:t>
    </dgm:pt>
    <dgm:pt modelId="{1C21D6A0-B846-4494-BA8C-626E185C29E6}">
      <dgm:prSet phldrT="[テキスト]" custT="1"/>
      <dgm:spPr/>
      <dgm:t>
        <a:bodyPr/>
        <a:lstStyle/>
        <a:p>
          <a:r>
            <a:rPr kumimoji="1" lang="ja-JP" altLang="en-US" sz="2000" dirty="0"/>
            <a:t>原料</a:t>
          </a:r>
        </a:p>
      </dgm:t>
    </dgm:pt>
    <dgm:pt modelId="{B8E44579-EE96-4ABE-B4CA-BDD4C16A9FF7}" type="parTrans" cxnId="{0C03CB72-F7A1-44C5-AD73-6C56D2DE5ACE}">
      <dgm:prSet custT="1"/>
      <dgm:spPr/>
      <dgm:t>
        <a:bodyPr/>
        <a:lstStyle/>
        <a:p>
          <a:endParaRPr kumimoji="1" lang="ja-JP" altLang="en-US" sz="400"/>
        </a:p>
      </dgm:t>
    </dgm:pt>
    <dgm:pt modelId="{52DDD7F3-3161-4E88-8806-E3C906440903}" type="sibTrans" cxnId="{0C03CB72-F7A1-44C5-AD73-6C56D2DE5ACE}">
      <dgm:prSet/>
      <dgm:spPr/>
      <dgm:t>
        <a:bodyPr/>
        <a:lstStyle/>
        <a:p>
          <a:endParaRPr kumimoji="1" lang="ja-JP" altLang="en-US" sz="1600"/>
        </a:p>
      </dgm:t>
    </dgm:pt>
    <dgm:pt modelId="{6047A572-9FB7-4F62-AF60-7E05E1E86A04}">
      <dgm:prSet phldrT="[テキスト]" custT="1"/>
      <dgm:spPr/>
      <dgm:t>
        <a:bodyPr/>
        <a:lstStyle/>
        <a:p>
          <a:r>
            <a:rPr kumimoji="1" lang="ja-JP" altLang="en-US" sz="2000" dirty="0"/>
            <a:t>ビニール</a:t>
          </a:r>
          <a:endParaRPr kumimoji="1" lang="en-US" altLang="ja-JP" sz="2000" dirty="0"/>
        </a:p>
      </dgm:t>
    </dgm:pt>
    <dgm:pt modelId="{C86D0A1A-1646-4A81-8849-DB5F25C76B2F}" type="parTrans" cxnId="{BBA103D9-E8BB-4EEB-AF5F-DB2D2A4FA7E9}">
      <dgm:prSet custT="1"/>
      <dgm:spPr/>
      <dgm:t>
        <a:bodyPr/>
        <a:lstStyle/>
        <a:p>
          <a:endParaRPr kumimoji="1" lang="ja-JP" altLang="en-US" sz="400"/>
        </a:p>
      </dgm:t>
    </dgm:pt>
    <dgm:pt modelId="{C97B75E9-3B9E-481A-B4E4-2F785C0C1294}" type="sibTrans" cxnId="{BBA103D9-E8BB-4EEB-AF5F-DB2D2A4FA7E9}">
      <dgm:prSet/>
      <dgm:spPr/>
      <dgm:t>
        <a:bodyPr/>
        <a:lstStyle/>
        <a:p>
          <a:endParaRPr kumimoji="1" lang="ja-JP" altLang="en-US" sz="1600"/>
        </a:p>
      </dgm:t>
    </dgm:pt>
    <dgm:pt modelId="{E4333F0F-DDAB-4F18-80C2-DF7276949ECB}">
      <dgm:prSet phldrT="[テキスト]" custT="1"/>
      <dgm:spPr/>
      <dgm:t>
        <a:bodyPr/>
        <a:lstStyle/>
        <a:p>
          <a:r>
            <a:rPr kumimoji="1" lang="ja-JP" altLang="en-US" sz="2000" dirty="0"/>
            <a:t>生地</a:t>
          </a:r>
          <a:endParaRPr kumimoji="1" lang="en-US" altLang="ja-JP" sz="2000" dirty="0"/>
        </a:p>
      </dgm:t>
    </dgm:pt>
    <dgm:pt modelId="{18402EA2-4427-4644-9B71-D36B9388FC12}" type="parTrans" cxnId="{DCD03394-7291-478D-88C9-786F38C887B3}">
      <dgm:prSet custT="1"/>
      <dgm:spPr/>
      <dgm:t>
        <a:bodyPr/>
        <a:lstStyle/>
        <a:p>
          <a:endParaRPr kumimoji="1" lang="ja-JP" altLang="en-US" sz="400"/>
        </a:p>
      </dgm:t>
    </dgm:pt>
    <dgm:pt modelId="{9D78CD92-6313-4B0E-B217-B05B565DC736}" type="sibTrans" cxnId="{DCD03394-7291-478D-88C9-786F38C887B3}">
      <dgm:prSet/>
      <dgm:spPr/>
      <dgm:t>
        <a:bodyPr/>
        <a:lstStyle/>
        <a:p>
          <a:endParaRPr kumimoji="1" lang="ja-JP" altLang="en-US" sz="1600"/>
        </a:p>
      </dgm:t>
    </dgm:pt>
    <dgm:pt modelId="{82033260-6E26-4388-9AE4-215E8361ACA3}">
      <dgm:prSet phldrT="[テキスト]" custT="1"/>
      <dgm:spPr/>
      <dgm:t>
        <a:bodyPr/>
        <a:lstStyle/>
        <a:p>
          <a:endParaRPr kumimoji="1" lang="ja-JP" altLang="en-US" sz="2000" dirty="0"/>
        </a:p>
      </dgm:t>
    </dgm:pt>
    <dgm:pt modelId="{FB03FB41-D8CA-4423-85FE-7991FE6A355D}" type="parTrans" cxnId="{9407049E-37F5-4144-9519-603F0913D0C4}">
      <dgm:prSet custT="1"/>
      <dgm:spPr/>
      <dgm:t>
        <a:bodyPr/>
        <a:lstStyle/>
        <a:p>
          <a:endParaRPr kumimoji="1" lang="ja-JP" altLang="en-US" sz="400"/>
        </a:p>
      </dgm:t>
    </dgm:pt>
    <dgm:pt modelId="{32E08B5B-1825-41BE-A0FB-6618A22FF990}" type="sibTrans" cxnId="{9407049E-37F5-4144-9519-603F0913D0C4}">
      <dgm:prSet/>
      <dgm:spPr/>
      <dgm:t>
        <a:bodyPr/>
        <a:lstStyle/>
        <a:p>
          <a:endParaRPr kumimoji="1" lang="ja-JP" altLang="en-US" sz="1600"/>
        </a:p>
      </dgm:t>
    </dgm:pt>
    <dgm:pt modelId="{95E01D31-EA4E-44F1-88F4-FCC2C77CE395}">
      <dgm:prSet phldrT="[テキスト]" custT="1"/>
      <dgm:spPr/>
      <dgm:t>
        <a:bodyPr/>
        <a:lstStyle/>
        <a:p>
          <a:endParaRPr kumimoji="1" lang="en-US" altLang="ja-JP" sz="2000" dirty="0"/>
        </a:p>
      </dgm:t>
    </dgm:pt>
    <dgm:pt modelId="{4422ACAF-4117-4E2B-B6B7-3D3DD465A037}" type="parTrans" cxnId="{B70AE202-9010-483E-912C-B908E5F53A60}">
      <dgm:prSet custT="1"/>
      <dgm:spPr/>
      <dgm:t>
        <a:bodyPr/>
        <a:lstStyle/>
        <a:p>
          <a:endParaRPr kumimoji="1" lang="ja-JP" altLang="en-US" sz="400"/>
        </a:p>
      </dgm:t>
    </dgm:pt>
    <dgm:pt modelId="{EAD09084-C95F-44E6-8757-D957DFE98405}" type="sibTrans" cxnId="{B70AE202-9010-483E-912C-B908E5F53A60}">
      <dgm:prSet/>
      <dgm:spPr/>
      <dgm:t>
        <a:bodyPr/>
        <a:lstStyle/>
        <a:p>
          <a:endParaRPr kumimoji="1" lang="ja-JP" altLang="en-US" sz="1600"/>
        </a:p>
      </dgm:t>
    </dgm:pt>
    <dgm:pt modelId="{EC6D4548-E206-40EE-B912-D121B69FAF8F}" type="pres">
      <dgm:prSet presAssocID="{E84AF2B4-D29D-48AB-9878-B510957608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745603-941A-4E6E-AA9A-C27866259C7B}" type="pres">
      <dgm:prSet presAssocID="{36448C0B-1CE5-4232-8065-86B4F8D9A467}" presName="root1" presStyleCnt="0"/>
      <dgm:spPr/>
    </dgm:pt>
    <dgm:pt modelId="{9D90F92F-F0CC-4B89-9D5E-FD093E933F75}" type="pres">
      <dgm:prSet presAssocID="{36448C0B-1CE5-4232-8065-86B4F8D9A467}" presName="LevelOneTextNode" presStyleLbl="node0" presStyleIdx="0" presStyleCnt="1">
        <dgm:presLayoutVars>
          <dgm:chPref val="3"/>
        </dgm:presLayoutVars>
      </dgm:prSet>
      <dgm:spPr/>
    </dgm:pt>
    <dgm:pt modelId="{DB4A0C74-2F4B-4EBE-97B3-C8EE4054F80B}" type="pres">
      <dgm:prSet presAssocID="{36448C0B-1CE5-4232-8065-86B4F8D9A467}" presName="level2hierChild" presStyleCnt="0"/>
      <dgm:spPr/>
    </dgm:pt>
    <dgm:pt modelId="{55AE4980-8ED2-4277-8DB0-0C9EF9D4D6A0}" type="pres">
      <dgm:prSet presAssocID="{5616BD5B-17A3-4FE1-B4A2-7B4C6D092A0A}" presName="conn2-1" presStyleLbl="parChTrans1D2" presStyleIdx="0" presStyleCnt="2"/>
      <dgm:spPr/>
    </dgm:pt>
    <dgm:pt modelId="{A4441203-BE35-4E82-B49C-1F744A1E267C}" type="pres">
      <dgm:prSet presAssocID="{5616BD5B-17A3-4FE1-B4A2-7B4C6D092A0A}" presName="connTx" presStyleLbl="parChTrans1D2" presStyleIdx="0" presStyleCnt="2"/>
      <dgm:spPr/>
    </dgm:pt>
    <dgm:pt modelId="{FB42F497-0CCE-4842-9B9B-5E3BDDC793CC}" type="pres">
      <dgm:prSet presAssocID="{135B0830-8FA2-43A5-8C90-10BF9839C23F}" presName="root2" presStyleCnt="0"/>
      <dgm:spPr/>
    </dgm:pt>
    <dgm:pt modelId="{FA7A25F5-4462-4A83-81F0-C0D384CBD104}" type="pres">
      <dgm:prSet presAssocID="{135B0830-8FA2-43A5-8C90-10BF9839C23F}" presName="LevelTwoTextNode" presStyleLbl="node2" presStyleIdx="0" presStyleCnt="2">
        <dgm:presLayoutVars>
          <dgm:chPref val="3"/>
        </dgm:presLayoutVars>
      </dgm:prSet>
      <dgm:spPr/>
    </dgm:pt>
    <dgm:pt modelId="{7ACB7F2B-E171-45CA-9ED7-1110F6AB7E50}" type="pres">
      <dgm:prSet presAssocID="{135B0830-8FA2-43A5-8C90-10BF9839C23F}" presName="level3hierChild" presStyleCnt="0"/>
      <dgm:spPr/>
    </dgm:pt>
    <dgm:pt modelId="{BE063529-B44E-40A9-AD2E-BB3087147CBF}" type="pres">
      <dgm:prSet presAssocID="{CB0A21A7-1793-4513-9357-FCC5852DF904}" presName="conn2-1" presStyleLbl="parChTrans1D3" presStyleIdx="0" presStyleCnt="6"/>
      <dgm:spPr/>
    </dgm:pt>
    <dgm:pt modelId="{892A4A2E-F5CC-4A0D-808C-94F4C10B536C}" type="pres">
      <dgm:prSet presAssocID="{CB0A21A7-1793-4513-9357-FCC5852DF904}" presName="connTx" presStyleLbl="parChTrans1D3" presStyleIdx="0" presStyleCnt="6"/>
      <dgm:spPr/>
    </dgm:pt>
    <dgm:pt modelId="{2AA35EC5-F449-45A9-AC4A-D3DD8B9C98DF}" type="pres">
      <dgm:prSet presAssocID="{BF76A85E-E0FB-4A1B-A9C9-C8EBC5222DF0}" presName="root2" presStyleCnt="0"/>
      <dgm:spPr/>
    </dgm:pt>
    <dgm:pt modelId="{4501BC57-CF41-44FF-AD03-AFC39AD162B7}" type="pres">
      <dgm:prSet presAssocID="{BF76A85E-E0FB-4A1B-A9C9-C8EBC5222DF0}" presName="LevelTwoTextNode" presStyleLbl="node3" presStyleIdx="0" presStyleCnt="6">
        <dgm:presLayoutVars>
          <dgm:chPref val="3"/>
        </dgm:presLayoutVars>
      </dgm:prSet>
      <dgm:spPr/>
    </dgm:pt>
    <dgm:pt modelId="{9D2F6F5D-1537-403C-BD7C-3AD1EC64279E}" type="pres">
      <dgm:prSet presAssocID="{BF76A85E-E0FB-4A1B-A9C9-C8EBC5222DF0}" presName="level3hierChild" presStyleCnt="0"/>
      <dgm:spPr/>
    </dgm:pt>
    <dgm:pt modelId="{6BDDF68B-4FB0-431E-9FD4-8EC869CEDE44}" type="pres">
      <dgm:prSet presAssocID="{FEB75E5E-CEE3-4437-963D-6DD97F6CF588}" presName="conn2-1" presStyleLbl="parChTrans1D3" presStyleIdx="1" presStyleCnt="6"/>
      <dgm:spPr/>
    </dgm:pt>
    <dgm:pt modelId="{9130F313-6BCC-4372-8C9F-286FF7EE8FC7}" type="pres">
      <dgm:prSet presAssocID="{FEB75E5E-CEE3-4437-963D-6DD97F6CF588}" presName="connTx" presStyleLbl="parChTrans1D3" presStyleIdx="1" presStyleCnt="6"/>
      <dgm:spPr/>
    </dgm:pt>
    <dgm:pt modelId="{E55B93B6-E92B-453C-B379-542D26DA04CF}" type="pres">
      <dgm:prSet presAssocID="{C3F644F8-B386-429E-8480-F37DC0C943B3}" presName="root2" presStyleCnt="0"/>
      <dgm:spPr/>
    </dgm:pt>
    <dgm:pt modelId="{80758F25-F1AF-44F5-B070-A80D8667699B}" type="pres">
      <dgm:prSet presAssocID="{C3F644F8-B386-429E-8480-F37DC0C943B3}" presName="LevelTwoTextNode" presStyleLbl="node3" presStyleIdx="1" presStyleCnt="6">
        <dgm:presLayoutVars>
          <dgm:chPref val="3"/>
        </dgm:presLayoutVars>
      </dgm:prSet>
      <dgm:spPr/>
    </dgm:pt>
    <dgm:pt modelId="{2CB97981-D1A8-4E98-B865-2059E86849EE}" type="pres">
      <dgm:prSet presAssocID="{C3F644F8-B386-429E-8480-F37DC0C943B3}" presName="level3hierChild" presStyleCnt="0"/>
      <dgm:spPr/>
    </dgm:pt>
    <dgm:pt modelId="{A78308E4-CBF3-40A5-B3E7-2302EF5AA89B}" type="pres">
      <dgm:prSet presAssocID="{FB03FB41-D8CA-4423-85FE-7991FE6A355D}" presName="conn2-1" presStyleLbl="parChTrans1D3" presStyleIdx="2" presStyleCnt="6"/>
      <dgm:spPr/>
    </dgm:pt>
    <dgm:pt modelId="{FC67BDED-80D4-441E-945C-6B26D5C11AAB}" type="pres">
      <dgm:prSet presAssocID="{FB03FB41-D8CA-4423-85FE-7991FE6A355D}" presName="connTx" presStyleLbl="parChTrans1D3" presStyleIdx="2" presStyleCnt="6"/>
      <dgm:spPr/>
    </dgm:pt>
    <dgm:pt modelId="{B4526062-DBD5-4479-BA29-B58A3060263F}" type="pres">
      <dgm:prSet presAssocID="{82033260-6E26-4388-9AE4-215E8361ACA3}" presName="root2" presStyleCnt="0"/>
      <dgm:spPr/>
    </dgm:pt>
    <dgm:pt modelId="{D932E8A6-C211-416C-9CD5-5E40E8E67BD2}" type="pres">
      <dgm:prSet presAssocID="{82033260-6E26-4388-9AE4-215E8361ACA3}" presName="LevelTwoTextNode" presStyleLbl="node3" presStyleIdx="2" presStyleCnt="6">
        <dgm:presLayoutVars>
          <dgm:chPref val="3"/>
        </dgm:presLayoutVars>
      </dgm:prSet>
      <dgm:spPr/>
    </dgm:pt>
    <dgm:pt modelId="{E868C1BD-B105-4757-8FB9-25ABBCB76961}" type="pres">
      <dgm:prSet presAssocID="{82033260-6E26-4388-9AE4-215E8361ACA3}" presName="level3hierChild" presStyleCnt="0"/>
      <dgm:spPr/>
    </dgm:pt>
    <dgm:pt modelId="{5DBDFDBF-2A58-4BEB-8DD8-6BF9FAF0E293}" type="pres">
      <dgm:prSet presAssocID="{B8E44579-EE96-4ABE-B4CA-BDD4C16A9FF7}" presName="conn2-1" presStyleLbl="parChTrans1D2" presStyleIdx="1" presStyleCnt="2"/>
      <dgm:spPr/>
    </dgm:pt>
    <dgm:pt modelId="{FE05A4A7-C3DD-494F-8ACF-E7758E117BCE}" type="pres">
      <dgm:prSet presAssocID="{B8E44579-EE96-4ABE-B4CA-BDD4C16A9FF7}" presName="connTx" presStyleLbl="parChTrans1D2" presStyleIdx="1" presStyleCnt="2"/>
      <dgm:spPr/>
    </dgm:pt>
    <dgm:pt modelId="{4154A657-102D-4A08-B579-F6A735564223}" type="pres">
      <dgm:prSet presAssocID="{1C21D6A0-B846-4494-BA8C-626E185C29E6}" presName="root2" presStyleCnt="0"/>
      <dgm:spPr/>
    </dgm:pt>
    <dgm:pt modelId="{9686C26B-B3C9-4C93-BCCF-49AFEEF91220}" type="pres">
      <dgm:prSet presAssocID="{1C21D6A0-B846-4494-BA8C-626E185C29E6}" presName="LevelTwoTextNode" presStyleLbl="node2" presStyleIdx="1" presStyleCnt="2">
        <dgm:presLayoutVars>
          <dgm:chPref val="3"/>
        </dgm:presLayoutVars>
      </dgm:prSet>
      <dgm:spPr/>
    </dgm:pt>
    <dgm:pt modelId="{117653AD-FFD9-4DD0-A0B1-2A23AC84678A}" type="pres">
      <dgm:prSet presAssocID="{1C21D6A0-B846-4494-BA8C-626E185C29E6}" presName="level3hierChild" presStyleCnt="0"/>
      <dgm:spPr/>
    </dgm:pt>
    <dgm:pt modelId="{4F60E481-4791-4FC2-8DC6-81154029A791}" type="pres">
      <dgm:prSet presAssocID="{C86D0A1A-1646-4A81-8849-DB5F25C76B2F}" presName="conn2-1" presStyleLbl="parChTrans1D3" presStyleIdx="3" presStyleCnt="6"/>
      <dgm:spPr/>
    </dgm:pt>
    <dgm:pt modelId="{1DF8DF40-2032-4D42-A506-A7AFD54ADD7A}" type="pres">
      <dgm:prSet presAssocID="{C86D0A1A-1646-4A81-8849-DB5F25C76B2F}" presName="connTx" presStyleLbl="parChTrans1D3" presStyleIdx="3" presStyleCnt="6"/>
      <dgm:spPr/>
    </dgm:pt>
    <dgm:pt modelId="{031EC983-8BB1-4BBD-AFF2-ACA9A7AF4907}" type="pres">
      <dgm:prSet presAssocID="{6047A572-9FB7-4F62-AF60-7E05E1E86A04}" presName="root2" presStyleCnt="0"/>
      <dgm:spPr/>
    </dgm:pt>
    <dgm:pt modelId="{97C4FAD7-2155-41F1-826D-0D568F1B6BAE}" type="pres">
      <dgm:prSet presAssocID="{6047A572-9FB7-4F62-AF60-7E05E1E86A04}" presName="LevelTwoTextNode" presStyleLbl="node3" presStyleIdx="3" presStyleCnt="6">
        <dgm:presLayoutVars>
          <dgm:chPref val="3"/>
        </dgm:presLayoutVars>
      </dgm:prSet>
      <dgm:spPr/>
    </dgm:pt>
    <dgm:pt modelId="{631343B7-A268-4AD4-B349-1AFED099A318}" type="pres">
      <dgm:prSet presAssocID="{6047A572-9FB7-4F62-AF60-7E05E1E86A04}" presName="level3hierChild" presStyleCnt="0"/>
      <dgm:spPr/>
    </dgm:pt>
    <dgm:pt modelId="{4CDC4581-3976-408A-A006-66960E226280}" type="pres">
      <dgm:prSet presAssocID="{18402EA2-4427-4644-9B71-D36B9388FC12}" presName="conn2-1" presStyleLbl="parChTrans1D3" presStyleIdx="4" presStyleCnt="6"/>
      <dgm:spPr/>
    </dgm:pt>
    <dgm:pt modelId="{5ADDAB92-5C1C-47E1-817F-A8100EA6B1F3}" type="pres">
      <dgm:prSet presAssocID="{18402EA2-4427-4644-9B71-D36B9388FC12}" presName="connTx" presStyleLbl="parChTrans1D3" presStyleIdx="4" presStyleCnt="6"/>
      <dgm:spPr/>
    </dgm:pt>
    <dgm:pt modelId="{4868075B-403B-4086-9D40-34CD89D68BC4}" type="pres">
      <dgm:prSet presAssocID="{E4333F0F-DDAB-4F18-80C2-DF7276949ECB}" presName="root2" presStyleCnt="0"/>
      <dgm:spPr/>
    </dgm:pt>
    <dgm:pt modelId="{A74649E3-6AC1-47BE-9039-54A9494AC2BA}" type="pres">
      <dgm:prSet presAssocID="{E4333F0F-DDAB-4F18-80C2-DF7276949ECB}" presName="LevelTwoTextNode" presStyleLbl="node3" presStyleIdx="4" presStyleCnt="6">
        <dgm:presLayoutVars>
          <dgm:chPref val="3"/>
        </dgm:presLayoutVars>
      </dgm:prSet>
      <dgm:spPr/>
    </dgm:pt>
    <dgm:pt modelId="{8CC6F787-923B-4BE1-9955-CC0A36B95662}" type="pres">
      <dgm:prSet presAssocID="{E4333F0F-DDAB-4F18-80C2-DF7276949ECB}" presName="level3hierChild" presStyleCnt="0"/>
      <dgm:spPr/>
    </dgm:pt>
    <dgm:pt modelId="{ABDC0464-ADDE-4BB9-B75E-E4BBFAC285ED}" type="pres">
      <dgm:prSet presAssocID="{4422ACAF-4117-4E2B-B6B7-3D3DD465A037}" presName="conn2-1" presStyleLbl="parChTrans1D3" presStyleIdx="5" presStyleCnt="6"/>
      <dgm:spPr/>
    </dgm:pt>
    <dgm:pt modelId="{E11A29F1-9BC1-4CBB-9385-8D1F680EFDB1}" type="pres">
      <dgm:prSet presAssocID="{4422ACAF-4117-4E2B-B6B7-3D3DD465A037}" presName="connTx" presStyleLbl="parChTrans1D3" presStyleIdx="5" presStyleCnt="6"/>
      <dgm:spPr/>
    </dgm:pt>
    <dgm:pt modelId="{73A2163C-2516-407C-B8FC-BD55AB3DB90B}" type="pres">
      <dgm:prSet presAssocID="{95E01D31-EA4E-44F1-88F4-FCC2C77CE395}" presName="root2" presStyleCnt="0"/>
      <dgm:spPr/>
    </dgm:pt>
    <dgm:pt modelId="{8F654291-A049-46F5-983D-1AD4F7DCC5D7}" type="pres">
      <dgm:prSet presAssocID="{95E01D31-EA4E-44F1-88F4-FCC2C77CE395}" presName="LevelTwoTextNode" presStyleLbl="node3" presStyleIdx="5" presStyleCnt="6">
        <dgm:presLayoutVars>
          <dgm:chPref val="3"/>
        </dgm:presLayoutVars>
      </dgm:prSet>
      <dgm:spPr/>
    </dgm:pt>
    <dgm:pt modelId="{D47898DB-C31C-42A8-B006-CADE327EB721}" type="pres">
      <dgm:prSet presAssocID="{95E01D31-EA4E-44F1-88F4-FCC2C77CE395}" presName="level3hierChild" presStyleCnt="0"/>
      <dgm:spPr/>
    </dgm:pt>
  </dgm:ptLst>
  <dgm:cxnLst>
    <dgm:cxn modelId="{B70AE202-9010-483E-912C-B908E5F53A60}" srcId="{1C21D6A0-B846-4494-BA8C-626E185C29E6}" destId="{95E01D31-EA4E-44F1-88F4-FCC2C77CE395}" srcOrd="2" destOrd="0" parTransId="{4422ACAF-4117-4E2B-B6B7-3D3DD465A037}" sibTransId="{EAD09084-C95F-44E6-8757-D957DFE98405}"/>
    <dgm:cxn modelId="{580F1D07-F99A-46B7-97AB-7152B3E476B6}" type="presOf" srcId="{4422ACAF-4117-4E2B-B6B7-3D3DD465A037}" destId="{E11A29F1-9BC1-4CBB-9385-8D1F680EFDB1}" srcOrd="1" destOrd="0" presId="urn:microsoft.com/office/officeart/2005/8/layout/hierarchy2"/>
    <dgm:cxn modelId="{6C60F30B-2D49-4925-BF56-F8E114ED321B}" type="presOf" srcId="{BF76A85E-E0FB-4A1B-A9C9-C8EBC5222DF0}" destId="{4501BC57-CF41-44FF-AD03-AFC39AD162B7}" srcOrd="0" destOrd="0" presId="urn:microsoft.com/office/officeart/2005/8/layout/hierarchy2"/>
    <dgm:cxn modelId="{DB2D6D17-07BD-4F01-86D5-5B507DE431A7}" type="presOf" srcId="{C3F644F8-B386-429E-8480-F37DC0C943B3}" destId="{80758F25-F1AF-44F5-B070-A80D8667699B}" srcOrd="0" destOrd="0" presId="urn:microsoft.com/office/officeart/2005/8/layout/hierarchy2"/>
    <dgm:cxn modelId="{2C00F61A-B9E6-47AF-88CD-19EE32B49749}" type="presOf" srcId="{82033260-6E26-4388-9AE4-215E8361ACA3}" destId="{D932E8A6-C211-416C-9CD5-5E40E8E67BD2}" srcOrd="0" destOrd="0" presId="urn:microsoft.com/office/officeart/2005/8/layout/hierarchy2"/>
    <dgm:cxn modelId="{C412521D-D5AF-4DEE-B58F-D3FC5922B9EB}" type="presOf" srcId="{36448C0B-1CE5-4232-8065-86B4F8D9A467}" destId="{9D90F92F-F0CC-4B89-9D5E-FD093E933F75}" srcOrd="0" destOrd="0" presId="urn:microsoft.com/office/officeart/2005/8/layout/hierarchy2"/>
    <dgm:cxn modelId="{7874B325-B354-45BD-8416-BA7339F8136E}" type="presOf" srcId="{B8E44579-EE96-4ABE-B4CA-BDD4C16A9FF7}" destId="{5DBDFDBF-2A58-4BEB-8DD8-6BF9FAF0E293}" srcOrd="0" destOrd="0" presId="urn:microsoft.com/office/officeart/2005/8/layout/hierarchy2"/>
    <dgm:cxn modelId="{B60DB329-890D-44F1-9202-90F1AFE9A24B}" type="presOf" srcId="{135B0830-8FA2-43A5-8C90-10BF9839C23F}" destId="{FA7A25F5-4462-4A83-81F0-C0D384CBD104}" srcOrd="0" destOrd="0" presId="urn:microsoft.com/office/officeart/2005/8/layout/hierarchy2"/>
    <dgm:cxn modelId="{4D42142B-7164-44C5-B3DA-CBB888CF036E}" type="presOf" srcId="{FEB75E5E-CEE3-4437-963D-6DD97F6CF588}" destId="{9130F313-6BCC-4372-8C9F-286FF7EE8FC7}" srcOrd="1" destOrd="0" presId="urn:microsoft.com/office/officeart/2005/8/layout/hierarchy2"/>
    <dgm:cxn modelId="{EB23672E-6F07-4236-8F89-695944226A1C}" srcId="{135B0830-8FA2-43A5-8C90-10BF9839C23F}" destId="{BF76A85E-E0FB-4A1B-A9C9-C8EBC5222DF0}" srcOrd="0" destOrd="0" parTransId="{CB0A21A7-1793-4513-9357-FCC5852DF904}" sibTransId="{84F95DF0-60AE-4BC3-9DD8-235A0F7076A2}"/>
    <dgm:cxn modelId="{0E5F8035-DDE8-4176-A52A-4136736A0C66}" type="presOf" srcId="{CB0A21A7-1793-4513-9357-FCC5852DF904}" destId="{892A4A2E-F5CC-4A0D-808C-94F4C10B536C}" srcOrd="1" destOrd="0" presId="urn:microsoft.com/office/officeart/2005/8/layout/hierarchy2"/>
    <dgm:cxn modelId="{FD1EC835-EC5F-4518-AF99-405AEDD9E250}" type="presOf" srcId="{E84AF2B4-D29D-48AB-9878-B510957608F2}" destId="{EC6D4548-E206-40EE-B912-D121B69FAF8F}" srcOrd="0" destOrd="0" presId="urn:microsoft.com/office/officeart/2005/8/layout/hierarchy2"/>
    <dgm:cxn modelId="{C110B65E-E46B-4602-8BF7-407233961660}" type="presOf" srcId="{FB03FB41-D8CA-4423-85FE-7991FE6A355D}" destId="{A78308E4-CBF3-40A5-B3E7-2302EF5AA89B}" srcOrd="0" destOrd="0" presId="urn:microsoft.com/office/officeart/2005/8/layout/hierarchy2"/>
    <dgm:cxn modelId="{70528341-D354-4C83-9155-B89DA1D39A23}" srcId="{E84AF2B4-D29D-48AB-9878-B510957608F2}" destId="{36448C0B-1CE5-4232-8065-86B4F8D9A467}" srcOrd="0" destOrd="0" parTransId="{35DCB59E-BD6F-4F56-BD01-6BF927C09F10}" sibTransId="{51B042A1-79B1-42E2-BBA4-2EF0A8607D13}"/>
    <dgm:cxn modelId="{BF148146-0856-4389-A9DB-89D7053908B0}" type="presOf" srcId="{C86D0A1A-1646-4A81-8849-DB5F25C76B2F}" destId="{4F60E481-4791-4FC2-8DC6-81154029A791}" srcOrd="0" destOrd="0" presId="urn:microsoft.com/office/officeart/2005/8/layout/hierarchy2"/>
    <dgm:cxn modelId="{7518486A-923D-4597-AF80-01DA29C9F876}" type="presOf" srcId="{18402EA2-4427-4644-9B71-D36B9388FC12}" destId="{5ADDAB92-5C1C-47E1-817F-A8100EA6B1F3}" srcOrd="1" destOrd="0" presId="urn:microsoft.com/office/officeart/2005/8/layout/hierarchy2"/>
    <dgm:cxn modelId="{61C31F6D-DEB7-4C87-A084-E575D9E66599}" type="presOf" srcId="{6047A572-9FB7-4F62-AF60-7E05E1E86A04}" destId="{97C4FAD7-2155-41F1-826D-0D568F1B6BAE}" srcOrd="0" destOrd="0" presId="urn:microsoft.com/office/officeart/2005/8/layout/hierarchy2"/>
    <dgm:cxn modelId="{7D8CB74E-2195-4653-B7C9-8257EE9EF472}" type="presOf" srcId="{E4333F0F-DDAB-4F18-80C2-DF7276949ECB}" destId="{A74649E3-6AC1-47BE-9039-54A9494AC2BA}" srcOrd="0" destOrd="0" presId="urn:microsoft.com/office/officeart/2005/8/layout/hierarchy2"/>
    <dgm:cxn modelId="{544C344F-4590-47D3-B407-6BD9D4EC46D8}" type="presOf" srcId="{4422ACAF-4117-4E2B-B6B7-3D3DD465A037}" destId="{ABDC0464-ADDE-4BB9-B75E-E4BBFAC285ED}" srcOrd="0" destOrd="0" presId="urn:microsoft.com/office/officeart/2005/8/layout/hierarchy2"/>
    <dgm:cxn modelId="{0C03CB72-F7A1-44C5-AD73-6C56D2DE5ACE}" srcId="{36448C0B-1CE5-4232-8065-86B4F8D9A467}" destId="{1C21D6A0-B846-4494-BA8C-626E185C29E6}" srcOrd="1" destOrd="0" parTransId="{B8E44579-EE96-4ABE-B4CA-BDD4C16A9FF7}" sibTransId="{52DDD7F3-3161-4E88-8806-E3C906440903}"/>
    <dgm:cxn modelId="{C926C37A-1240-4827-8345-83C5AC8A283F}" type="presOf" srcId="{FEB75E5E-CEE3-4437-963D-6DD97F6CF588}" destId="{6BDDF68B-4FB0-431E-9FD4-8EC869CEDE44}" srcOrd="0" destOrd="0" presId="urn:microsoft.com/office/officeart/2005/8/layout/hierarchy2"/>
    <dgm:cxn modelId="{9C402F8D-3F41-485A-91E0-0AA85669653E}" type="presOf" srcId="{95E01D31-EA4E-44F1-88F4-FCC2C77CE395}" destId="{8F654291-A049-46F5-983D-1AD4F7DCC5D7}" srcOrd="0" destOrd="0" presId="urn:microsoft.com/office/officeart/2005/8/layout/hierarchy2"/>
    <dgm:cxn modelId="{DCD03394-7291-478D-88C9-786F38C887B3}" srcId="{1C21D6A0-B846-4494-BA8C-626E185C29E6}" destId="{E4333F0F-DDAB-4F18-80C2-DF7276949ECB}" srcOrd="1" destOrd="0" parTransId="{18402EA2-4427-4644-9B71-D36B9388FC12}" sibTransId="{9D78CD92-6313-4B0E-B217-B05B565DC736}"/>
    <dgm:cxn modelId="{E35EBF9B-6BA8-442D-8F48-5745DE61D17A}" type="presOf" srcId="{18402EA2-4427-4644-9B71-D36B9388FC12}" destId="{4CDC4581-3976-408A-A006-66960E226280}" srcOrd="0" destOrd="0" presId="urn:microsoft.com/office/officeart/2005/8/layout/hierarchy2"/>
    <dgm:cxn modelId="{9407049E-37F5-4144-9519-603F0913D0C4}" srcId="{135B0830-8FA2-43A5-8C90-10BF9839C23F}" destId="{82033260-6E26-4388-9AE4-215E8361ACA3}" srcOrd="2" destOrd="0" parTransId="{FB03FB41-D8CA-4423-85FE-7991FE6A355D}" sibTransId="{32E08B5B-1825-41BE-A0FB-6618A22FF990}"/>
    <dgm:cxn modelId="{0AAE02B1-112C-4F0E-8264-F6C77CF4A179}" type="presOf" srcId="{B8E44579-EE96-4ABE-B4CA-BDD4C16A9FF7}" destId="{FE05A4A7-C3DD-494F-8ACF-E7758E117BCE}" srcOrd="1" destOrd="0" presId="urn:microsoft.com/office/officeart/2005/8/layout/hierarchy2"/>
    <dgm:cxn modelId="{D2BF38BB-D232-4B92-97F0-6C3BD9153995}" type="presOf" srcId="{5616BD5B-17A3-4FE1-B4A2-7B4C6D092A0A}" destId="{A4441203-BE35-4E82-B49C-1F744A1E267C}" srcOrd="1" destOrd="0" presId="urn:microsoft.com/office/officeart/2005/8/layout/hierarchy2"/>
    <dgm:cxn modelId="{D38C3EBB-0BDD-45D4-B569-FA72D351EEB5}" srcId="{135B0830-8FA2-43A5-8C90-10BF9839C23F}" destId="{C3F644F8-B386-429E-8480-F37DC0C943B3}" srcOrd="1" destOrd="0" parTransId="{FEB75E5E-CEE3-4437-963D-6DD97F6CF588}" sibTransId="{3ED7DBA3-C6C8-481F-A12D-96708131E520}"/>
    <dgm:cxn modelId="{44067CBD-43C8-497B-856D-88D2080DFA7B}" type="presOf" srcId="{FB03FB41-D8CA-4423-85FE-7991FE6A355D}" destId="{FC67BDED-80D4-441E-945C-6B26D5C11AAB}" srcOrd="1" destOrd="0" presId="urn:microsoft.com/office/officeart/2005/8/layout/hierarchy2"/>
    <dgm:cxn modelId="{291E86C8-4117-427A-8A9C-DDA1485729CA}" type="presOf" srcId="{1C21D6A0-B846-4494-BA8C-626E185C29E6}" destId="{9686C26B-B3C9-4C93-BCCF-49AFEEF91220}" srcOrd="0" destOrd="0" presId="urn:microsoft.com/office/officeart/2005/8/layout/hierarchy2"/>
    <dgm:cxn modelId="{CD1A66CE-3EAA-4499-A573-C11378D074D2}" srcId="{36448C0B-1CE5-4232-8065-86B4F8D9A467}" destId="{135B0830-8FA2-43A5-8C90-10BF9839C23F}" srcOrd="0" destOrd="0" parTransId="{5616BD5B-17A3-4FE1-B4A2-7B4C6D092A0A}" sibTransId="{97FCE235-75D0-46D4-9961-8600E1BD09D0}"/>
    <dgm:cxn modelId="{DC4534D4-6D19-4BF1-9A29-AB9CAD1847A7}" type="presOf" srcId="{CB0A21A7-1793-4513-9357-FCC5852DF904}" destId="{BE063529-B44E-40A9-AD2E-BB3087147CBF}" srcOrd="0" destOrd="0" presId="urn:microsoft.com/office/officeart/2005/8/layout/hierarchy2"/>
    <dgm:cxn modelId="{BBA103D9-E8BB-4EEB-AF5F-DB2D2A4FA7E9}" srcId="{1C21D6A0-B846-4494-BA8C-626E185C29E6}" destId="{6047A572-9FB7-4F62-AF60-7E05E1E86A04}" srcOrd="0" destOrd="0" parTransId="{C86D0A1A-1646-4A81-8849-DB5F25C76B2F}" sibTransId="{C97B75E9-3B9E-481A-B4E4-2F785C0C1294}"/>
    <dgm:cxn modelId="{4A8E26DD-892C-4933-9265-DBC7BAB71D58}" type="presOf" srcId="{C86D0A1A-1646-4A81-8849-DB5F25C76B2F}" destId="{1DF8DF40-2032-4D42-A506-A7AFD54ADD7A}" srcOrd="1" destOrd="0" presId="urn:microsoft.com/office/officeart/2005/8/layout/hierarchy2"/>
    <dgm:cxn modelId="{F163F4FC-97DA-4F32-8040-359FDFDEB4DD}" type="presOf" srcId="{5616BD5B-17A3-4FE1-B4A2-7B4C6D092A0A}" destId="{55AE4980-8ED2-4277-8DB0-0C9EF9D4D6A0}" srcOrd="0" destOrd="0" presId="urn:microsoft.com/office/officeart/2005/8/layout/hierarchy2"/>
    <dgm:cxn modelId="{7B692D31-BB5A-463C-AF20-2B5823FDE321}" type="presParOf" srcId="{EC6D4548-E206-40EE-B912-D121B69FAF8F}" destId="{04745603-941A-4E6E-AA9A-C27866259C7B}" srcOrd="0" destOrd="0" presId="urn:microsoft.com/office/officeart/2005/8/layout/hierarchy2"/>
    <dgm:cxn modelId="{F199FCBE-D02D-4C84-84CF-079E7DB7E066}" type="presParOf" srcId="{04745603-941A-4E6E-AA9A-C27866259C7B}" destId="{9D90F92F-F0CC-4B89-9D5E-FD093E933F75}" srcOrd="0" destOrd="0" presId="urn:microsoft.com/office/officeart/2005/8/layout/hierarchy2"/>
    <dgm:cxn modelId="{0FC0DFF4-D096-424D-AE04-248E7B644AA1}" type="presParOf" srcId="{04745603-941A-4E6E-AA9A-C27866259C7B}" destId="{DB4A0C74-2F4B-4EBE-97B3-C8EE4054F80B}" srcOrd="1" destOrd="0" presId="urn:microsoft.com/office/officeart/2005/8/layout/hierarchy2"/>
    <dgm:cxn modelId="{3E077504-C9EA-4629-B576-6806A0E9DDCD}" type="presParOf" srcId="{DB4A0C74-2F4B-4EBE-97B3-C8EE4054F80B}" destId="{55AE4980-8ED2-4277-8DB0-0C9EF9D4D6A0}" srcOrd="0" destOrd="0" presId="urn:microsoft.com/office/officeart/2005/8/layout/hierarchy2"/>
    <dgm:cxn modelId="{6684B718-125C-482B-8957-0C2752B2DA8C}" type="presParOf" srcId="{55AE4980-8ED2-4277-8DB0-0C9EF9D4D6A0}" destId="{A4441203-BE35-4E82-B49C-1F744A1E267C}" srcOrd="0" destOrd="0" presId="urn:microsoft.com/office/officeart/2005/8/layout/hierarchy2"/>
    <dgm:cxn modelId="{FF7B1903-F420-40B9-B384-7A5DA08B60FD}" type="presParOf" srcId="{DB4A0C74-2F4B-4EBE-97B3-C8EE4054F80B}" destId="{FB42F497-0CCE-4842-9B9B-5E3BDDC793CC}" srcOrd="1" destOrd="0" presId="urn:microsoft.com/office/officeart/2005/8/layout/hierarchy2"/>
    <dgm:cxn modelId="{22C719FF-B16C-4F42-AE01-548C7F774238}" type="presParOf" srcId="{FB42F497-0CCE-4842-9B9B-5E3BDDC793CC}" destId="{FA7A25F5-4462-4A83-81F0-C0D384CBD104}" srcOrd="0" destOrd="0" presId="urn:microsoft.com/office/officeart/2005/8/layout/hierarchy2"/>
    <dgm:cxn modelId="{BBA9B36E-ED87-44DA-B211-F9789C8D2085}" type="presParOf" srcId="{FB42F497-0CCE-4842-9B9B-5E3BDDC793CC}" destId="{7ACB7F2B-E171-45CA-9ED7-1110F6AB7E50}" srcOrd="1" destOrd="0" presId="urn:microsoft.com/office/officeart/2005/8/layout/hierarchy2"/>
    <dgm:cxn modelId="{8068D0F0-DD2D-487D-8DAF-EC6D15DA0C74}" type="presParOf" srcId="{7ACB7F2B-E171-45CA-9ED7-1110F6AB7E50}" destId="{BE063529-B44E-40A9-AD2E-BB3087147CBF}" srcOrd="0" destOrd="0" presId="urn:microsoft.com/office/officeart/2005/8/layout/hierarchy2"/>
    <dgm:cxn modelId="{5B8C6F44-D0B7-4E8C-83EA-69647FF8D8C3}" type="presParOf" srcId="{BE063529-B44E-40A9-AD2E-BB3087147CBF}" destId="{892A4A2E-F5CC-4A0D-808C-94F4C10B536C}" srcOrd="0" destOrd="0" presId="urn:microsoft.com/office/officeart/2005/8/layout/hierarchy2"/>
    <dgm:cxn modelId="{DB2D6DD9-8C75-411F-A2F2-F792FEFB6EBE}" type="presParOf" srcId="{7ACB7F2B-E171-45CA-9ED7-1110F6AB7E50}" destId="{2AA35EC5-F449-45A9-AC4A-D3DD8B9C98DF}" srcOrd="1" destOrd="0" presId="urn:microsoft.com/office/officeart/2005/8/layout/hierarchy2"/>
    <dgm:cxn modelId="{EF460F72-BB5F-41AD-B889-83CF88D7BF99}" type="presParOf" srcId="{2AA35EC5-F449-45A9-AC4A-D3DD8B9C98DF}" destId="{4501BC57-CF41-44FF-AD03-AFC39AD162B7}" srcOrd="0" destOrd="0" presId="urn:microsoft.com/office/officeart/2005/8/layout/hierarchy2"/>
    <dgm:cxn modelId="{6A05262D-422B-4D2A-842F-DA6C9EA5516F}" type="presParOf" srcId="{2AA35EC5-F449-45A9-AC4A-D3DD8B9C98DF}" destId="{9D2F6F5D-1537-403C-BD7C-3AD1EC64279E}" srcOrd="1" destOrd="0" presId="urn:microsoft.com/office/officeart/2005/8/layout/hierarchy2"/>
    <dgm:cxn modelId="{7131E1A0-1E36-4E96-8267-89D6D8B80B25}" type="presParOf" srcId="{7ACB7F2B-E171-45CA-9ED7-1110F6AB7E50}" destId="{6BDDF68B-4FB0-431E-9FD4-8EC869CEDE44}" srcOrd="2" destOrd="0" presId="urn:microsoft.com/office/officeart/2005/8/layout/hierarchy2"/>
    <dgm:cxn modelId="{93056723-0BD5-4C48-B009-04CAA01E91A4}" type="presParOf" srcId="{6BDDF68B-4FB0-431E-9FD4-8EC869CEDE44}" destId="{9130F313-6BCC-4372-8C9F-286FF7EE8FC7}" srcOrd="0" destOrd="0" presId="urn:microsoft.com/office/officeart/2005/8/layout/hierarchy2"/>
    <dgm:cxn modelId="{8DB67E6B-2554-420C-B66C-96F17F3A2A34}" type="presParOf" srcId="{7ACB7F2B-E171-45CA-9ED7-1110F6AB7E50}" destId="{E55B93B6-E92B-453C-B379-542D26DA04CF}" srcOrd="3" destOrd="0" presId="urn:microsoft.com/office/officeart/2005/8/layout/hierarchy2"/>
    <dgm:cxn modelId="{3C923EC7-7EF7-466A-B295-CE83CA54DEB6}" type="presParOf" srcId="{E55B93B6-E92B-453C-B379-542D26DA04CF}" destId="{80758F25-F1AF-44F5-B070-A80D8667699B}" srcOrd="0" destOrd="0" presId="urn:microsoft.com/office/officeart/2005/8/layout/hierarchy2"/>
    <dgm:cxn modelId="{576EBE9E-DF4B-4167-B7CE-CE48145F754D}" type="presParOf" srcId="{E55B93B6-E92B-453C-B379-542D26DA04CF}" destId="{2CB97981-D1A8-4E98-B865-2059E86849EE}" srcOrd="1" destOrd="0" presId="urn:microsoft.com/office/officeart/2005/8/layout/hierarchy2"/>
    <dgm:cxn modelId="{FB2288E3-DA1F-4CBA-99AE-149407AB6199}" type="presParOf" srcId="{7ACB7F2B-E171-45CA-9ED7-1110F6AB7E50}" destId="{A78308E4-CBF3-40A5-B3E7-2302EF5AA89B}" srcOrd="4" destOrd="0" presId="urn:microsoft.com/office/officeart/2005/8/layout/hierarchy2"/>
    <dgm:cxn modelId="{C2B1E0F4-3723-48CC-8A4D-DE639F352007}" type="presParOf" srcId="{A78308E4-CBF3-40A5-B3E7-2302EF5AA89B}" destId="{FC67BDED-80D4-441E-945C-6B26D5C11AAB}" srcOrd="0" destOrd="0" presId="urn:microsoft.com/office/officeart/2005/8/layout/hierarchy2"/>
    <dgm:cxn modelId="{AFCF2EF3-629B-45D8-8ADA-5666EDF97B02}" type="presParOf" srcId="{7ACB7F2B-E171-45CA-9ED7-1110F6AB7E50}" destId="{B4526062-DBD5-4479-BA29-B58A3060263F}" srcOrd="5" destOrd="0" presId="urn:microsoft.com/office/officeart/2005/8/layout/hierarchy2"/>
    <dgm:cxn modelId="{C3A317B8-3063-4772-ACF4-3F25B5C24F6D}" type="presParOf" srcId="{B4526062-DBD5-4479-BA29-B58A3060263F}" destId="{D932E8A6-C211-416C-9CD5-5E40E8E67BD2}" srcOrd="0" destOrd="0" presId="urn:microsoft.com/office/officeart/2005/8/layout/hierarchy2"/>
    <dgm:cxn modelId="{F9B2E942-09F8-40FE-8E66-C0DD50441850}" type="presParOf" srcId="{B4526062-DBD5-4479-BA29-B58A3060263F}" destId="{E868C1BD-B105-4757-8FB9-25ABBCB76961}" srcOrd="1" destOrd="0" presId="urn:microsoft.com/office/officeart/2005/8/layout/hierarchy2"/>
    <dgm:cxn modelId="{070E9EAE-6415-4F5B-98BE-E31396747B68}" type="presParOf" srcId="{DB4A0C74-2F4B-4EBE-97B3-C8EE4054F80B}" destId="{5DBDFDBF-2A58-4BEB-8DD8-6BF9FAF0E293}" srcOrd="2" destOrd="0" presId="urn:microsoft.com/office/officeart/2005/8/layout/hierarchy2"/>
    <dgm:cxn modelId="{C760FC24-2B8B-4010-949A-43C3291E9593}" type="presParOf" srcId="{5DBDFDBF-2A58-4BEB-8DD8-6BF9FAF0E293}" destId="{FE05A4A7-C3DD-494F-8ACF-E7758E117BCE}" srcOrd="0" destOrd="0" presId="urn:microsoft.com/office/officeart/2005/8/layout/hierarchy2"/>
    <dgm:cxn modelId="{6C54DB7C-1A9A-4E47-879B-35158CF37E36}" type="presParOf" srcId="{DB4A0C74-2F4B-4EBE-97B3-C8EE4054F80B}" destId="{4154A657-102D-4A08-B579-F6A735564223}" srcOrd="3" destOrd="0" presId="urn:microsoft.com/office/officeart/2005/8/layout/hierarchy2"/>
    <dgm:cxn modelId="{186D76EF-643A-4664-B67D-69830DA94A84}" type="presParOf" srcId="{4154A657-102D-4A08-B579-F6A735564223}" destId="{9686C26B-B3C9-4C93-BCCF-49AFEEF91220}" srcOrd="0" destOrd="0" presId="urn:microsoft.com/office/officeart/2005/8/layout/hierarchy2"/>
    <dgm:cxn modelId="{04DDB07B-6AD4-42F2-B17A-8FC648D1C570}" type="presParOf" srcId="{4154A657-102D-4A08-B579-F6A735564223}" destId="{117653AD-FFD9-4DD0-A0B1-2A23AC84678A}" srcOrd="1" destOrd="0" presId="urn:microsoft.com/office/officeart/2005/8/layout/hierarchy2"/>
    <dgm:cxn modelId="{F4217EF3-4197-4C61-BE94-E496F7BA82B3}" type="presParOf" srcId="{117653AD-FFD9-4DD0-A0B1-2A23AC84678A}" destId="{4F60E481-4791-4FC2-8DC6-81154029A791}" srcOrd="0" destOrd="0" presId="urn:microsoft.com/office/officeart/2005/8/layout/hierarchy2"/>
    <dgm:cxn modelId="{806544BB-3704-4177-AB33-24A37D8469AD}" type="presParOf" srcId="{4F60E481-4791-4FC2-8DC6-81154029A791}" destId="{1DF8DF40-2032-4D42-A506-A7AFD54ADD7A}" srcOrd="0" destOrd="0" presId="urn:microsoft.com/office/officeart/2005/8/layout/hierarchy2"/>
    <dgm:cxn modelId="{7C6A2570-D3A7-4D8B-BBE5-75CCE6767ECE}" type="presParOf" srcId="{117653AD-FFD9-4DD0-A0B1-2A23AC84678A}" destId="{031EC983-8BB1-4BBD-AFF2-ACA9A7AF4907}" srcOrd="1" destOrd="0" presId="urn:microsoft.com/office/officeart/2005/8/layout/hierarchy2"/>
    <dgm:cxn modelId="{18CF8386-6C86-47B7-B7E7-690BB294C06D}" type="presParOf" srcId="{031EC983-8BB1-4BBD-AFF2-ACA9A7AF4907}" destId="{97C4FAD7-2155-41F1-826D-0D568F1B6BAE}" srcOrd="0" destOrd="0" presId="urn:microsoft.com/office/officeart/2005/8/layout/hierarchy2"/>
    <dgm:cxn modelId="{5E0E3721-5DB9-4908-B02C-C9783A69D071}" type="presParOf" srcId="{031EC983-8BB1-4BBD-AFF2-ACA9A7AF4907}" destId="{631343B7-A268-4AD4-B349-1AFED099A318}" srcOrd="1" destOrd="0" presId="urn:microsoft.com/office/officeart/2005/8/layout/hierarchy2"/>
    <dgm:cxn modelId="{8604B05C-8387-4378-8DA0-57681A0421A7}" type="presParOf" srcId="{117653AD-FFD9-4DD0-A0B1-2A23AC84678A}" destId="{4CDC4581-3976-408A-A006-66960E226280}" srcOrd="2" destOrd="0" presId="urn:microsoft.com/office/officeart/2005/8/layout/hierarchy2"/>
    <dgm:cxn modelId="{77AA4C4E-2E50-4A94-83FD-8D406B7F79F3}" type="presParOf" srcId="{4CDC4581-3976-408A-A006-66960E226280}" destId="{5ADDAB92-5C1C-47E1-817F-A8100EA6B1F3}" srcOrd="0" destOrd="0" presId="urn:microsoft.com/office/officeart/2005/8/layout/hierarchy2"/>
    <dgm:cxn modelId="{3A1852B8-56AC-4464-81FC-0CCF241E6886}" type="presParOf" srcId="{117653AD-FFD9-4DD0-A0B1-2A23AC84678A}" destId="{4868075B-403B-4086-9D40-34CD89D68BC4}" srcOrd="3" destOrd="0" presId="urn:microsoft.com/office/officeart/2005/8/layout/hierarchy2"/>
    <dgm:cxn modelId="{C44D0B21-B2E6-4887-B891-6150D543739F}" type="presParOf" srcId="{4868075B-403B-4086-9D40-34CD89D68BC4}" destId="{A74649E3-6AC1-47BE-9039-54A9494AC2BA}" srcOrd="0" destOrd="0" presId="urn:microsoft.com/office/officeart/2005/8/layout/hierarchy2"/>
    <dgm:cxn modelId="{66FC6035-9B9D-47BF-BEA5-D71DB88523F6}" type="presParOf" srcId="{4868075B-403B-4086-9D40-34CD89D68BC4}" destId="{8CC6F787-923B-4BE1-9955-CC0A36B95662}" srcOrd="1" destOrd="0" presId="urn:microsoft.com/office/officeart/2005/8/layout/hierarchy2"/>
    <dgm:cxn modelId="{B30CEC3A-B2D3-4A3C-A670-F1C5E2FD134D}" type="presParOf" srcId="{117653AD-FFD9-4DD0-A0B1-2A23AC84678A}" destId="{ABDC0464-ADDE-4BB9-B75E-E4BBFAC285ED}" srcOrd="4" destOrd="0" presId="urn:microsoft.com/office/officeart/2005/8/layout/hierarchy2"/>
    <dgm:cxn modelId="{E512A68F-E308-4F13-A9A0-6631AC6FD887}" type="presParOf" srcId="{ABDC0464-ADDE-4BB9-B75E-E4BBFAC285ED}" destId="{E11A29F1-9BC1-4CBB-9385-8D1F680EFDB1}" srcOrd="0" destOrd="0" presId="urn:microsoft.com/office/officeart/2005/8/layout/hierarchy2"/>
    <dgm:cxn modelId="{48864873-D93B-44C3-9D22-0EAFD4287273}" type="presParOf" srcId="{117653AD-FFD9-4DD0-A0B1-2A23AC84678A}" destId="{73A2163C-2516-407C-B8FC-BD55AB3DB90B}" srcOrd="5" destOrd="0" presId="urn:microsoft.com/office/officeart/2005/8/layout/hierarchy2"/>
    <dgm:cxn modelId="{34D2DB25-2E36-4637-99BD-AA3727A2B8CC}" type="presParOf" srcId="{73A2163C-2516-407C-B8FC-BD55AB3DB90B}" destId="{8F654291-A049-46F5-983D-1AD4F7DCC5D7}" srcOrd="0" destOrd="0" presId="urn:microsoft.com/office/officeart/2005/8/layout/hierarchy2"/>
    <dgm:cxn modelId="{FC31C0F6-8DF1-427B-BA68-4BF9063EB5C6}" type="presParOf" srcId="{73A2163C-2516-407C-B8FC-BD55AB3DB90B}" destId="{D47898DB-C31C-42A8-B006-CADE327EB72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4AF2B4-D29D-48AB-9878-B510957608F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6448C0B-1CE5-4232-8065-86B4F8D9A467}">
      <dgm:prSet phldrT="[テキスト]"/>
      <dgm:spPr/>
      <dgm:t>
        <a:bodyPr/>
        <a:lstStyle/>
        <a:p>
          <a:r>
            <a:rPr kumimoji="1" lang="ja-JP" altLang="en-US" dirty="0"/>
            <a:t>データ</a:t>
          </a:r>
        </a:p>
      </dgm:t>
    </dgm:pt>
    <dgm:pt modelId="{35DCB59E-BD6F-4F56-BD01-6BF927C09F10}" type="parTrans" cxnId="{70528341-D354-4C83-9155-B89DA1D39A23}">
      <dgm:prSet/>
      <dgm:spPr/>
      <dgm:t>
        <a:bodyPr/>
        <a:lstStyle/>
        <a:p>
          <a:endParaRPr kumimoji="1" lang="ja-JP" altLang="en-US"/>
        </a:p>
      </dgm:t>
    </dgm:pt>
    <dgm:pt modelId="{51B042A1-79B1-42E2-BBA4-2EF0A8607D13}" type="sibTrans" cxnId="{70528341-D354-4C83-9155-B89DA1D39A23}">
      <dgm:prSet/>
      <dgm:spPr/>
      <dgm:t>
        <a:bodyPr/>
        <a:lstStyle/>
        <a:p>
          <a:endParaRPr kumimoji="1" lang="ja-JP" altLang="en-US"/>
        </a:p>
      </dgm:t>
    </dgm:pt>
    <dgm:pt modelId="{135B0830-8FA2-43A5-8C90-10BF9839C23F}">
      <dgm:prSet phldrT="[テキスト]"/>
      <dgm:spPr/>
      <dgm:t>
        <a:bodyPr/>
        <a:lstStyle/>
        <a:p>
          <a:r>
            <a:rPr kumimoji="1" lang="ja-JP" altLang="en-US" dirty="0"/>
            <a:t>個人活動</a:t>
          </a:r>
        </a:p>
      </dgm:t>
    </dgm:pt>
    <dgm:pt modelId="{5616BD5B-17A3-4FE1-B4A2-7B4C6D092A0A}" type="parTrans" cxnId="{CD1A66CE-3EAA-4499-A573-C11378D074D2}">
      <dgm:prSet/>
      <dgm:spPr/>
      <dgm:t>
        <a:bodyPr/>
        <a:lstStyle/>
        <a:p>
          <a:endParaRPr kumimoji="1" lang="ja-JP" altLang="en-US"/>
        </a:p>
      </dgm:t>
    </dgm:pt>
    <dgm:pt modelId="{97FCE235-75D0-46D4-9961-8600E1BD09D0}" type="sibTrans" cxnId="{CD1A66CE-3EAA-4499-A573-C11378D074D2}">
      <dgm:prSet/>
      <dgm:spPr/>
      <dgm:t>
        <a:bodyPr/>
        <a:lstStyle/>
        <a:p>
          <a:endParaRPr kumimoji="1" lang="ja-JP" altLang="en-US"/>
        </a:p>
      </dgm:t>
    </dgm:pt>
    <dgm:pt modelId="{BF76A85E-E0FB-4A1B-A9C9-C8EBC5222DF0}">
      <dgm:prSet phldrT="[テキスト]"/>
      <dgm:spPr/>
      <dgm:t>
        <a:bodyPr/>
        <a:lstStyle/>
        <a:p>
          <a:r>
            <a:rPr kumimoji="1" lang="ja-JP" altLang="en-US" dirty="0"/>
            <a:t>ナビ</a:t>
          </a:r>
        </a:p>
      </dgm:t>
    </dgm:pt>
    <dgm:pt modelId="{CB0A21A7-1793-4513-9357-FCC5852DF904}" type="parTrans" cxnId="{EB23672E-6F07-4236-8F89-695944226A1C}">
      <dgm:prSet/>
      <dgm:spPr/>
      <dgm:t>
        <a:bodyPr/>
        <a:lstStyle/>
        <a:p>
          <a:endParaRPr kumimoji="1" lang="ja-JP" altLang="en-US"/>
        </a:p>
      </dgm:t>
    </dgm:pt>
    <dgm:pt modelId="{84F95DF0-60AE-4BC3-9DD8-235A0F7076A2}" type="sibTrans" cxnId="{EB23672E-6F07-4236-8F89-695944226A1C}">
      <dgm:prSet/>
      <dgm:spPr/>
      <dgm:t>
        <a:bodyPr/>
        <a:lstStyle/>
        <a:p>
          <a:endParaRPr kumimoji="1" lang="ja-JP" altLang="en-US"/>
        </a:p>
      </dgm:t>
    </dgm:pt>
    <dgm:pt modelId="{C3F644F8-B386-429E-8480-F37DC0C943B3}">
      <dgm:prSet phldrT="[テキスト]"/>
      <dgm:spPr/>
      <dgm:t>
        <a:bodyPr/>
        <a:lstStyle/>
        <a:p>
          <a:r>
            <a:rPr kumimoji="1" lang="ja-JP" altLang="en-US" dirty="0"/>
            <a:t>健康・医療</a:t>
          </a:r>
          <a:endParaRPr kumimoji="1" lang="en-US" altLang="ja-JP" dirty="0"/>
        </a:p>
      </dgm:t>
    </dgm:pt>
    <dgm:pt modelId="{FEB75E5E-CEE3-4437-963D-6DD97F6CF588}" type="parTrans" cxnId="{D38C3EBB-0BDD-45D4-B569-FA72D351EEB5}">
      <dgm:prSet/>
      <dgm:spPr/>
      <dgm:t>
        <a:bodyPr/>
        <a:lstStyle/>
        <a:p>
          <a:endParaRPr kumimoji="1" lang="ja-JP" altLang="en-US"/>
        </a:p>
      </dgm:t>
    </dgm:pt>
    <dgm:pt modelId="{3ED7DBA3-C6C8-481F-A12D-96708131E520}" type="sibTrans" cxnId="{D38C3EBB-0BDD-45D4-B569-FA72D351EEB5}">
      <dgm:prSet/>
      <dgm:spPr/>
      <dgm:t>
        <a:bodyPr/>
        <a:lstStyle/>
        <a:p>
          <a:endParaRPr kumimoji="1" lang="ja-JP" altLang="en-US"/>
        </a:p>
      </dgm:t>
    </dgm:pt>
    <dgm:pt modelId="{1C21D6A0-B846-4494-BA8C-626E185C29E6}">
      <dgm:prSet phldrT="[テキスト]"/>
      <dgm:spPr/>
      <dgm:t>
        <a:bodyPr/>
        <a:lstStyle/>
        <a:p>
          <a:r>
            <a:rPr kumimoji="1" lang="ja-JP" altLang="en-US" dirty="0"/>
            <a:t>企業活動</a:t>
          </a:r>
        </a:p>
      </dgm:t>
    </dgm:pt>
    <dgm:pt modelId="{B8E44579-EE96-4ABE-B4CA-BDD4C16A9FF7}" type="parTrans" cxnId="{0C03CB72-F7A1-44C5-AD73-6C56D2DE5ACE}">
      <dgm:prSet/>
      <dgm:spPr/>
      <dgm:t>
        <a:bodyPr/>
        <a:lstStyle/>
        <a:p>
          <a:endParaRPr kumimoji="1" lang="ja-JP" altLang="en-US"/>
        </a:p>
      </dgm:t>
    </dgm:pt>
    <dgm:pt modelId="{52DDD7F3-3161-4E88-8806-E3C906440903}" type="sibTrans" cxnId="{0C03CB72-F7A1-44C5-AD73-6C56D2DE5ACE}">
      <dgm:prSet/>
      <dgm:spPr/>
      <dgm:t>
        <a:bodyPr/>
        <a:lstStyle/>
        <a:p>
          <a:endParaRPr kumimoji="1" lang="ja-JP" altLang="en-US"/>
        </a:p>
      </dgm:t>
    </dgm:pt>
    <dgm:pt modelId="{6047A572-9FB7-4F62-AF60-7E05E1E86A04}">
      <dgm:prSet phldrT="[テキスト]"/>
      <dgm:spPr/>
      <dgm:t>
        <a:bodyPr/>
        <a:lstStyle/>
        <a:p>
          <a:r>
            <a:rPr kumimoji="1" lang="ja-JP" altLang="en-US" dirty="0"/>
            <a:t>顧客情報</a:t>
          </a:r>
          <a:endParaRPr kumimoji="1" lang="en-US" altLang="ja-JP" dirty="0"/>
        </a:p>
      </dgm:t>
    </dgm:pt>
    <dgm:pt modelId="{C86D0A1A-1646-4A81-8849-DB5F25C76B2F}" type="parTrans" cxnId="{BBA103D9-E8BB-4EEB-AF5F-DB2D2A4FA7E9}">
      <dgm:prSet/>
      <dgm:spPr/>
      <dgm:t>
        <a:bodyPr/>
        <a:lstStyle/>
        <a:p>
          <a:endParaRPr kumimoji="1" lang="ja-JP" altLang="en-US"/>
        </a:p>
      </dgm:t>
    </dgm:pt>
    <dgm:pt modelId="{C97B75E9-3B9E-481A-B4E4-2F785C0C1294}" type="sibTrans" cxnId="{BBA103D9-E8BB-4EEB-AF5F-DB2D2A4FA7E9}">
      <dgm:prSet/>
      <dgm:spPr/>
      <dgm:t>
        <a:bodyPr/>
        <a:lstStyle/>
        <a:p>
          <a:endParaRPr kumimoji="1" lang="ja-JP" altLang="en-US"/>
        </a:p>
      </dgm:t>
    </dgm:pt>
    <dgm:pt modelId="{E4333F0F-DDAB-4F18-80C2-DF7276949ECB}">
      <dgm:prSet phldrT="[テキスト]"/>
      <dgm:spPr/>
      <dgm:t>
        <a:bodyPr/>
        <a:lstStyle/>
        <a:p>
          <a:r>
            <a:rPr kumimoji="1" lang="ja-JP" altLang="en-US" dirty="0"/>
            <a:t>生産</a:t>
          </a:r>
          <a:endParaRPr kumimoji="1" lang="en-US" altLang="ja-JP" dirty="0"/>
        </a:p>
      </dgm:t>
    </dgm:pt>
    <dgm:pt modelId="{18402EA2-4427-4644-9B71-D36B9388FC12}" type="parTrans" cxnId="{DCD03394-7291-478D-88C9-786F38C887B3}">
      <dgm:prSet/>
      <dgm:spPr/>
      <dgm:t>
        <a:bodyPr/>
        <a:lstStyle/>
        <a:p>
          <a:endParaRPr kumimoji="1" lang="ja-JP" altLang="en-US"/>
        </a:p>
      </dgm:t>
    </dgm:pt>
    <dgm:pt modelId="{9D78CD92-6313-4B0E-B217-B05B565DC736}" type="sibTrans" cxnId="{DCD03394-7291-478D-88C9-786F38C887B3}">
      <dgm:prSet/>
      <dgm:spPr/>
      <dgm:t>
        <a:bodyPr/>
        <a:lstStyle/>
        <a:p>
          <a:endParaRPr kumimoji="1" lang="ja-JP" altLang="en-US"/>
        </a:p>
      </dgm:t>
    </dgm:pt>
    <dgm:pt modelId="{62654B1E-8417-4A2A-822D-7BCDE8E03C81}">
      <dgm:prSet phldrT="[テキスト]"/>
      <dgm:spPr/>
      <dgm:t>
        <a:bodyPr/>
        <a:lstStyle/>
        <a:p>
          <a:endParaRPr kumimoji="1" lang="en-US" altLang="ja-JP" dirty="0"/>
        </a:p>
      </dgm:t>
    </dgm:pt>
    <dgm:pt modelId="{504C03B5-783D-4C80-B7F0-CF2780AF458D}" type="parTrans" cxnId="{5E510685-D17C-49FA-A4C0-2100F927879C}">
      <dgm:prSet/>
      <dgm:spPr/>
      <dgm:t>
        <a:bodyPr/>
        <a:lstStyle/>
        <a:p>
          <a:endParaRPr kumimoji="1" lang="ja-JP" altLang="en-US"/>
        </a:p>
      </dgm:t>
    </dgm:pt>
    <dgm:pt modelId="{F329CC25-7168-4D81-8D4E-47E72DA7B430}" type="sibTrans" cxnId="{5E510685-D17C-49FA-A4C0-2100F927879C}">
      <dgm:prSet/>
      <dgm:spPr/>
      <dgm:t>
        <a:bodyPr/>
        <a:lstStyle/>
        <a:p>
          <a:endParaRPr kumimoji="1" lang="ja-JP" altLang="en-US"/>
        </a:p>
      </dgm:t>
    </dgm:pt>
    <dgm:pt modelId="{B7EFD4E5-10BF-4B19-91AD-9F2D5F7364C3}">
      <dgm:prSet phldrT="[テキスト]"/>
      <dgm:spPr/>
      <dgm:t>
        <a:bodyPr/>
        <a:lstStyle/>
        <a:p>
          <a:endParaRPr kumimoji="1" lang="en-US" altLang="ja-JP" dirty="0"/>
        </a:p>
      </dgm:t>
    </dgm:pt>
    <dgm:pt modelId="{92C8C55E-ECF0-4106-A488-633A2850DCDB}" type="parTrans" cxnId="{F2A88B03-41C3-4D0C-B69B-5F663667F27D}">
      <dgm:prSet/>
      <dgm:spPr/>
      <dgm:t>
        <a:bodyPr/>
        <a:lstStyle/>
        <a:p>
          <a:endParaRPr kumimoji="1" lang="ja-JP" altLang="en-US"/>
        </a:p>
      </dgm:t>
    </dgm:pt>
    <dgm:pt modelId="{B7C00B8A-35B1-46F6-9F84-2E187AA2005A}" type="sibTrans" cxnId="{F2A88B03-41C3-4D0C-B69B-5F663667F27D}">
      <dgm:prSet/>
      <dgm:spPr/>
      <dgm:t>
        <a:bodyPr/>
        <a:lstStyle/>
        <a:p>
          <a:endParaRPr kumimoji="1" lang="ja-JP" altLang="en-US"/>
        </a:p>
      </dgm:t>
    </dgm:pt>
    <dgm:pt modelId="{EC6D4548-E206-40EE-B912-D121B69FAF8F}" type="pres">
      <dgm:prSet presAssocID="{E84AF2B4-D29D-48AB-9878-B510957608F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4745603-941A-4E6E-AA9A-C27866259C7B}" type="pres">
      <dgm:prSet presAssocID="{36448C0B-1CE5-4232-8065-86B4F8D9A467}" presName="root1" presStyleCnt="0"/>
      <dgm:spPr/>
    </dgm:pt>
    <dgm:pt modelId="{9D90F92F-F0CC-4B89-9D5E-FD093E933F75}" type="pres">
      <dgm:prSet presAssocID="{36448C0B-1CE5-4232-8065-86B4F8D9A467}" presName="LevelOneTextNode" presStyleLbl="node0" presStyleIdx="0" presStyleCnt="1">
        <dgm:presLayoutVars>
          <dgm:chPref val="3"/>
        </dgm:presLayoutVars>
      </dgm:prSet>
      <dgm:spPr/>
    </dgm:pt>
    <dgm:pt modelId="{DB4A0C74-2F4B-4EBE-97B3-C8EE4054F80B}" type="pres">
      <dgm:prSet presAssocID="{36448C0B-1CE5-4232-8065-86B4F8D9A467}" presName="level2hierChild" presStyleCnt="0"/>
      <dgm:spPr/>
    </dgm:pt>
    <dgm:pt modelId="{55AE4980-8ED2-4277-8DB0-0C9EF9D4D6A0}" type="pres">
      <dgm:prSet presAssocID="{5616BD5B-17A3-4FE1-B4A2-7B4C6D092A0A}" presName="conn2-1" presStyleLbl="parChTrans1D2" presStyleIdx="0" presStyleCnt="2"/>
      <dgm:spPr/>
    </dgm:pt>
    <dgm:pt modelId="{A4441203-BE35-4E82-B49C-1F744A1E267C}" type="pres">
      <dgm:prSet presAssocID="{5616BD5B-17A3-4FE1-B4A2-7B4C6D092A0A}" presName="connTx" presStyleLbl="parChTrans1D2" presStyleIdx="0" presStyleCnt="2"/>
      <dgm:spPr/>
    </dgm:pt>
    <dgm:pt modelId="{FB42F497-0CCE-4842-9B9B-5E3BDDC793CC}" type="pres">
      <dgm:prSet presAssocID="{135B0830-8FA2-43A5-8C90-10BF9839C23F}" presName="root2" presStyleCnt="0"/>
      <dgm:spPr/>
    </dgm:pt>
    <dgm:pt modelId="{FA7A25F5-4462-4A83-81F0-C0D384CBD104}" type="pres">
      <dgm:prSet presAssocID="{135B0830-8FA2-43A5-8C90-10BF9839C23F}" presName="LevelTwoTextNode" presStyleLbl="node2" presStyleIdx="0" presStyleCnt="2">
        <dgm:presLayoutVars>
          <dgm:chPref val="3"/>
        </dgm:presLayoutVars>
      </dgm:prSet>
      <dgm:spPr/>
    </dgm:pt>
    <dgm:pt modelId="{7ACB7F2B-E171-45CA-9ED7-1110F6AB7E50}" type="pres">
      <dgm:prSet presAssocID="{135B0830-8FA2-43A5-8C90-10BF9839C23F}" presName="level3hierChild" presStyleCnt="0"/>
      <dgm:spPr/>
    </dgm:pt>
    <dgm:pt modelId="{BE063529-B44E-40A9-AD2E-BB3087147CBF}" type="pres">
      <dgm:prSet presAssocID="{CB0A21A7-1793-4513-9357-FCC5852DF904}" presName="conn2-1" presStyleLbl="parChTrans1D3" presStyleIdx="0" presStyleCnt="6"/>
      <dgm:spPr/>
    </dgm:pt>
    <dgm:pt modelId="{892A4A2E-F5CC-4A0D-808C-94F4C10B536C}" type="pres">
      <dgm:prSet presAssocID="{CB0A21A7-1793-4513-9357-FCC5852DF904}" presName="connTx" presStyleLbl="parChTrans1D3" presStyleIdx="0" presStyleCnt="6"/>
      <dgm:spPr/>
    </dgm:pt>
    <dgm:pt modelId="{2AA35EC5-F449-45A9-AC4A-D3DD8B9C98DF}" type="pres">
      <dgm:prSet presAssocID="{BF76A85E-E0FB-4A1B-A9C9-C8EBC5222DF0}" presName="root2" presStyleCnt="0"/>
      <dgm:spPr/>
    </dgm:pt>
    <dgm:pt modelId="{4501BC57-CF41-44FF-AD03-AFC39AD162B7}" type="pres">
      <dgm:prSet presAssocID="{BF76A85E-E0FB-4A1B-A9C9-C8EBC5222DF0}" presName="LevelTwoTextNode" presStyleLbl="node3" presStyleIdx="0" presStyleCnt="6">
        <dgm:presLayoutVars>
          <dgm:chPref val="3"/>
        </dgm:presLayoutVars>
      </dgm:prSet>
      <dgm:spPr/>
    </dgm:pt>
    <dgm:pt modelId="{9D2F6F5D-1537-403C-BD7C-3AD1EC64279E}" type="pres">
      <dgm:prSet presAssocID="{BF76A85E-E0FB-4A1B-A9C9-C8EBC5222DF0}" presName="level3hierChild" presStyleCnt="0"/>
      <dgm:spPr/>
    </dgm:pt>
    <dgm:pt modelId="{6BDDF68B-4FB0-431E-9FD4-8EC869CEDE44}" type="pres">
      <dgm:prSet presAssocID="{FEB75E5E-CEE3-4437-963D-6DD97F6CF588}" presName="conn2-1" presStyleLbl="parChTrans1D3" presStyleIdx="1" presStyleCnt="6"/>
      <dgm:spPr/>
    </dgm:pt>
    <dgm:pt modelId="{9130F313-6BCC-4372-8C9F-286FF7EE8FC7}" type="pres">
      <dgm:prSet presAssocID="{FEB75E5E-CEE3-4437-963D-6DD97F6CF588}" presName="connTx" presStyleLbl="parChTrans1D3" presStyleIdx="1" presStyleCnt="6"/>
      <dgm:spPr/>
    </dgm:pt>
    <dgm:pt modelId="{E55B93B6-E92B-453C-B379-542D26DA04CF}" type="pres">
      <dgm:prSet presAssocID="{C3F644F8-B386-429E-8480-F37DC0C943B3}" presName="root2" presStyleCnt="0"/>
      <dgm:spPr/>
    </dgm:pt>
    <dgm:pt modelId="{80758F25-F1AF-44F5-B070-A80D8667699B}" type="pres">
      <dgm:prSet presAssocID="{C3F644F8-B386-429E-8480-F37DC0C943B3}" presName="LevelTwoTextNode" presStyleLbl="node3" presStyleIdx="1" presStyleCnt="6">
        <dgm:presLayoutVars>
          <dgm:chPref val="3"/>
        </dgm:presLayoutVars>
      </dgm:prSet>
      <dgm:spPr/>
    </dgm:pt>
    <dgm:pt modelId="{2CB97981-D1A8-4E98-B865-2059E86849EE}" type="pres">
      <dgm:prSet presAssocID="{C3F644F8-B386-429E-8480-F37DC0C943B3}" presName="level3hierChild" presStyleCnt="0"/>
      <dgm:spPr/>
    </dgm:pt>
    <dgm:pt modelId="{C36B7201-C72E-485A-A0BE-B3FE7CB29477}" type="pres">
      <dgm:prSet presAssocID="{504C03B5-783D-4C80-B7F0-CF2780AF458D}" presName="conn2-1" presStyleLbl="parChTrans1D3" presStyleIdx="2" presStyleCnt="6"/>
      <dgm:spPr/>
    </dgm:pt>
    <dgm:pt modelId="{5D34C4CC-3FD4-4BB2-A308-0BE28399D877}" type="pres">
      <dgm:prSet presAssocID="{504C03B5-783D-4C80-B7F0-CF2780AF458D}" presName="connTx" presStyleLbl="parChTrans1D3" presStyleIdx="2" presStyleCnt="6"/>
      <dgm:spPr/>
    </dgm:pt>
    <dgm:pt modelId="{0062705D-F465-451B-845F-0FEC55B3BDA4}" type="pres">
      <dgm:prSet presAssocID="{62654B1E-8417-4A2A-822D-7BCDE8E03C81}" presName="root2" presStyleCnt="0"/>
      <dgm:spPr/>
    </dgm:pt>
    <dgm:pt modelId="{4D2B75C0-871E-4E63-B0AA-00314C3D8D95}" type="pres">
      <dgm:prSet presAssocID="{62654B1E-8417-4A2A-822D-7BCDE8E03C81}" presName="LevelTwoTextNode" presStyleLbl="node3" presStyleIdx="2" presStyleCnt="6">
        <dgm:presLayoutVars>
          <dgm:chPref val="3"/>
        </dgm:presLayoutVars>
      </dgm:prSet>
      <dgm:spPr/>
    </dgm:pt>
    <dgm:pt modelId="{9FACC515-AB22-4DD1-B435-14B2F139DA29}" type="pres">
      <dgm:prSet presAssocID="{62654B1E-8417-4A2A-822D-7BCDE8E03C81}" presName="level3hierChild" presStyleCnt="0"/>
      <dgm:spPr/>
    </dgm:pt>
    <dgm:pt modelId="{5DBDFDBF-2A58-4BEB-8DD8-6BF9FAF0E293}" type="pres">
      <dgm:prSet presAssocID="{B8E44579-EE96-4ABE-B4CA-BDD4C16A9FF7}" presName="conn2-1" presStyleLbl="parChTrans1D2" presStyleIdx="1" presStyleCnt="2"/>
      <dgm:spPr/>
    </dgm:pt>
    <dgm:pt modelId="{FE05A4A7-C3DD-494F-8ACF-E7758E117BCE}" type="pres">
      <dgm:prSet presAssocID="{B8E44579-EE96-4ABE-B4CA-BDD4C16A9FF7}" presName="connTx" presStyleLbl="parChTrans1D2" presStyleIdx="1" presStyleCnt="2"/>
      <dgm:spPr/>
    </dgm:pt>
    <dgm:pt modelId="{4154A657-102D-4A08-B579-F6A735564223}" type="pres">
      <dgm:prSet presAssocID="{1C21D6A0-B846-4494-BA8C-626E185C29E6}" presName="root2" presStyleCnt="0"/>
      <dgm:spPr/>
    </dgm:pt>
    <dgm:pt modelId="{9686C26B-B3C9-4C93-BCCF-49AFEEF91220}" type="pres">
      <dgm:prSet presAssocID="{1C21D6A0-B846-4494-BA8C-626E185C29E6}" presName="LevelTwoTextNode" presStyleLbl="node2" presStyleIdx="1" presStyleCnt="2">
        <dgm:presLayoutVars>
          <dgm:chPref val="3"/>
        </dgm:presLayoutVars>
      </dgm:prSet>
      <dgm:spPr/>
    </dgm:pt>
    <dgm:pt modelId="{117653AD-FFD9-4DD0-A0B1-2A23AC84678A}" type="pres">
      <dgm:prSet presAssocID="{1C21D6A0-B846-4494-BA8C-626E185C29E6}" presName="level3hierChild" presStyleCnt="0"/>
      <dgm:spPr/>
    </dgm:pt>
    <dgm:pt modelId="{4F60E481-4791-4FC2-8DC6-81154029A791}" type="pres">
      <dgm:prSet presAssocID="{C86D0A1A-1646-4A81-8849-DB5F25C76B2F}" presName="conn2-1" presStyleLbl="parChTrans1D3" presStyleIdx="3" presStyleCnt="6"/>
      <dgm:spPr/>
    </dgm:pt>
    <dgm:pt modelId="{1DF8DF40-2032-4D42-A506-A7AFD54ADD7A}" type="pres">
      <dgm:prSet presAssocID="{C86D0A1A-1646-4A81-8849-DB5F25C76B2F}" presName="connTx" presStyleLbl="parChTrans1D3" presStyleIdx="3" presStyleCnt="6"/>
      <dgm:spPr/>
    </dgm:pt>
    <dgm:pt modelId="{031EC983-8BB1-4BBD-AFF2-ACA9A7AF4907}" type="pres">
      <dgm:prSet presAssocID="{6047A572-9FB7-4F62-AF60-7E05E1E86A04}" presName="root2" presStyleCnt="0"/>
      <dgm:spPr/>
    </dgm:pt>
    <dgm:pt modelId="{97C4FAD7-2155-41F1-826D-0D568F1B6BAE}" type="pres">
      <dgm:prSet presAssocID="{6047A572-9FB7-4F62-AF60-7E05E1E86A04}" presName="LevelTwoTextNode" presStyleLbl="node3" presStyleIdx="3" presStyleCnt="6">
        <dgm:presLayoutVars>
          <dgm:chPref val="3"/>
        </dgm:presLayoutVars>
      </dgm:prSet>
      <dgm:spPr/>
    </dgm:pt>
    <dgm:pt modelId="{631343B7-A268-4AD4-B349-1AFED099A318}" type="pres">
      <dgm:prSet presAssocID="{6047A572-9FB7-4F62-AF60-7E05E1E86A04}" presName="level3hierChild" presStyleCnt="0"/>
      <dgm:spPr/>
    </dgm:pt>
    <dgm:pt modelId="{4CDC4581-3976-408A-A006-66960E226280}" type="pres">
      <dgm:prSet presAssocID="{18402EA2-4427-4644-9B71-D36B9388FC12}" presName="conn2-1" presStyleLbl="parChTrans1D3" presStyleIdx="4" presStyleCnt="6"/>
      <dgm:spPr/>
    </dgm:pt>
    <dgm:pt modelId="{5ADDAB92-5C1C-47E1-817F-A8100EA6B1F3}" type="pres">
      <dgm:prSet presAssocID="{18402EA2-4427-4644-9B71-D36B9388FC12}" presName="connTx" presStyleLbl="parChTrans1D3" presStyleIdx="4" presStyleCnt="6"/>
      <dgm:spPr/>
    </dgm:pt>
    <dgm:pt modelId="{4868075B-403B-4086-9D40-34CD89D68BC4}" type="pres">
      <dgm:prSet presAssocID="{E4333F0F-DDAB-4F18-80C2-DF7276949ECB}" presName="root2" presStyleCnt="0"/>
      <dgm:spPr/>
    </dgm:pt>
    <dgm:pt modelId="{A74649E3-6AC1-47BE-9039-54A9494AC2BA}" type="pres">
      <dgm:prSet presAssocID="{E4333F0F-DDAB-4F18-80C2-DF7276949ECB}" presName="LevelTwoTextNode" presStyleLbl="node3" presStyleIdx="4" presStyleCnt="6">
        <dgm:presLayoutVars>
          <dgm:chPref val="3"/>
        </dgm:presLayoutVars>
      </dgm:prSet>
      <dgm:spPr/>
    </dgm:pt>
    <dgm:pt modelId="{8CC6F787-923B-4BE1-9955-CC0A36B95662}" type="pres">
      <dgm:prSet presAssocID="{E4333F0F-DDAB-4F18-80C2-DF7276949ECB}" presName="level3hierChild" presStyleCnt="0"/>
      <dgm:spPr/>
    </dgm:pt>
    <dgm:pt modelId="{63BDED0D-30C7-4AF0-B81F-801A52710037}" type="pres">
      <dgm:prSet presAssocID="{92C8C55E-ECF0-4106-A488-633A2850DCDB}" presName="conn2-1" presStyleLbl="parChTrans1D3" presStyleIdx="5" presStyleCnt="6"/>
      <dgm:spPr/>
    </dgm:pt>
    <dgm:pt modelId="{79AAFC99-BD05-4D9F-97BC-846B2077E504}" type="pres">
      <dgm:prSet presAssocID="{92C8C55E-ECF0-4106-A488-633A2850DCDB}" presName="connTx" presStyleLbl="parChTrans1D3" presStyleIdx="5" presStyleCnt="6"/>
      <dgm:spPr/>
    </dgm:pt>
    <dgm:pt modelId="{3EC73DCA-BCA2-4CC4-9C58-BF7E8C3AEE8C}" type="pres">
      <dgm:prSet presAssocID="{B7EFD4E5-10BF-4B19-91AD-9F2D5F7364C3}" presName="root2" presStyleCnt="0"/>
      <dgm:spPr/>
    </dgm:pt>
    <dgm:pt modelId="{657997A0-2ED1-4744-9173-BC62985AFB8E}" type="pres">
      <dgm:prSet presAssocID="{B7EFD4E5-10BF-4B19-91AD-9F2D5F7364C3}" presName="LevelTwoTextNode" presStyleLbl="node3" presStyleIdx="5" presStyleCnt="6">
        <dgm:presLayoutVars>
          <dgm:chPref val="3"/>
        </dgm:presLayoutVars>
      </dgm:prSet>
      <dgm:spPr/>
    </dgm:pt>
    <dgm:pt modelId="{73C17332-CE1F-46A5-BF34-98DCBC8CF804}" type="pres">
      <dgm:prSet presAssocID="{B7EFD4E5-10BF-4B19-91AD-9F2D5F7364C3}" presName="level3hierChild" presStyleCnt="0"/>
      <dgm:spPr/>
    </dgm:pt>
  </dgm:ptLst>
  <dgm:cxnLst>
    <dgm:cxn modelId="{F2A88B03-41C3-4D0C-B69B-5F663667F27D}" srcId="{1C21D6A0-B846-4494-BA8C-626E185C29E6}" destId="{B7EFD4E5-10BF-4B19-91AD-9F2D5F7364C3}" srcOrd="2" destOrd="0" parTransId="{92C8C55E-ECF0-4106-A488-633A2850DCDB}" sibTransId="{B7C00B8A-35B1-46F6-9F84-2E187AA2005A}"/>
    <dgm:cxn modelId="{6C60F30B-2D49-4925-BF56-F8E114ED321B}" type="presOf" srcId="{BF76A85E-E0FB-4A1B-A9C9-C8EBC5222DF0}" destId="{4501BC57-CF41-44FF-AD03-AFC39AD162B7}" srcOrd="0" destOrd="0" presId="urn:microsoft.com/office/officeart/2005/8/layout/hierarchy2"/>
    <dgm:cxn modelId="{DB2D6D17-07BD-4F01-86D5-5B507DE431A7}" type="presOf" srcId="{C3F644F8-B386-429E-8480-F37DC0C943B3}" destId="{80758F25-F1AF-44F5-B070-A80D8667699B}" srcOrd="0" destOrd="0" presId="urn:microsoft.com/office/officeart/2005/8/layout/hierarchy2"/>
    <dgm:cxn modelId="{C412521D-D5AF-4DEE-B58F-D3FC5922B9EB}" type="presOf" srcId="{36448C0B-1CE5-4232-8065-86B4F8D9A467}" destId="{9D90F92F-F0CC-4B89-9D5E-FD093E933F75}" srcOrd="0" destOrd="0" presId="urn:microsoft.com/office/officeart/2005/8/layout/hierarchy2"/>
    <dgm:cxn modelId="{7874B325-B354-45BD-8416-BA7339F8136E}" type="presOf" srcId="{B8E44579-EE96-4ABE-B4CA-BDD4C16A9FF7}" destId="{5DBDFDBF-2A58-4BEB-8DD8-6BF9FAF0E293}" srcOrd="0" destOrd="0" presId="urn:microsoft.com/office/officeart/2005/8/layout/hierarchy2"/>
    <dgm:cxn modelId="{B60DB329-890D-44F1-9202-90F1AFE9A24B}" type="presOf" srcId="{135B0830-8FA2-43A5-8C90-10BF9839C23F}" destId="{FA7A25F5-4462-4A83-81F0-C0D384CBD104}" srcOrd="0" destOrd="0" presId="urn:microsoft.com/office/officeart/2005/8/layout/hierarchy2"/>
    <dgm:cxn modelId="{4D42142B-7164-44C5-B3DA-CBB888CF036E}" type="presOf" srcId="{FEB75E5E-CEE3-4437-963D-6DD97F6CF588}" destId="{9130F313-6BCC-4372-8C9F-286FF7EE8FC7}" srcOrd="1" destOrd="0" presId="urn:microsoft.com/office/officeart/2005/8/layout/hierarchy2"/>
    <dgm:cxn modelId="{EB23672E-6F07-4236-8F89-695944226A1C}" srcId="{135B0830-8FA2-43A5-8C90-10BF9839C23F}" destId="{BF76A85E-E0FB-4A1B-A9C9-C8EBC5222DF0}" srcOrd="0" destOrd="0" parTransId="{CB0A21A7-1793-4513-9357-FCC5852DF904}" sibTransId="{84F95DF0-60AE-4BC3-9DD8-235A0F7076A2}"/>
    <dgm:cxn modelId="{0E5F8035-DDE8-4176-A52A-4136736A0C66}" type="presOf" srcId="{CB0A21A7-1793-4513-9357-FCC5852DF904}" destId="{892A4A2E-F5CC-4A0D-808C-94F4C10B536C}" srcOrd="1" destOrd="0" presId="urn:microsoft.com/office/officeart/2005/8/layout/hierarchy2"/>
    <dgm:cxn modelId="{FD1EC835-EC5F-4518-AF99-405AEDD9E250}" type="presOf" srcId="{E84AF2B4-D29D-48AB-9878-B510957608F2}" destId="{EC6D4548-E206-40EE-B912-D121B69FAF8F}" srcOrd="0" destOrd="0" presId="urn:microsoft.com/office/officeart/2005/8/layout/hierarchy2"/>
    <dgm:cxn modelId="{2F609538-DC71-4130-8466-DC86272021D8}" type="presOf" srcId="{B7EFD4E5-10BF-4B19-91AD-9F2D5F7364C3}" destId="{657997A0-2ED1-4744-9173-BC62985AFB8E}" srcOrd="0" destOrd="0" presId="urn:microsoft.com/office/officeart/2005/8/layout/hierarchy2"/>
    <dgm:cxn modelId="{70528341-D354-4C83-9155-B89DA1D39A23}" srcId="{E84AF2B4-D29D-48AB-9878-B510957608F2}" destId="{36448C0B-1CE5-4232-8065-86B4F8D9A467}" srcOrd="0" destOrd="0" parTransId="{35DCB59E-BD6F-4F56-BD01-6BF927C09F10}" sibTransId="{51B042A1-79B1-42E2-BBA4-2EF0A8607D13}"/>
    <dgm:cxn modelId="{EF679542-BCA3-46F1-AE47-E39A4DFF77CD}" type="presOf" srcId="{504C03B5-783D-4C80-B7F0-CF2780AF458D}" destId="{C36B7201-C72E-485A-A0BE-B3FE7CB29477}" srcOrd="0" destOrd="0" presId="urn:microsoft.com/office/officeart/2005/8/layout/hierarchy2"/>
    <dgm:cxn modelId="{BF148146-0856-4389-A9DB-89D7053908B0}" type="presOf" srcId="{C86D0A1A-1646-4A81-8849-DB5F25C76B2F}" destId="{4F60E481-4791-4FC2-8DC6-81154029A791}" srcOrd="0" destOrd="0" presId="urn:microsoft.com/office/officeart/2005/8/layout/hierarchy2"/>
    <dgm:cxn modelId="{7518486A-923D-4597-AF80-01DA29C9F876}" type="presOf" srcId="{18402EA2-4427-4644-9B71-D36B9388FC12}" destId="{5ADDAB92-5C1C-47E1-817F-A8100EA6B1F3}" srcOrd="1" destOrd="0" presId="urn:microsoft.com/office/officeart/2005/8/layout/hierarchy2"/>
    <dgm:cxn modelId="{61C31F6D-DEB7-4C87-A084-E575D9E66599}" type="presOf" srcId="{6047A572-9FB7-4F62-AF60-7E05E1E86A04}" destId="{97C4FAD7-2155-41F1-826D-0D568F1B6BAE}" srcOrd="0" destOrd="0" presId="urn:microsoft.com/office/officeart/2005/8/layout/hierarchy2"/>
    <dgm:cxn modelId="{7D8CB74E-2195-4653-B7C9-8257EE9EF472}" type="presOf" srcId="{E4333F0F-DDAB-4F18-80C2-DF7276949ECB}" destId="{A74649E3-6AC1-47BE-9039-54A9494AC2BA}" srcOrd="0" destOrd="0" presId="urn:microsoft.com/office/officeart/2005/8/layout/hierarchy2"/>
    <dgm:cxn modelId="{54DC514F-F979-4B6D-A562-A07BD7FCF5F5}" type="presOf" srcId="{92C8C55E-ECF0-4106-A488-633A2850DCDB}" destId="{79AAFC99-BD05-4D9F-97BC-846B2077E504}" srcOrd="1" destOrd="0" presId="urn:microsoft.com/office/officeart/2005/8/layout/hierarchy2"/>
    <dgm:cxn modelId="{0C03CB72-F7A1-44C5-AD73-6C56D2DE5ACE}" srcId="{36448C0B-1CE5-4232-8065-86B4F8D9A467}" destId="{1C21D6A0-B846-4494-BA8C-626E185C29E6}" srcOrd="1" destOrd="0" parTransId="{B8E44579-EE96-4ABE-B4CA-BDD4C16A9FF7}" sibTransId="{52DDD7F3-3161-4E88-8806-E3C906440903}"/>
    <dgm:cxn modelId="{C926C37A-1240-4827-8345-83C5AC8A283F}" type="presOf" srcId="{FEB75E5E-CEE3-4437-963D-6DD97F6CF588}" destId="{6BDDF68B-4FB0-431E-9FD4-8EC869CEDE44}" srcOrd="0" destOrd="0" presId="urn:microsoft.com/office/officeart/2005/8/layout/hierarchy2"/>
    <dgm:cxn modelId="{9099007B-23F1-4DD2-A691-B8840B32AFCC}" type="presOf" srcId="{92C8C55E-ECF0-4106-A488-633A2850DCDB}" destId="{63BDED0D-30C7-4AF0-B81F-801A52710037}" srcOrd="0" destOrd="0" presId="urn:microsoft.com/office/officeart/2005/8/layout/hierarchy2"/>
    <dgm:cxn modelId="{5E510685-D17C-49FA-A4C0-2100F927879C}" srcId="{135B0830-8FA2-43A5-8C90-10BF9839C23F}" destId="{62654B1E-8417-4A2A-822D-7BCDE8E03C81}" srcOrd="2" destOrd="0" parTransId="{504C03B5-783D-4C80-B7F0-CF2780AF458D}" sibTransId="{F329CC25-7168-4D81-8D4E-47E72DA7B430}"/>
    <dgm:cxn modelId="{DCD03394-7291-478D-88C9-786F38C887B3}" srcId="{1C21D6A0-B846-4494-BA8C-626E185C29E6}" destId="{E4333F0F-DDAB-4F18-80C2-DF7276949ECB}" srcOrd="1" destOrd="0" parTransId="{18402EA2-4427-4644-9B71-D36B9388FC12}" sibTransId="{9D78CD92-6313-4B0E-B217-B05B565DC736}"/>
    <dgm:cxn modelId="{E35EBF9B-6BA8-442D-8F48-5745DE61D17A}" type="presOf" srcId="{18402EA2-4427-4644-9B71-D36B9388FC12}" destId="{4CDC4581-3976-408A-A006-66960E226280}" srcOrd="0" destOrd="0" presId="urn:microsoft.com/office/officeart/2005/8/layout/hierarchy2"/>
    <dgm:cxn modelId="{0AAE02B1-112C-4F0E-8264-F6C77CF4A179}" type="presOf" srcId="{B8E44579-EE96-4ABE-B4CA-BDD4C16A9FF7}" destId="{FE05A4A7-C3DD-494F-8ACF-E7758E117BCE}" srcOrd="1" destOrd="0" presId="urn:microsoft.com/office/officeart/2005/8/layout/hierarchy2"/>
    <dgm:cxn modelId="{D2BF38BB-D232-4B92-97F0-6C3BD9153995}" type="presOf" srcId="{5616BD5B-17A3-4FE1-B4A2-7B4C6D092A0A}" destId="{A4441203-BE35-4E82-B49C-1F744A1E267C}" srcOrd="1" destOrd="0" presId="urn:microsoft.com/office/officeart/2005/8/layout/hierarchy2"/>
    <dgm:cxn modelId="{D38C3EBB-0BDD-45D4-B569-FA72D351EEB5}" srcId="{135B0830-8FA2-43A5-8C90-10BF9839C23F}" destId="{C3F644F8-B386-429E-8480-F37DC0C943B3}" srcOrd="1" destOrd="0" parTransId="{FEB75E5E-CEE3-4437-963D-6DD97F6CF588}" sibTransId="{3ED7DBA3-C6C8-481F-A12D-96708131E520}"/>
    <dgm:cxn modelId="{291E86C8-4117-427A-8A9C-DDA1485729CA}" type="presOf" srcId="{1C21D6A0-B846-4494-BA8C-626E185C29E6}" destId="{9686C26B-B3C9-4C93-BCCF-49AFEEF91220}" srcOrd="0" destOrd="0" presId="urn:microsoft.com/office/officeart/2005/8/layout/hierarchy2"/>
    <dgm:cxn modelId="{CD1A66CE-3EAA-4499-A573-C11378D074D2}" srcId="{36448C0B-1CE5-4232-8065-86B4F8D9A467}" destId="{135B0830-8FA2-43A5-8C90-10BF9839C23F}" srcOrd="0" destOrd="0" parTransId="{5616BD5B-17A3-4FE1-B4A2-7B4C6D092A0A}" sibTransId="{97FCE235-75D0-46D4-9961-8600E1BD09D0}"/>
    <dgm:cxn modelId="{DC4534D4-6D19-4BF1-9A29-AB9CAD1847A7}" type="presOf" srcId="{CB0A21A7-1793-4513-9357-FCC5852DF904}" destId="{BE063529-B44E-40A9-AD2E-BB3087147CBF}" srcOrd="0" destOrd="0" presId="urn:microsoft.com/office/officeart/2005/8/layout/hierarchy2"/>
    <dgm:cxn modelId="{BBA103D9-E8BB-4EEB-AF5F-DB2D2A4FA7E9}" srcId="{1C21D6A0-B846-4494-BA8C-626E185C29E6}" destId="{6047A572-9FB7-4F62-AF60-7E05E1E86A04}" srcOrd="0" destOrd="0" parTransId="{C86D0A1A-1646-4A81-8849-DB5F25C76B2F}" sibTransId="{C97B75E9-3B9E-481A-B4E4-2F785C0C1294}"/>
    <dgm:cxn modelId="{B38978DC-7FB6-4C22-8E3F-F294227C76A0}" type="presOf" srcId="{62654B1E-8417-4A2A-822D-7BCDE8E03C81}" destId="{4D2B75C0-871E-4E63-B0AA-00314C3D8D95}" srcOrd="0" destOrd="0" presId="urn:microsoft.com/office/officeart/2005/8/layout/hierarchy2"/>
    <dgm:cxn modelId="{4A8E26DD-892C-4933-9265-DBC7BAB71D58}" type="presOf" srcId="{C86D0A1A-1646-4A81-8849-DB5F25C76B2F}" destId="{1DF8DF40-2032-4D42-A506-A7AFD54ADD7A}" srcOrd="1" destOrd="0" presId="urn:microsoft.com/office/officeart/2005/8/layout/hierarchy2"/>
    <dgm:cxn modelId="{00C9E4F0-79AB-4F39-9F54-55E16395245F}" type="presOf" srcId="{504C03B5-783D-4C80-B7F0-CF2780AF458D}" destId="{5D34C4CC-3FD4-4BB2-A308-0BE28399D877}" srcOrd="1" destOrd="0" presId="urn:microsoft.com/office/officeart/2005/8/layout/hierarchy2"/>
    <dgm:cxn modelId="{F163F4FC-97DA-4F32-8040-359FDFDEB4DD}" type="presOf" srcId="{5616BD5B-17A3-4FE1-B4A2-7B4C6D092A0A}" destId="{55AE4980-8ED2-4277-8DB0-0C9EF9D4D6A0}" srcOrd="0" destOrd="0" presId="urn:microsoft.com/office/officeart/2005/8/layout/hierarchy2"/>
    <dgm:cxn modelId="{7B692D31-BB5A-463C-AF20-2B5823FDE321}" type="presParOf" srcId="{EC6D4548-E206-40EE-B912-D121B69FAF8F}" destId="{04745603-941A-4E6E-AA9A-C27866259C7B}" srcOrd="0" destOrd="0" presId="urn:microsoft.com/office/officeart/2005/8/layout/hierarchy2"/>
    <dgm:cxn modelId="{F199FCBE-D02D-4C84-84CF-079E7DB7E066}" type="presParOf" srcId="{04745603-941A-4E6E-AA9A-C27866259C7B}" destId="{9D90F92F-F0CC-4B89-9D5E-FD093E933F75}" srcOrd="0" destOrd="0" presId="urn:microsoft.com/office/officeart/2005/8/layout/hierarchy2"/>
    <dgm:cxn modelId="{0FC0DFF4-D096-424D-AE04-248E7B644AA1}" type="presParOf" srcId="{04745603-941A-4E6E-AA9A-C27866259C7B}" destId="{DB4A0C74-2F4B-4EBE-97B3-C8EE4054F80B}" srcOrd="1" destOrd="0" presId="urn:microsoft.com/office/officeart/2005/8/layout/hierarchy2"/>
    <dgm:cxn modelId="{3E077504-C9EA-4629-B576-6806A0E9DDCD}" type="presParOf" srcId="{DB4A0C74-2F4B-4EBE-97B3-C8EE4054F80B}" destId="{55AE4980-8ED2-4277-8DB0-0C9EF9D4D6A0}" srcOrd="0" destOrd="0" presId="urn:microsoft.com/office/officeart/2005/8/layout/hierarchy2"/>
    <dgm:cxn modelId="{6684B718-125C-482B-8957-0C2752B2DA8C}" type="presParOf" srcId="{55AE4980-8ED2-4277-8DB0-0C9EF9D4D6A0}" destId="{A4441203-BE35-4E82-B49C-1F744A1E267C}" srcOrd="0" destOrd="0" presId="urn:microsoft.com/office/officeart/2005/8/layout/hierarchy2"/>
    <dgm:cxn modelId="{FF7B1903-F420-40B9-B384-7A5DA08B60FD}" type="presParOf" srcId="{DB4A0C74-2F4B-4EBE-97B3-C8EE4054F80B}" destId="{FB42F497-0CCE-4842-9B9B-5E3BDDC793CC}" srcOrd="1" destOrd="0" presId="urn:microsoft.com/office/officeart/2005/8/layout/hierarchy2"/>
    <dgm:cxn modelId="{22C719FF-B16C-4F42-AE01-548C7F774238}" type="presParOf" srcId="{FB42F497-0CCE-4842-9B9B-5E3BDDC793CC}" destId="{FA7A25F5-4462-4A83-81F0-C0D384CBD104}" srcOrd="0" destOrd="0" presId="urn:microsoft.com/office/officeart/2005/8/layout/hierarchy2"/>
    <dgm:cxn modelId="{BBA9B36E-ED87-44DA-B211-F9789C8D2085}" type="presParOf" srcId="{FB42F497-0CCE-4842-9B9B-5E3BDDC793CC}" destId="{7ACB7F2B-E171-45CA-9ED7-1110F6AB7E50}" srcOrd="1" destOrd="0" presId="urn:microsoft.com/office/officeart/2005/8/layout/hierarchy2"/>
    <dgm:cxn modelId="{8068D0F0-DD2D-487D-8DAF-EC6D15DA0C74}" type="presParOf" srcId="{7ACB7F2B-E171-45CA-9ED7-1110F6AB7E50}" destId="{BE063529-B44E-40A9-AD2E-BB3087147CBF}" srcOrd="0" destOrd="0" presId="urn:microsoft.com/office/officeart/2005/8/layout/hierarchy2"/>
    <dgm:cxn modelId="{5B8C6F44-D0B7-4E8C-83EA-69647FF8D8C3}" type="presParOf" srcId="{BE063529-B44E-40A9-AD2E-BB3087147CBF}" destId="{892A4A2E-F5CC-4A0D-808C-94F4C10B536C}" srcOrd="0" destOrd="0" presId="urn:microsoft.com/office/officeart/2005/8/layout/hierarchy2"/>
    <dgm:cxn modelId="{DB2D6DD9-8C75-411F-A2F2-F792FEFB6EBE}" type="presParOf" srcId="{7ACB7F2B-E171-45CA-9ED7-1110F6AB7E50}" destId="{2AA35EC5-F449-45A9-AC4A-D3DD8B9C98DF}" srcOrd="1" destOrd="0" presId="urn:microsoft.com/office/officeart/2005/8/layout/hierarchy2"/>
    <dgm:cxn modelId="{EF460F72-BB5F-41AD-B889-83CF88D7BF99}" type="presParOf" srcId="{2AA35EC5-F449-45A9-AC4A-D3DD8B9C98DF}" destId="{4501BC57-CF41-44FF-AD03-AFC39AD162B7}" srcOrd="0" destOrd="0" presId="urn:microsoft.com/office/officeart/2005/8/layout/hierarchy2"/>
    <dgm:cxn modelId="{6A05262D-422B-4D2A-842F-DA6C9EA5516F}" type="presParOf" srcId="{2AA35EC5-F449-45A9-AC4A-D3DD8B9C98DF}" destId="{9D2F6F5D-1537-403C-BD7C-3AD1EC64279E}" srcOrd="1" destOrd="0" presId="urn:microsoft.com/office/officeart/2005/8/layout/hierarchy2"/>
    <dgm:cxn modelId="{7131E1A0-1E36-4E96-8267-89D6D8B80B25}" type="presParOf" srcId="{7ACB7F2B-E171-45CA-9ED7-1110F6AB7E50}" destId="{6BDDF68B-4FB0-431E-9FD4-8EC869CEDE44}" srcOrd="2" destOrd="0" presId="urn:microsoft.com/office/officeart/2005/8/layout/hierarchy2"/>
    <dgm:cxn modelId="{93056723-0BD5-4C48-B009-04CAA01E91A4}" type="presParOf" srcId="{6BDDF68B-4FB0-431E-9FD4-8EC869CEDE44}" destId="{9130F313-6BCC-4372-8C9F-286FF7EE8FC7}" srcOrd="0" destOrd="0" presId="urn:microsoft.com/office/officeart/2005/8/layout/hierarchy2"/>
    <dgm:cxn modelId="{8DB67E6B-2554-420C-B66C-96F17F3A2A34}" type="presParOf" srcId="{7ACB7F2B-E171-45CA-9ED7-1110F6AB7E50}" destId="{E55B93B6-E92B-453C-B379-542D26DA04CF}" srcOrd="3" destOrd="0" presId="urn:microsoft.com/office/officeart/2005/8/layout/hierarchy2"/>
    <dgm:cxn modelId="{3C923EC7-7EF7-466A-B295-CE83CA54DEB6}" type="presParOf" srcId="{E55B93B6-E92B-453C-B379-542D26DA04CF}" destId="{80758F25-F1AF-44F5-B070-A80D8667699B}" srcOrd="0" destOrd="0" presId="urn:microsoft.com/office/officeart/2005/8/layout/hierarchy2"/>
    <dgm:cxn modelId="{576EBE9E-DF4B-4167-B7CE-CE48145F754D}" type="presParOf" srcId="{E55B93B6-E92B-453C-B379-542D26DA04CF}" destId="{2CB97981-D1A8-4E98-B865-2059E86849EE}" srcOrd="1" destOrd="0" presId="urn:microsoft.com/office/officeart/2005/8/layout/hierarchy2"/>
    <dgm:cxn modelId="{83780B29-4728-4677-9472-ED427945DA8E}" type="presParOf" srcId="{7ACB7F2B-E171-45CA-9ED7-1110F6AB7E50}" destId="{C36B7201-C72E-485A-A0BE-B3FE7CB29477}" srcOrd="4" destOrd="0" presId="urn:microsoft.com/office/officeart/2005/8/layout/hierarchy2"/>
    <dgm:cxn modelId="{43269A44-CD64-42CD-971F-F6A7F49774CC}" type="presParOf" srcId="{C36B7201-C72E-485A-A0BE-B3FE7CB29477}" destId="{5D34C4CC-3FD4-4BB2-A308-0BE28399D877}" srcOrd="0" destOrd="0" presId="urn:microsoft.com/office/officeart/2005/8/layout/hierarchy2"/>
    <dgm:cxn modelId="{D2F59836-334A-4893-BF1A-C47C4EE7411A}" type="presParOf" srcId="{7ACB7F2B-E171-45CA-9ED7-1110F6AB7E50}" destId="{0062705D-F465-451B-845F-0FEC55B3BDA4}" srcOrd="5" destOrd="0" presId="urn:microsoft.com/office/officeart/2005/8/layout/hierarchy2"/>
    <dgm:cxn modelId="{B1F0AB74-393B-45B0-B82E-CA7906DB359B}" type="presParOf" srcId="{0062705D-F465-451B-845F-0FEC55B3BDA4}" destId="{4D2B75C0-871E-4E63-B0AA-00314C3D8D95}" srcOrd="0" destOrd="0" presId="urn:microsoft.com/office/officeart/2005/8/layout/hierarchy2"/>
    <dgm:cxn modelId="{0D02A3D6-DD8E-4B76-B546-5C06433BD087}" type="presParOf" srcId="{0062705D-F465-451B-845F-0FEC55B3BDA4}" destId="{9FACC515-AB22-4DD1-B435-14B2F139DA29}" srcOrd="1" destOrd="0" presId="urn:microsoft.com/office/officeart/2005/8/layout/hierarchy2"/>
    <dgm:cxn modelId="{070E9EAE-6415-4F5B-98BE-E31396747B68}" type="presParOf" srcId="{DB4A0C74-2F4B-4EBE-97B3-C8EE4054F80B}" destId="{5DBDFDBF-2A58-4BEB-8DD8-6BF9FAF0E293}" srcOrd="2" destOrd="0" presId="urn:microsoft.com/office/officeart/2005/8/layout/hierarchy2"/>
    <dgm:cxn modelId="{C760FC24-2B8B-4010-949A-43C3291E9593}" type="presParOf" srcId="{5DBDFDBF-2A58-4BEB-8DD8-6BF9FAF0E293}" destId="{FE05A4A7-C3DD-494F-8ACF-E7758E117BCE}" srcOrd="0" destOrd="0" presId="urn:microsoft.com/office/officeart/2005/8/layout/hierarchy2"/>
    <dgm:cxn modelId="{6C54DB7C-1A9A-4E47-879B-35158CF37E36}" type="presParOf" srcId="{DB4A0C74-2F4B-4EBE-97B3-C8EE4054F80B}" destId="{4154A657-102D-4A08-B579-F6A735564223}" srcOrd="3" destOrd="0" presId="urn:microsoft.com/office/officeart/2005/8/layout/hierarchy2"/>
    <dgm:cxn modelId="{186D76EF-643A-4664-B67D-69830DA94A84}" type="presParOf" srcId="{4154A657-102D-4A08-B579-F6A735564223}" destId="{9686C26B-B3C9-4C93-BCCF-49AFEEF91220}" srcOrd="0" destOrd="0" presId="urn:microsoft.com/office/officeart/2005/8/layout/hierarchy2"/>
    <dgm:cxn modelId="{04DDB07B-6AD4-42F2-B17A-8FC648D1C570}" type="presParOf" srcId="{4154A657-102D-4A08-B579-F6A735564223}" destId="{117653AD-FFD9-4DD0-A0B1-2A23AC84678A}" srcOrd="1" destOrd="0" presId="urn:microsoft.com/office/officeart/2005/8/layout/hierarchy2"/>
    <dgm:cxn modelId="{F4217EF3-4197-4C61-BE94-E496F7BA82B3}" type="presParOf" srcId="{117653AD-FFD9-4DD0-A0B1-2A23AC84678A}" destId="{4F60E481-4791-4FC2-8DC6-81154029A791}" srcOrd="0" destOrd="0" presId="urn:microsoft.com/office/officeart/2005/8/layout/hierarchy2"/>
    <dgm:cxn modelId="{806544BB-3704-4177-AB33-24A37D8469AD}" type="presParOf" srcId="{4F60E481-4791-4FC2-8DC6-81154029A791}" destId="{1DF8DF40-2032-4D42-A506-A7AFD54ADD7A}" srcOrd="0" destOrd="0" presId="urn:microsoft.com/office/officeart/2005/8/layout/hierarchy2"/>
    <dgm:cxn modelId="{7C6A2570-D3A7-4D8B-BBE5-75CCE6767ECE}" type="presParOf" srcId="{117653AD-FFD9-4DD0-A0B1-2A23AC84678A}" destId="{031EC983-8BB1-4BBD-AFF2-ACA9A7AF4907}" srcOrd="1" destOrd="0" presId="urn:microsoft.com/office/officeart/2005/8/layout/hierarchy2"/>
    <dgm:cxn modelId="{18CF8386-6C86-47B7-B7E7-690BB294C06D}" type="presParOf" srcId="{031EC983-8BB1-4BBD-AFF2-ACA9A7AF4907}" destId="{97C4FAD7-2155-41F1-826D-0D568F1B6BAE}" srcOrd="0" destOrd="0" presId="urn:microsoft.com/office/officeart/2005/8/layout/hierarchy2"/>
    <dgm:cxn modelId="{5E0E3721-5DB9-4908-B02C-C9783A69D071}" type="presParOf" srcId="{031EC983-8BB1-4BBD-AFF2-ACA9A7AF4907}" destId="{631343B7-A268-4AD4-B349-1AFED099A318}" srcOrd="1" destOrd="0" presId="urn:microsoft.com/office/officeart/2005/8/layout/hierarchy2"/>
    <dgm:cxn modelId="{8604B05C-8387-4378-8DA0-57681A0421A7}" type="presParOf" srcId="{117653AD-FFD9-4DD0-A0B1-2A23AC84678A}" destId="{4CDC4581-3976-408A-A006-66960E226280}" srcOrd="2" destOrd="0" presId="urn:microsoft.com/office/officeart/2005/8/layout/hierarchy2"/>
    <dgm:cxn modelId="{77AA4C4E-2E50-4A94-83FD-8D406B7F79F3}" type="presParOf" srcId="{4CDC4581-3976-408A-A006-66960E226280}" destId="{5ADDAB92-5C1C-47E1-817F-A8100EA6B1F3}" srcOrd="0" destOrd="0" presId="urn:microsoft.com/office/officeart/2005/8/layout/hierarchy2"/>
    <dgm:cxn modelId="{3A1852B8-56AC-4464-81FC-0CCF241E6886}" type="presParOf" srcId="{117653AD-FFD9-4DD0-A0B1-2A23AC84678A}" destId="{4868075B-403B-4086-9D40-34CD89D68BC4}" srcOrd="3" destOrd="0" presId="urn:microsoft.com/office/officeart/2005/8/layout/hierarchy2"/>
    <dgm:cxn modelId="{C44D0B21-B2E6-4887-B891-6150D543739F}" type="presParOf" srcId="{4868075B-403B-4086-9D40-34CD89D68BC4}" destId="{A74649E3-6AC1-47BE-9039-54A9494AC2BA}" srcOrd="0" destOrd="0" presId="urn:microsoft.com/office/officeart/2005/8/layout/hierarchy2"/>
    <dgm:cxn modelId="{66FC6035-9B9D-47BF-BEA5-D71DB88523F6}" type="presParOf" srcId="{4868075B-403B-4086-9D40-34CD89D68BC4}" destId="{8CC6F787-923B-4BE1-9955-CC0A36B95662}" srcOrd="1" destOrd="0" presId="urn:microsoft.com/office/officeart/2005/8/layout/hierarchy2"/>
    <dgm:cxn modelId="{97A941DD-8230-460D-A42B-7E1F4B10EB98}" type="presParOf" srcId="{117653AD-FFD9-4DD0-A0B1-2A23AC84678A}" destId="{63BDED0D-30C7-4AF0-B81F-801A52710037}" srcOrd="4" destOrd="0" presId="urn:microsoft.com/office/officeart/2005/8/layout/hierarchy2"/>
    <dgm:cxn modelId="{13F9AD01-1993-4F7E-B7C7-2C510007B6BF}" type="presParOf" srcId="{63BDED0D-30C7-4AF0-B81F-801A52710037}" destId="{79AAFC99-BD05-4D9F-97BC-846B2077E504}" srcOrd="0" destOrd="0" presId="urn:microsoft.com/office/officeart/2005/8/layout/hierarchy2"/>
    <dgm:cxn modelId="{B37BE453-697A-49C4-9AE7-0C5477377255}" type="presParOf" srcId="{117653AD-FFD9-4DD0-A0B1-2A23AC84678A}" destId="{3EC73DCA-BCA2-4CC4-9C58-BF7E8C3AEE8C}" srcOrd="5" destOrd="0" presId="urn:microsoft.com/office/officeart/2005/8/layout/hierarchy2"/>
    <dgm:cxn modelId="{835CCF2D-4775-4CD0-B2EA-410F55982BB8}" type="presParOf" srcId="{3EC73DCA-BCA2-4CC4-9C58-BF7E8C3AEE8C}" destId="{657997A0-2ED1-4744-9173-BC62985AFB8E}" srcOrd="0" destOrd="0" presId="urn:microsoft.com/office/officeart/2005/8/layout/hierarchy2"/>
    <dgm:cxn modelId="{CE572F51-A085-4EB9-9F24-FB4F82D88DC2}" type="presParOf" srcId="{3EC73DCA-BCA2-4CC4-9C58-BF7E8C3AEE8C}" destId="{73C17332-CE1F-46A5-BF34-98DCBC8CF80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8FD450-4AA6-4E7D-AB57-2D36FA2DA71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65B8288-2602-4860-A0ED-D8EFDCAA3401}">
      <dgm:prSet phldrT="[テキスト]"/>
      <dgm:spPr/>
      <dgm:t>
        <a:bodyPr/>
        <a:lstStyle/>
        <a:p>
          <a:r>
            <a:rPr kumimoji="1" lang="ja-JP" altLang="en-US" dirty="0"/>
            <a:t>データが</a:t>
          </a:r>
          <a:endParaRPr kumimoji="1" lang="en-US" altLang="ja-JP" dirty="0"/>
        </a:p>
        <a:p>
          <a:r>
            <a:rPr kumimoji="1" lang="ja-JP" altLang="en-US" dirty="0"/>
            <a:t>溜まる</a:t>
          </a:r>
        </a:p>
      </dgm:t>
    </dgm:pt>
    <dgm:pt modelId="{A5B0F604-A7EB-4742-9574-DFB4151ADC63}" type="parTrans" cxnId="{3176CF9E-33B9-414D-8CA4-7C37D2283FC8}">
      <dgm:prSet/>
      <dgm:spPr/>
      <dgm:t>
        <a:bodyPr/>
        <a:lstStyle/>
        <a:p>
          <a:endParaRPr kumimoji="1" lang="ja-JP" altLang="en-US"/>
        </a:p>
      </dgm:t>
    </dgm:pt>
    <dgm:pt modelId="{9D582D34-CCB1-47B1-8E4C-81E727272B76}" type="sibTrans" cxnId="{3176CF9E-33B9-414D-8CA4-7C37D2283FC8}">
      <dgm:prSet/>
      <dgm:spPr/>
      <dgm:t>
        <a:bodyPr/>
        <a:lstStyle/>
        <a:p>
          <a:endParaRPr kumimoji="1" lang="ja-JP" altLang="en-US"/>
        </a:p>
      </dgm:t>
    </dgm:pt>
    <dgm:pt modelId="{0107A390-D78E-4060-A669-44D3952A3377}">
      <dgm:prSet phldrT="[テキスト]"/>
      <dgm:spPr/>
      <dgm:t>
        <a:bodyPr/>
        <a:lstStyle/>
        <a:p>
          <a:r>
            <a:rPr kumimoji="1" lang="ja-JP" altLang="en-US" dirty="0"/>
            <a:t>分析等の活用でイノベーションが起こる</a:t>
          </a:r>
        </a:p>
      </dgm:t>
    </dgm:pt>
    <dgm:pt modelId="{E5A7D93A-43BA-44A6-B26D-7A321E0A3808}" type="parTrans" cxnId="{A1289ADE-F37E-488A-8A80-C0407A46762D}">
      <dgm:prSet/>
      <dgm:spPr/>
      <dgm:t>
        <a:bodyPr/>
        <a:lstStyle/>
        <a:p>
          <a:endParaRPr kumimoji="1" lang="ja-JP" altLang="en-US"/>
        </a:p>
      </dgm:t>
    </dgm:pt>
    <dgm:pt modelId="{89EA39C4-1FEB-4AFD-9AA8-B1E31A7BF3DB}" type="sibTrans" cxnId="{A1289ADE-F37E-488A-8A80-C0407A46762D}">
      <dgm:prSet/>
      <dgm:spPr/>
      <dgm:t>
        <a:bodyPr/>
        <a:lstStyle/>
        <a:p>
          <a:endParaRPr kumimoji="1" lang="ja-JP" altLang="en-US"/>
        </a:p>
      </dgm:t>
    </dgm:pt>
    <dgm:pt modelId="{A90AA613-C973-4B3A-84A7-FD26D3F204B9}">
      <dgm:prSet phldrT="[テキスト]"/>
      <dgm:spPr/>
      <dgm:t>
        <a:bodyPr/>
        <a:lstStyle/>
        <a:p>
          <a:r>
            <a:rPr kumimoji="1" lang="ja-JP" altLang="en-US" dirty="0"/>
            <a:t>高度なサービスの提供</a:t>
          </a:r>
        </a:p>
      </dgm:t>
    </dgm:pt>
    <dgm:pt modelId="{EF6E9D5F-210D-4B36-B3BE-C4E3F2584147}" type="parTrans" cxnId="{01DFF304-AD14-4548-837F-BD85802F7A9F}">
      <dgm:prSet/>
      <dgm:spPr/>
      <dgm:t>
        <a:bodyPr/>
        <a:lstStyle/>
        <a:p>
          <a:endParaRPr kumimoji="1" lang="ja-JP" altLang="en-US"/>
        </a:p>
      </dgm:t>
    </dgm:pt>
    <dgm:pt modelId="{8FB2323B-2507-46C6-8C31-43A0BB3E359F}" type="sibTrans" cxnId="{01DFF304-AD14-4548-837F-BD85802F7A9F}">
      <dgm:prSet/>
      <dgm:spPr/>
      <dgm:t>
        <a:bodyPr/>
        <a:lstStyle/>
        <a:p>
          <a:endParaRPr kumimoji="1" lang="ja-JP" altLang="en-US"/>
        </a:p>
      </dgm:t>
    </dgm:pt>
    <dgm:pt modelId="{C71B141F-3F05-4E18-BB12-556F5077DBA1}">
      <dgm:prSet phldrT="[テキスト]"/>
      <dgm:spPr/>
      <dgm:t>
        <a:bodyPr/>
        <a:lstStyle/>
        <a:p>
          <a:r>
            <a:rPr kumimoji="1" lang="ja-JP" altLang="en-US" dirty="0"/>
            <a:t>利用者が</a:t>
          </a:r>
          <a:endParaRPr kumimoji="1" lang="en-US" altLang="ja-JP" dirty="0"/>
        </a:p>
        <a:p>
          <a:r>
            <a:rPr kumimoji="1" lang="ja-JP" altLang="en-US" dirty="0"/>
            <a:t>増加</a:t>
          </a:r>
        </a:p>
      </dgm:t>
    </dgm:pt>
    <dgm:pt modelId="{6790BB97-FE08-41E0-A005-6A5C1DEE4DB0}" type="parTrans" cxnId="{BFE54045-11CF-4795-80DC-AA4AA25F365E}">
      <dgm:prSet/>
      <dgm:spPr/>
      <dgm:t>
        <a:bodyPr/>
        <a:lstStyle/>
        <a:p>
          <a:endParaRPr kumimoji="1" lang="ja-JP" altLang="en-US"/>
        </a:p>
      </dgm:t>
    </dgm:pt>
    <dgm:pt modelId="{12FADDC9-55D8-45F9-8F92-4189C8AEB2C2}" type="sibTrans" cxnId="{BFE54045-11CF-4795-80DC-AA4AA25F365E}">
      <dgm:prSet/>
      <dgm:spPr/>
      <dgm:t>
        <a:bodyPr/>
        <a:lstStyle/>
        <a:p>
          <a:endParaRPr kumimoji="1" lang="ja-JP" altLang="en-US"/>
        </a:p>
      </dgm:t>
    </dgm:pt>
    <dgm:pt modelId="{F953690C-2BF2-46E8-B2CC-0B26ED186499}" type="pres">
      <dgm:prSet presAssocID="{158FD450-4AA6-4E7D-AB57-2D36FA2DA713}" presName="cycle" presStyleCnt="0">
        <dgm:presLayoutVars>
          <dgm:dir/>
          <dgm:resizeHandles val="exact"/>
        </dgm:presLayoutVars>
      </dgm:prSet>
      <dgm:spPr/>
    </dgm:pt>
    <dgm:pt modelId="{1EC6D665-CBBB-41E5-861E-FBFEA7A56A56}" type="pres">
      <dgm:prSet presAssocID="{B65B8288-2602-4860-A0ED-D8EFDCAA3401}" presName="dummy" presStyleCnt="0"/>
      <dgm:spPr/>
    </dgm:pt>
    <dgm:pt modelId="{E64C54B9-1FFE-48CD-9F11-C0F8C7C86EE0}" type="pres">
      <dgm:prSet presAssocID="{B65B8288-2602-4860-A0ED-D8EFDCAA3401}" presName="node" presStyleLbl="revTx" presStyleIdx="0" presStyleCnt="4">
        <dgm:presLayoutVars>
          <dgm:bulletEnabled val="1"/>
        </dgm:presLayoutVars>
      </dgm:prSet>
      <dgm:spPr/>
    </dgm:pt>
    <dgm:pt modelId="{7C1DE61A-9BA2-48C7-92E2-2756E3E4127C}" type="pres">
      <dgm:prSet presAssocID="{9D582D34-CCB1-47B1-8E4C-81E727272B76}" presName="sibTrans" presStyleLbl="node1" presStyleIdx="0" presStyleCnt="4"/>
      <dgm:spPr/>
    </dgm:pt>
    <dgm:pt modelId="{B470F6B7-4EEB-4AD4-9796-3CAA8398FE55}" type="pres">
      <dgm:prSet presAssocID="{0107A390-D78E-4060-A669-44D3952A3377}" presName="dummy" presStyleCnt="0"/>
      <dgm:spPr/>
    </dgm:pt>
    <dgm:pt modelId="{EEB237DC-8F9E-403A-859F-ED72B0081E2D}" type="pres">
      <dgm:prSet presAssocID="{0107A390-D78E-4060-A669-44D3952A3377}" presName="node" presStyleLbl="revTx" presStyleIdx="1" presStyleCnt="4" custScaleX="134121">
        <dgm:presLayoutVars>
          <dgm:bulletEnabled val="1"/>
        </dgm:presLayoutVars>
      </dgm:prSet>
      <dgm:spPr/>
    </dgm:pt>
    <dgm:pt modelId="{EC76F704-91D9-4E4B-9AC0-AD5E14959BD7}" type="pres">
      <dgm:prSet presAssocID="{89EA39C4-1FEB-4AFD-9AA8-B1E31A7BF3DB}" presName="sibTrans" presStyleLbl="node1" presStyleIdx="1" presStyleCnt="4"/>
      <dgm:spPr/>
    </dgm:pt>
    <dgm:pt modelId="{47F65EA4-3093-44B9-B55E-418614E811CC}" type="pres">
      <dgm:prSet presAssocID="{A90AA613-C973-4B3A-84A7-FD26D3F204B9}" presName="dummy" presStyleCnt="0"/>
      <dgm:spPr/>
    </dgm:pt>
    <dgm:pt modelId="{2EABCECB-7140-4EBD-AC63-E81539EEDACE}" type="pres">
      <dgm:prSet presAssocID="{A90AA613-C973-4B3A-84A7-FD26D3F204B9}" presName="node" presStyleLbl="revTx" presStyleIdx="2" presStyleCnt="4">
        <dgm:presLayoutVars>
          <dgm:bulletEnabled val="1"/>
        </dgm:presLayoutVars>
      </dgm:prSet>
      <dgm:spPr/>
    </dgm:pt>
    <dgm:pt modelId="{8B395B75-5BE4-406A-83C5-743BE0EBB4EC}" type="pres">
      <dgm:prSet presAssocID="{8FB2323B-2507-46C6-8C31-43A0BB3E359F}" presName="sibTrans" presStyleLbl="node1" presStyleIdx="2" presStyleCnt="4"/>
      <dgm:spPr/>
    </dgm:pt>
    <dgm:pt modelId="{A24E9009-FC15-4A59-834E-5A7B47C0C3D7}" type="pres">
      <dgm:prSet presAssocID="{C71B141F-3F05-4E18-BB12-556F5077DBA1}" presName="dummy" presStyleCnt="0"/>
      <dgm:spPr/>
    </dgm:pt>
    <dgm:pt modelId="{0703F315-44AD-4682-B3D4-868AA7934F56}" type="pres">
      <dgm:prSet presAssocID="{C71B141F-3F05-4E18-BB12-556F5077DBA1}" presName="node" presStyleLbl="revTx" presStyleIdx="3" presStyleCnt="4">
        <dgm:presLayoutVars>
          <dgm:bulletEnabled val="1"/>
        </dgm:presLayoutVars>
      </dgm:prSet>
      <dgm:spPr/>
    </dgm:pt>
    <dgm:pt modelId="{727AF75A-B2FD-4E48-9D04-8FC574F3D2C5}" type="pres">
      <dgm:prSet presAssocID="{12FADDC9-55D8-45F9-8F92-4189C8AEB2C2}" presName="sibTrans" presStyleLbl="node1" presStyleIdx="3" presStyleCnt="4"/>
      <dgm:spPr/>
    </dgm:pt>
  </dgm:ptLst>
  <dgm:cxnLst>
    <dgm:cxn modelId="{01DFF304-AD14-4548-837F-BD85802F7A9F}" srcId="{158FD450-4AA6-4E7D-AB57-2D36FA2DA713}" destId="{A90AA613-C973-4B3A-84A7-FD26D3F204B9}" srcOrd="2" destOrd="0" parTransId="{EF6E9D5F-210D-4B36-B3BE-C4E3F2584147}" sibTransId="{8FB2323B-2507-46C6-8C31-43A0BB3E359F}"/>
    <dgm:cxn modelId="{27EECD0C-3B66-480E-997F-54694ABD434B}" type="presOf" srcId="{B65B8288-2602-4860-A0ED-D8EFDCAA3401}" destId="{E64C54B9-1FFE-48CD-9F11-C0F8C7C86EE0}" srcOrd="0" destOrd="0" presId="urn:microsoft.com/office/officeart/2005/8/layout/cycle1"/>
    <dgm:cxn modelId="{EBA81926-7ADC-43C6-98F6-8253F8DEF40F}" type="presOf" srcId="{0107A390-D78E-4060-A669-44D3952A3377}" destId="{EEB237DC-8F9E-403A-859F-ED72B0081E2D}" srcOrd="0" destOrd="0" presId="urn:microsoft.com/office/officeart/2005/8/layout/cycle1"/>
    <dgm:cxn modelId="{50549C40-ED05-47C6-ABB4-CD6E0531E327}" type="presOf" srcId="{12FADDC9-55D8-45F9-8F92-4189C8AEB2C2}" destId="{727AF75A-B2FD-4E48-9D04-8FC574F3D2C5}" srcOrd="0" destOrd="0" presId="urn:microsoft.com/office/officeart/2005/8/layout/cycle1"/>
    <dgm:cxn modelId="{71176863-2F5A-4FD4-9DC8-C44D1625C4EA}" type="presOf" srcId="{A90AA613-C973-4B3A-84A7-FD26D3F204B9}" destId="{2EABCECB-7140-4EBD-AC63-E81539EEDACE}" srcOrd="0" destOrd="0" presId="urn:microsoft.com/office/officeart/2005/8/layout/cycle1"/>
    <dgm:cxn modelId="{BFE54045-11CF-4795-80DC-AA4AA25F365E}" srcId="{158FD450-4AA6-4E7D-AB57-2D36FA2DA713}" destId="{C71B141F-3F05-4E18-BB12-556F5077DBA1}" srcOrd="3" destOrd="0" parTransId="{6790BB97-FE08-41E0-A005-6A5C1DEE4DB0}" sibTransId="{12FADDC9-55D8-45F9-8F92-4189C8AEB2C2}"/>
    <dgm:cxn modelId="{C5DC8572-0E21-49EC-8D81-9563D9D15644}" type="presOf" srcId="{89EA39C4-1FEB-4AFD-9AA8-B1E31A7BF3DB}" destId="{EC76F704-91D9-4E4B-9AC0-AD5E14959BD7}" srcOrd="0" destOrd="0" presId="urn:microsoft.com/office/officeart/2005/8/layout/cycle1"/>
    <dgm:cxn modelId="{8C2D4355-9409-4589-820A-C331F7D583DD}" type="presOf" srcId="{158FD450-4AA6-4E7D-AB57-2D36FA2DA713}" destId="{F953690C-2BF2-46E8-B2CC-0B26ED186499}" srcOrd="0" destOrd="0" presId="urn:microsoft.com/office/officeart/2005/8/layout/cycle1"/>
    <dgm:cxn modelId="{3176CF9E-33B9-414D-8CA4-7C37D2283FC8}" srcId="{158FD450-4AA6-4E7D-AB57-2D36FA2DA713}" destId="{B65B8288-2602-4860-A0ED-D8EFDCAA3401}" srcOrd="0" destOrd="0" parTransId="{A5B0F604-A7EB-4742-9574-DFB4151ADC63}" sibTransId="{9D582D34-CCB1-47B1-8E4C-81E727272B76}"/>
    <dgm:cxn modelId="{95DE55BC-C3A2-4F0B-B513-57E2566E8D25}" type="presOf" srcId="{C71B141F-3F05-4E18-BB12-556F5077DBA1}" destId="{0703F315-44AD-4682-B3D4-868AA7934F56}" srcOrd="0" destOrd="0" presId="urn:microsoft.com/office/officeart/2005/8/layout/cycle1"/>
    <dgm:cxn modelId="{A1289ADE-F37E-488A-8A80-C0407A46762D}" srcId="{158FD450-4AA6-4E7D-AB57-2D36FA2DA713}" destId="{0107A390-D78E-4060-A669-44D3952A3377}" srcOrd="1" destOrd="0" parTransId="{E5A7D93A-43BA-44A6-B26D-7A321E0A3808}" sibTransId="{89EA39C4-1FEB-4AFD-9AA8-B1E31A7BF3DB}"/>
    <dgm:cxn modelId="{F21BDEEB-1F38-4D48-8018-8BA6833EF7A7}" type="presOf" srcId="{8FB2323B-2507-46C6-8C31-43A0BB3E359F}" destId="{8B395B75-5BE4-406A-83C5-743BE0EBB4EC}" srcOrd="0" destOrd="0" presId="urn:microsoft.com/office/officeart/2005/8/layout/cycle1"/>
    <dgm:cxn modelId="{14EFF2F7-B72C-4762-833E-8757B55E565E}" type="presOf" srcId="{9D582D34-CCB1-47B1-8E4C-81E727272B76}" destId="{7C1DE61A-9BA2-48C7-92E2-2756E3E4127C}" srcOrd="0" destOrd="0" presId="urn:microsoft.com/office/officeart/2005/8/layout/cycle1"/>
    <dgm:cxn modelId="{5B05D364-EAE6-40B5-964F-1FC93F63AE76}" type="presParOf" srcId="{F953690C-2BF2-46E8-B2CC-0B26ED186499}" destId="{1EC6D665-CBBB-41E5-861E-FBFEA7A56A56}" srcOrd="0" destOrd="0" presId="urn:microsoft.com/office/officeart/2005/8/layout/cycle1"/>
    <dgm:cxn modelId="{C9291A42-FC7F-4DFD-B052-3442824345CB}" type="presParOf" srcId="{F953690C-2BF2-46E8-B2CC-0B26ED186499}" destId="{E64C54B9-1FFE-48CD-9F11-C0F8C7C86EE0}" srcOrd="1" destOrd="0" presId="urn:microsoft.com/office/officeart/2005/8/layout/cycle1"/>
    <dgm:cxn modelId="{20A6091D-7589-46AD-A243-D5A546402DF5}" type="presParOf" srcId="{F953690C-2BF2-46E8-B2CC-0B26ED186499}" destId="{7C1DE61A-9BA2-48C7-92E2-2756E3E4127C}" srcOrd="2" destOrd="0" presId="urn:microsoft.com/office/officeart/2005/8/layout/cycle1"/>
    <dgm:cxn modelId="{C367EF90-9DBD-4C42-B9C1-EE1E589B5C0B}" type="presParOf" srcId="{F953690C-2BF2-46E8-B2CC-0B26ED186499}" destId="{B470F6B7-4EEB-4AD4-9796-3CAA8398FE55}" srcOrd="3" destOrd="0" presId="urn:microsoft.com/office/officeart/2005/8/layout/cycle1"/>
    <dgm:cxn modelId="{022F0275-732C-4955-A025-A5B0C61B2222}" type="presParOf" srcId="{F953690C-2BF2-46E8-B2CC-0B26ED186499}" destId="{EEB237DC-8F9E-403A-859F-ED72B0081E2D}" srcOrd="4" destOrd="0" presId="urn:microsoft.com/office/officeart/2005/8/layout/cycle1"/>
    <dgm:cxn modelId="{B8794C2B-E736-4B4A-BF06-0F490DEE5519}" type="presParOf" srcId="{F953690C-2BF2-46E8-B2CC-0B26ED186499}" destId="{EC76F704-91D9-4E4B-9AC0-AD5E14959BD7}" srcOrd="5" destOrd="0" presId="urn:microsoft.com/office/officeart/2005/8/layout/cycle1"/>
    <dgm:cxn modelId="{DE471BF4-C8E1-4541-ADD5-2ED423E76A81}" type="presParOf" srcId="{F953690C-2BF2-46E8-B2CC-0B26ED186499}" destId="{47F65EA4-3093-44B9-B55E-418614E811CC}" srcOrd="6" destOrd="0" presId="urn:microsoft.com/office/officeart/2005/8/layout/cycle1"/>
    <dgm:cxn modelId="{0CFE277E-E17E-48FD-B811-0D1AAB33C236}" type="presParOf" srcId="{F953690C-2BF2-46E8-B2CC-0B26ED186499}" destId="{2EABCECB-7140-4EBD-AC63-E81539EEDACE}" srcOrd="7" destOrd="0" presId="urn:microsoft.com/office/officeart/2005/8/layout/cycle1"/>
    <dgm:cxn modelId="{F98978F6-AB94-4518-9FA2-4EF0CF4455A1}" type="presParOf" srcId="{F953690C-2BF2-46E8-B2CC-0B26ED186499}" destId="{8B395B75-5BE4-406A-83C5-743BE0EBB4EC}" srcOrd="8" destOrd="0" presId="urn:microsoft.com/office/officeart/2005/8/layout/cycle1"/>
    <dgm:cxn modelId="{0EE62128-FF9D-4324-8E80-9412D14E03E3}" type="presParOf" srcId="{F953690C-2BF2-46E8-B2CC-0B26ED186499}" destId="{A24E9009-FC15-4A59-834E-5A7B47C0C3D7}" srcOrd="9" destOrd="0" presId="urn:microsoft.com/office/officeart/2005/8/layout/cycle1"/>
    <dgm:cxn modelId="{1A1ABC15-964A-4DDB-9590-16DEDAFDD240}" type="presParOf" srcId="{F953690C-2BF2-46E8-B2CC-0B26ED186499}" destId="{0703F315-44AD-4682-B3D4-868AA7934F56}" srcOrd="10" destOrd="0" presId="urn:microsoft.com/office/officeart/2005/8/layout/cycle1"/>
    <dgm:cxn modelId="{967DC484-0963-4DB6-9BE4-AE067055062A}" type="presParOf" srcId="{F953690C-2BF2-46E8-B2CC-0B26ED186499}" destId="{727AF75A-B2FD-4E48-9D04-8FC574F3D2C5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65D0D1-8B30-4197-BDEA-D86007332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3923BF2D-4D03-4CDC-AE1C-51EF52DAEE47}">
      <dgm:prSet/>
      <dgm:spPr/>
      <dgm:t>
        <a:bodyPr/>
        <a:lstStyle/>
        <a:p>
          <a:r>
            <a:rPr kumimoji="1" lang="ja-JP"/>
            <a:t>社会には使われていない多くのデータがある</a:t>
          </a:r>
          <a:endParaRPr lang="ja-JP"/>
        </a:p>
      </dgm:t>
    </dgm:pt>
    <dgm:pt modelId="{623086C3-4299-41E8-8E79-D988D7B94AE5}" type="parTrans" cxnId="{353AC060-639A-45D6-BD85-9CEF7C871FC4}">
      <dgm:prSet/>
      <dgm:spPr/>
      <dgm:t>
        <a:bodyPr/>
        <a:lstStyle/>
        <a:p>
          <a:endParaRPr kumimoji="1" lang="ja-JP" altLang="en-US"/>
        </a:p>
      </dgm:t>
    </dgm:pt>
    <dgm:pt modelId="{C4AF4DD4-D735-4BC5-896C-B26B0A41B488}" type="sibTrans" cxnId="{353AC060-639A-45D6-BD85-9CEF7C871FC4}">
      <dgm:prSet/>
      <dgm:spPr/>
      <dgm:t>
        <a:bodyPr/>
        <a:lstStyle/>
        <a:p>
          <a:endParaRPr kumimoji="1" lang="ja-JP" altLang="en-US"/>
        </a:p>
      </dgm:t>
    </dgm:pt>
    <dgm:pt modelId="{D3660560-37B4-4AF4-AF01-164DDE049382}">
      <dgm:prSet/>
      <dgm:spPr/>
      <dgm:t>
        <a:bodyPr/>
        <a:lstStyle/>
        <a:p>
          <a:r>
            <a:rPr kumimoji="1" lang="ja-JP" dirty="0"/>
            <a:t>組織</a:t>
          </a:r>
          <a:r>
            <a:rPr kumimoji="1" lang="ja-JP" altLang="en-US" dirty="0"/>
            <a:t>に</a:t>
          </a:r>
          <a:r>
            <a:rPr kumimoji="1" lang="ja-JP" dirty="0"/>
            <a:t>と</a:t>
          </a:r>
          <a:r>
            <a:rPr kumimoji="1" lang="ja-JP" altLang="en-US" dirty="0"/>
            <a:t>り</a:t>
          </a:r>
          <a:r>
            <a:rPr kumimoji="1" lang="ja-JP" dirty="0"/>
            <a:t>、データを活用して価値を生み出すことが重要である</a:t>
          </a:r>
          <a:endParaRPr lang="ja-JP" dirty="0"/>
        </a:p>
      </dgm:t>
    </dgm:pt>
    <dgm:pt modelId="{BDE39A11-18DA-42D1-A186-BC57628252A5}" type="parTrans" cxnId="{A7788AF4-8FEE-4380-BD05-E00C6375E0B1}">
      <dgm:prSet/>
      <dgm:spPr/>
      <dgm:t>
        <a:bodyPr/>
        <a:lstStyle/>
        <a:p>
          <a:endParaRPr kumimoji="1" lang="ja-JP" altLang="en-US"/>
        </a:p>
      </dgm:t>
    </dgm:pt>
    <dgm:pt modelId="{A2CA1F10-FD12-483B-A9B5-B0298488FB16}" type="sibTrans" cxnId="{A7788AF4-8FEE-4380-BD05-E00C6375E0B1}">
      <dgm:prSet/>
      <dgm:spPr/>
      <dgm:t>
        <a:bodyPr/>
        <a:lstStyle/>
        <a:p>
          <a:endParaRPr kumimoji="1" lang="ja-JP" altLang="en-US"/>
        </a:p>
      </dgm:t>
    </dgm:pt>
    <dgm:pt modelId="{4AD6C07D-1956-4BB7-A931-41CFC21A5D99}">
      <dgm:prSet/>
      <dgm:spPr/>
      <dgm:t>
        <a:bodyPr/>
        <a:lstStyle/>
        <a:p>
          <a:r>
            <a:rPr kumimoji="1" lang="ja-JP" dirty="0"/>
            <a:t>データは集めれば良いというものではなく、種類や構造を理解して使うことで大きな効果を引き出せる</a:t>
          </a:r>
          <a:endParaRPr lang="ja-JP" dirty="0"/>
        </a:p>
      </dgm:t>
    </dgm:pt>
    <dgm:pt modelId="{3D6E0214-BFB7-4C67-8895-31BBC47F1CB1}" type="parTrans" cxnId="{5C647E27-B8A2-4EB6-B6F5-6C66377A3B53}">
      <dgm:prSet/>
      <dgm:spPr/>
      <dgm:t>
        <a:bodyPr/>
        <a:lstStyle/>
        <a:p>
          <a:endParaRPr kumimoji="1" lang="ja-JP" altLang="en-US"/>
        </a:p>
      </dgm:t>
    </dgm:pt>
    <dgm:pt modelId="{ECA8B538-0EB8-44AA-8CFC-8462AC134FB4}" type="sibTrans" cxnId="{5C647E27-B8A2-4EB6-B6F5-6C66377A3B53}">
      <dgm:prSet/>
      <dgm:spPr/>
      <dgm:t>
        <a:bodyPr/>
        <a:lstStyle/>
        <a:p>
          <a:endParaRPr kumimoji="1" lang="ja-JP" altLang="en-US"/>
        </a:p>
      </dgm:t>
    </dgm:pt>
    <dgm:pt modelId="{F584913B-12A9-4080-A794-41DEF31FC201}">
      <dgm:prSet/>
      <dgm:spPr/>
      <dgm:t>
        <a:bodyPr/>
        <a:lstStyle/>
        <a:p>
          <a:r>
            <a:rPr kumimoji="1" lang="ja-JP"/>
            <a:t>データはきちんと蓄積・管理される必要がある</a:t>
          </a:r>
          <a:endParaRPr lang="ja-JP"/>
        </a:p>
      </dgm:t>
    </dgm:pt>
    <dgm:pt modelId="{587B81CC-1B19-4409-BC15-37D363D19CBA}" type="parTrans" cxnId="{416136A3-5C85-4FF0-81D9-A2307E66A225}">
      <dgm:prSet/>
      <dgm:spPr/>
      <dgm:t>
        <a:bodyPr/>
        <a:lstStyle/>
        <a:p>
          <a:endParaRPr kumimoji="1" lang="ja-JP" altLang="en-US"/>
        </a:p>
      </dgm:t>
    </dgm:pt>
    <dgm:pt modelId="{6803CE06-4FC0-4606-B633-4CA7AC7DF569}" type="sibTrans" cxnId="{416136A3-5C85-4FF0-81D9-A2307E66A225}">
      <dgm:prSet/>
      <dgm:spPr/>
      <dgm:t>
        <a:bodyPr/>
        <a:lstStyle/>
        <a:p>
          <a:endParaRPr kumimoji="1" lang="ja-JP" altLang="en-US"/>
        </a:p>
      </dgm:t>
    </dgm:pt>
    <dgm:pt modelId="{87AAABD1-43D8-4005-AE40-3D8BCA090DAE}" type="pres">
      <dgm:prSet presAssocID="{8065D0D1-8B30-4197-BDEA-D86007332344}" presName="linear" presStyleCnt="0">
        <dgm:presLayoutVars>
          <dgm:animLvl val="lvl"/>
          <dgm:resizeHandles val="exact"/>
        </dgm:presLayoutVars>
      </dgm:prSet>
      <dgm:spPr/>
    </dgm:pt>
    <dgm:pt modelId="{3274E24C-082B-4B10-BA1E-152709447B20}" type="pres">
      <dgm:prSet presAssocID="{3923BF2D-4D03-4CDC-AE1C-51EF52DAEE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A9E98A-8447-422B-9501-E369E2EFF5EE}" type="pres">
      <dgm:prSet presAssocID="{C4AF4DD4-D735-4BC5-896C-B26B0A41B488}" presName="spacer" presStyleCnt="0"/>
      <dgm:spPr/>
    </dgm:pt>
    <dgm:pt modelId="{A318DDE9-4F61-493B-B1E1-1C9889CD76CA}" type="pres">
      <dgm:prSet presAssocID="{D3660560-37B4-4AF4-AF01-164DDE04938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36EB10-EE6F-4409-B9C4-AA75DB0B540A}" type="pres">
      <dgm:prSet presAssocID="{A2CA1F10-FD12-483B-A9B5-B0298488FB16}" presName="spacer" presStyleCnt="0"/>
      <dgm:spPr/>
    </dgm:pt>
    <dgm:pt modelId="{F35054C5-463F-4664-9C5F-0C1971054420}" type="pres">
      <dgm:prSet presAssocID="{4AD6C07D-1956-4BB7-A931-41CFC21A5D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287D5C8-BB9D-45D1-BCE7-45B5A70A5F39}" type="pres">
      <dgm:prSet presAssocID="{ECA8B538-0EB8-44AA-8CFC-8462AC134FB4}" presName="spacer" presStyleCnt="0"/>
      <dgm:spPr/>
    </dgm:pt>
    <dgm:pt modelId="{E64605A8-F5AD-428A-9BE6-BBDE84FC3F2E}" type="pres">
      <dgm:prSet presAssocID="{F584913B-12A9-4080-A794-41DEF31FC20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B1F81B-12FA-4FD9-8FC1-02FE0B289BE2}" type="presOf" srcId="{4AD6C07D-1956-4BB7-A931-41CFC21A5D99}" destId="{F35054C5-463F-4664-9C5F-0C1971054420}" srcOrd="0" destOrd="0" presId="urn:microsoft.com/office/officeart/2005/8/layout/vList2"/>
    <dgm:cxn modelId="{5C647E27-B8A2-4EB6-B6F5-6C66377A3B53}" srcId="{8065D0D1-8B30-4197-BDEA-D86007332344}" destId="{4AD6C07D-1956-4BB7-A931-41CFC21A5D99}" srcOrd="2" destOrd="0" parTransId="{3D6E0214-BFB7-4C67-8895-31BBC47F1CB1}" sibTransId="{ECA8B538-0EB8-44AA-8CFC-8462AC134FB4}"/>
    <dgm:cxn modelId="{BE1C802C-944C-4707-832C-1BECDEEAA209}" type="presOf" srcId="{3923BF2D-4D03-4CDC-AE1C-51EF52DAEE47}" destId="{3274E24C-082B-4B10-BA1E-152709447B20}" srcOrd="0" destOrd="0" presId="urn:microsoft.com/office/officeart/2005/8/layout/vList2"/>
    <dgm:cxn modelId="{25EDAF3B-4381-4D53-B480-76F398C2B048}" type="presOf" srcId="{8065D0D1-8B30-4197-BDEA-D86007332344}" destId="{87AAABD1-43D8-4005-AE40-3D8BCA090DAE}" srcOrd="0" destOrd="0" presId="urn:microsoft.com/office/officeart/2005/8/layout/vList2"/>
    <dgm:cxn modelId="{353AC060-639A-45D6-BD85-9CEF7C871FC4}" srcId="{8065D0D1-8B30-4197-BDEA-D86007332344}" destId="{3923BF2D-4D03-4CDC-AE1C-51EF52DAEE47}" srcOrd="0" destOrd="0" parTransId="{623086C3-4299-41E8-8E79-D988D7B94AE5}" sibTransId="{C4AF4DD4-D735-4BC5-896C-B26B0A41B488}"/>
    <dgm:cxn modelId="{E4CE5488-D0A0-4A75-A552-AC6F0D64822B}" type="presOf" srcId="{F584913B-12A9-4080-A794-41DEF31FC201}" destId="{E64605A8-F5AD-428A-9BE6-BBDE84FC3F2E}" srcOrd="0" destOrd="0" presId="urn:microsoft.com/office/officeart/2005/8/layout/vList2"/>
    <dgm:cxn modelId="{416136A3-5C85-4FF0-81D9-A2307E66A225}" srcId="{8065D0D1-8B30-4197-BDEA-D86007332344}" destId="{F584913B-12A9-4080-A794-41DEF31FC201}" srcOrd="3" destOrd="0" parTransId="{587B81CC-1B19-4409-BC15-37D363D19CBA}" sibTransId="{6803CE06-4FC0-4606-B633-4CA7AC7DF569}"/>
    <dgm:cxn modelId="{C4203FDC-7DA7-4F2A-9206-16049351F9DB}" type="presOf" srcId="{D3660560-37B4-4AF4-AF01-164DDE049382}" destId="{A318DDE9-4F61-493B-B1E1-1C9889CD76CA}" srcOrd="0" destOrd="0" presId="urn:microsoft.com/office/officeart/2005/8/layout/vList2"/>
    <dgm:cxn modelId="{A7788AF4-8FEE-4380-BD05-E00C6375E0B1}" srcId="{8065D0D1-8B30-4197-BDEA-D86007332344}" destId="{D3660560-37B4-4AF4-AF01-164DDE049382}" srcOrd="1" destOrd="0" parTransId="{BDE39A11-18DA-42D1-A186-BC57628252A5}" sibTransId="{A2CA1F10-FD12-483B-A9B5-B0298488FB16}"/>
    <dgm:cxn modelId="{53EF321B-E96E-497E-86BC-7D65B6F74C4D}" type="presParOf" srcId="{87AAABD1-43D8-4005-AE40-3D8BCA090DAE}" destId="{3274E24C-082B-4B10-BA1E-152709447B20}" srcOrd="0" destOrd="0" presId="urn:microsoft.com/office/officeart/2005/8/layout/vList2"/>
    <dgm:cxn modelId="{95EBCE60-2CD3-48B1-9098-A2D442841E6E}" type="presParOf" srcId="{87AAABD1-43D8-4005-AE40-3D8BCA090DAE}" destId="{DDA9E98A-8447-422B-9501-E369E2EFF5EE}" srcOrd="1" destOrd="0" presId="urn:microsoft.com/office/officeart/2005/8/layout/vList2"/>
    <dgm:cxn modelId="{D9763051-9E68-486E-99EE-2D2C1D5E1CE3}" type="presParOf" srcId="{87AAABD1-43D8-4005-AE40-3D8BCA090DAE}" destId="{A318DDE9-4F61-493B-B1E1-1C9889CD76CA}" srcOrd="2" destOrd="0" presId="urn:microsoft.com/office/officeart/2005/8/layout/vList2"/>
    <dgm:cxn modelId="{10D54C5F-1214-4C19-9987-8DC4056EEBCB}" type="presParOf" srcId="{87AAABD1-43D8-4005-AE40-3D8BCA090DAE}" destId="{1236EB10-EE6F-4409-B9C4-AA75DB0B540A}" srcOrd="3" destOrd="0" presId="urn:microsoft.com/office/officeart/2005/8/layout/vList2"/>
    <dgm:cxn modelId="{2B5E8BE1-539D-46F4-8CA7-A9AB3CFA08F6}" type="presParOf" srcId="{87AAABD1-43D8-4005-AE40-3D8BCA090DAE}" destId="{F35054C5-463F-4664-9C5F-0C1971054420}" srcOrd="4" destOrd="0" presId="urn:microsoft.com/office/officeart/2005/8/layout/vList2"/>
    <dgm:cxn modelId="{38E24830-1380-4B2C-9C8B-9B143D340D2D}" type="presParOf" srcId="{87AAABD1-43D8-4005-AE40-3D8BCA090DAE}" destId="{3287D5C8-BB9D-45D1-BCE7-45B5A70A5F39}" srcOrd="5" destOrd="0" presId="urn:microsoft.com/office/officeart/2005/8/layout/vList2"/>
    <dgm:cxn modelId="{DA5BA57D-9EEE-4918-B5F9-DA501BAF6170}" type="presParOf" srcId="{87AAABD1-43D8-4005-AE40-3D8BCA090DAE}" destId="{E64605A8-F5AD-428A-9BE6-BBDE84FC3F2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4CEBA-96C6-44F6-B3F1-1DDD157775F4}">
      <dsp:nvSpPr>
        <dsp:cNvPr id="0" name=""/>
        <dsp:cNvSpPr/>
      </dsp:nvSpPr>
      <dsp:spPr>
        <a:xfrm>
          <a:off x="0" y="48717"/>
          <a:ext cx="10515600" cy="978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900" kern="1200" dirty="0"/>
            <a:t>「データ」には数値だけでなく、文字・画像・音声等様々な種類があることを理解し、それらがどのように蓄積され、社会で</a:t>
          </a:r>
          <a:r>
            <a:rPr kumimoji="1" lang="ja-JP" sz="1900" kern="1200"/>
            <a:t>活用されて</a:t>
          </a:r>
          <a:r>
            <a:rPr kumimoji="1" lang="ja-JP" sz="1900" kern="1200" dirty="0"/>
            <a:t>いるか理解する</a:t>
          </a:r>
          <a:endParaRPr lang="ja-JP" sz="1900" kern="1200" dirty="0"/>
        </a:p>
      </dsp:txBody>
      <dsp:txXfrm>
        <a:off x="47748" y="96465"/>
        <a:ext cx="10420104" cy="882624"/>
      </dsp:txXfrm>
    </dsp:sp>
    <dsp:sp modelId="{A599F7C0-E5F1-426C-BAE9-0C928F57AE57}">
      <dsp:nvSpPr>
        <dsp:cNvPr id="0" name=""/>
        <dsp:cNvSpPr/>
      </dsp:nvSpPr>
      <dsp:spPr>
        <a:xfrm>
          <a:off x="0" y="1026837"/>
          <a:ext cx="10515600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500" kern="1200"/>
            <a:t>ビッグデータの活用が進んでいる中で、機械の稼働状況のようなデータだ けでなく、文字、音声、動画や、自分の行動履歴もデータとなりうることを 理解することが求められる。 </a:t>
          </a:r>
          <a:endParaRPr lang="ja-JP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500" kern="1200"/>
            <a:t>ビッグデータを得体のしれないものとして恐れるのではなく、便利に利用す るために、ビッグデータがどのように使われているのか知る必要がある。</a:t>
          </a:r>
          <a:endParaRPr lang="ja-JP" sz="1500" kern="1200"/>
        </a:p>
      </dsp:txBody>
      <dsp:txXfrm>
        <a:off x="0" y="1026837"/>
        <a:ext cx="10515600" cy="1297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FCF23-15EB-42F1-8073-53D57A62E3C9}">
      <dsp:nvSpPr>
        <dsp:cNvPr id="0" name=""/>
        <dsp:cNvSpPr/>
      </dsp:nvSpPr>
      <dsp:spPr>
        <a:xfrm rot="10800000">
          <a:off x="2130750" y="189"/>
          <a:ext cx="6992874" cy="1477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8" tIns="7620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2000" kern="1200" dirty="0"/>
            <a:t>人流</a:t>
          </a:r>
          <a:endParaRPr lang="ja-JP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混雑予想だを公開することでピークを変えられる</a:t>
          </a:r>
          <a:endParaRPr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クーポン発信で人流が変えられる</a:t>
          </a:r>
          <a:endParaRPr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1600" kern="1200" dirty="0"/>
            <a:t>テレワーク、</a:t>
          </a:r>
          <a:r>
            <a:rPr lang="en-US" altLang="ja-JP" sz="1600" kern="1200" dirty="0"/>
            <a:t>Web</a:t>
          </a:r>
          <a:r>
            <a:rPr lang="ja-JP" altLang="en-US" sz="1600" kern="1200" dirty="0"/>
            <a:t>会議で働き場所や移動が変わる</a:t>
          </a:r>
          <a:endParaRPr lang="ja-JP" sz="1600" kern="1200" dirty="0"/>
        </a:p>
      </dsp:txBody>
      <dsp:txXfrm rot="10800000">
        <a:off x="2500137" y="189"/>
        <a:ext cx="6623487" cy="1477549"/>
      </dsp:txXfrm>
    </dsp:sp>
    <dsp:sp modelId="{927DCAD5-64EC-4ADE-A08E-27CFBCE5CC79}">
      <dsp:nvSpPr>
        <dsp:cNvPr id="0" name=""/>
        <dsp:cNvSpPr/>
      </dsp:nvSpPr>
      <dsp:spPr>
        <a:xfrm>
          <a:off x="1391975" y="189"/>
          <a:ext cx="1477549" cy="147754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A799F-05AE-45D8-ADB0-9036D18CD1C3}">
      <dsp:nvSpPr>
        <dsp:cNvPr id="0" name=""/>
        <dsp:cNvSpPr/>
      </dsp:nvSpPr>
      <dsp:spPr>
        <a:xfrm rot="10800000">
          <a:off x="2130750" y="1918799"/>
          <a:ext cx="6992874" cy="1477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8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kern="1200" dirty="0"/>
            <a:t>物流</a:t>
          </a:r>
          <a:endParaRPr lang="ja-JP" alt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ネットショップで個配が増える</a:t>
          </a:r>
          <a:endParaRPr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自動配送は配送の体制を大きく変える</a:t>
          </a:r>
          <a:endParaRPr lang="ja-JP" altLang="en-US" sz="1600" kern="1200" dirty="0"/>
        </a:p>
      </dsp:txBody>
      <dsp:txXfrm rot="10800000">
        <a:off x="2500137" y="1918799"/>
        <a:ext cx="6623487" cy="1477549"/>
      </dsp:txXfrm>
    </dsp:sp>
    <dsp:sp modelId="{C90B18DB-77BA-43FB-8D87-8257E6EBA0BE}">
      <dsp:nvSpPr>
        <dsp:cNvPr id="0" name=""/>
        <dsp:cNvSpPr/>
      </dsp:nvSpPr>
      <dsp:spPr>
        <a:xfrm>
          <a:off x="1391975" y="1918799"/>
          <a:ext cx="1477549" cy="147754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DD99D-76C7-4AAC-B8B2-450D9AD6A6AD}">
      <dsp:nvSpPr>
        <dsp:cNvPr id="0" name=""/>
        <dsp:cNvSpPr/>
      </dsp:nvSpPr>
      <dsp:spPr>
        <a:xfrm rot="10800000">
          <a:off x="2130750" y="3837408"/>
          <a:ext cx="6992874" cy="147754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1558" tIns="68580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kumimoji="1" lang="ja-JP" altLang="en-US" sz="1800" kern="1200" dirty="0"/>
            <a:t>金流</a:t>
          </a:r>
          <a:endParaRPr lang="ja-JP" altLang="en-US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キャッシュレスで事務が減る</a:t>
          </a:r>
          <a:endParaRPr lang="ja-JP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600" kern="1200" dirty="0"/>
            <a:t>クラウドファンディングで資金集めができる</a:t>
          </a:r>
          <a:endParaRPr lang="ja-JP" altLang="en-US" sz="1600" kern="1200" dirty="0"/>
        </a:p>
      </dsp:txBody>
      <dsp:txXfrm rot="10800000">
        <a:off x="2500137" y="3837408"/>
        <a:ext cx="6623487" cy="1477549"/>
      </dsp:txXfrm>
    </dsp:sp>
    <dsp:sp modelId="{DDCF7F94-CE65-4B3B-ADC4-161343717D37}">
      <dsp:nvSpPr>
        <dsp:cNvPr id="0" name=""/>
        <dsp:cNvSpPr/>
      </dsp:nvSpPr>
      <dsp:spPr>
        <a:xfrm>
          <a:off x="1391975" y="3837408"/>
          <a:ext cx="1477549" cy="147754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5EF06-47C0-4368-8EB7-6750BA0C9549}">
      <dsp:nvSpPr>
        <dsp:cNvPr id="0" name=""/>
        <dsp:cNvSpPr/>
      </dsp:nvSpPr>
      <dsp:spPr>
        <a:xfrm rot="5400000">
          <a:off x="4618462" y="-1928798"/>
          <a:ext cx="623071" cy="4639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どんなデータなのか</a:t>
          </a:r>
          <a:endParaRPr lang="ja-JP" sz="2300" kern="1200" dirty="0"/>
        </a:p>
      </dsp:txBody>
      <dsp:txXfrm rot="-5400000">
        <a:off x="2609999" y="110081"/>
        <a:ext cx="4609582" cy="562239"/>
      </dsp:txXfrm>
    </dsp:sp>
    <dsp:sp modelId="{717C314A-C7A9-4D92-81F0-9914FBBB95BC}">
      <dsp:nvSpPr>
        <dsp:cNvPr id="0" name=""/>
        <dsp:cNvSpPr/>
      </dsp:nvSpPr>
      <dsp:spPr>
        <a:xfrm>
          <a:off x="0" y="1781"/>
          <a:ext cx="2609999" cy="7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 dirty="0"/>
            <a:t>種類</a:t>
          </a:r>
          <a:endParaRPr lang="ja-JP" sz="2900" kern="1200" dirty="0"/>
        </a:p>
      </dsp:txBody>
      <dsp:txXfrm>
        <a:off x="38020" y="39801"/>
        <a:ext cx="2533959" cy="702799"/>
      </dsp:txXfrm>
    </dsp:sp>
    <dsp:sp modelId="{63AE3426-7444-468D-8C49-3BC569F6577D}">
      <dsp:nvSpPr>
        <dsp:cNvPr id="0" name=""/>
        <dsp:cNvSpPr/>
      </dsp:nvSpPr>
      <dsp:spPr>
        <a:xfrm rot="5400000">
          <a:off x="4618462" y="-1111017"/>
          <a:ext cx="623071" cy="4639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300" kern="1200" dirty="0"/>
            <a:t>使いやすいデータなのか</a:t>
          </a:r>
        </a:p>
      </dsp:txBody>
      <dsp:txXfrm rot="-5400000">
        <a:off x="2609999" y="927862"/>
        <a:ext cx="4609582" cy="562239"/>
      </dsp:txXfrm>
    </dsp:sp>
    <dsp:sp modelId="{D86DC35A-60C3-4870-B740-A1648EFDC7A3}">
      <dsp:nvSpPr>
        <dsp:cNvPr id="0" name=""/>
        <dsp:cNvSpPr/>
      </dsp:nvSpPr>
      <dsp:spPr>
        <a:xfrm>
          <a:off x="0" y="819562"/>
          <a:ext cx="2609999" cy="7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構造等</a:t>
          </a:r>
          <a:endParaRPr lang="ja-JP" sz="2900" kern="1200"/>
        </a:p>
      </dsp:txBody>
      <dsp:txXfrm>
        <a:off x="38020" y="857582"/>
        <a:ext cx="2533959" cy="702799"/>
      </dsp:txXfrm>
    </dsp:sp>
    <dsp:sp modelId="{E3805E0B-FDDC-4D5A-A11C-5DBB20BE3066}">
      <dsp:nvSpPr>
        <dsp:cNvPr id="0" name=""/>
        <dsp:cNvSpPr/>
      </dsp:nvSpPr>
      <dsp:spPr>
        <a:xfrm rot="5400000">
          <a:off x="4618462" y="-293236"/>
          <a:ext cx="623071" cy="4639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どうやって入手したのか</a:t>
          </a:r>
          <a:endParaRPr lang="ja-JP" sz="2300" kern="1200" dirty="0"/>
        </a:p>
      </dsp:txBody>
      <dsp:txXfrm rot="-5400000">
        <a:off x="2609999" y="1745643"/>
        <a:ext cx="4609582" cy="562239"/>
      </dsp:txXfrm>
    </dsp:sp>
    <dsp:sp modelId="{39CD951B-A582-4AA8-8686-E85C94B67A18}">
      <dsp:nvSpPr>
        <dsp:cNvPr id="0" name=""/>
        <dsp:cNvSpPr/>
      </dsp:nvSpPr>
      <dsp:spPr>
        <a:xfrm>
          <a:off x="0" y="1637343"/>
          <a:ext cx="2609999" cy="7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 dirty="0"/>
            <a:t>取得方法</a:t>
          </a:r>
          <a:endParaRPr lang="ja-JP" sz="2900" kern="1200" dirty="0"/>
        </a:p>
      </dsp:txBody>
      <dsp:txXfrm>
        <a:off x="38020" y="1675363"/>
        <a:ext cx="2533959" cy="702799"/>
      </dsp:txXfrm>
    </dsp:sp>
    <dsp:sp modelId="{EBFA365C-8C9E-4E0F-BC4D-A4AD152EF845}">
      <dsp:nvSpPr>
        <dsp:cNvPr id="0" name=""/>
        <dsp:cNvSpPr/>
      </dsp:nvSpPr>
      <dsp:spPr>
        <a:xfrm rot="5400000">
          <a:off x="4618462" y="524544"/>
          <a:ext cx="623071" cy="4639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誰から入手したのか</a:t>
          </a:r>
          <a:endParaRPr lang="ja-JP" sz="2300" kern="1200" dirty="0"/>
        </a:p>
      </dsp:txBody>
      <dsp:txXfrm rot="-5400000">
        <a:off x="2609999" y="2563423"/>
        <a:ext cx="4609582" cy="562239"/>
      </dsp:txXfrm>
    </dsp:sp>
    <dsp:sp modelId="{5A4F18E4-0192-4417-938B-59E8A7659909}">
      <dsp:nvSpPr>
        <dsp:cNvPr id="0" name=""/>
        <dsp:cNvSpPr/>
      </dsp:nvSpPr>
      <dsp:spPr>
        <a:xfrm>
          <a:off x="0" y="2455124"/>
          <a:ext cx="2609999" cy="7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 dirty="0"/>
            <a:t>取得主体</a:t>
          </a:r>
          <a:endParaRPr lang="ja-JP" sz="2900" kern="1200" dirty="0"/>
        </a:p>
      </dsp:txBody>
      <dsp:txXfrm>
        <a:off x="38020" y="2493144"/>
        <a:ext cx="2533959" cy="702799"/>
      </dsp:txXfrm>
    </dsp:sp>
    <dsp:sp modelId="{FF4CC919-D226-473D-BE9A-1B1FB3BC4759}">
      <dsp:nvSpPr>
        <dsp:cNvPr id="0" name=""/>
        <dsp:cNvSpPr/>
      </dsp:nvSpPr>
      <dsp:spPr>
        <a:xfrm rot="5400000">
          <a:off x="4618462" y="1342325"/>
          <a:ext cx="623071" cy="46399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300" kern="1200" dirty="0"/>
            <a:t>配慮が必要な情報なのか</a:t>
          </a:r>
          <a:endParaRPr lang="ja-JP" sz="2300" kern="1200" dirty="0"/>
        </a:p>
      </dsp:txBody>
      <dsp:txXfrm rot="-5400000">
        <a:off x="2609999" y="3381204"/>
        <a:ext cx="4609582" cy="562239"/>
      </dsp:txXfrm>
    </dsp:sp>
    <dsp:sp modelId="{3AC016CD-6EB4-455B-BFE6-51DE3653C3AF}">
      <dsp:nvSpPr>
        <dsp:cNvPr id="0" name=""/>
        <dsp:cNvSpPr/>
      </dsp:nvSpPr>
      <dsp:spPr>
        <a:xfrm>
          <a:off x="0" y="3272905"/>
          <a:ext cx="2609999" cy="7788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 dirty="0"/>
            <a:t>個人情報</a:t>
          </a:r>
          <a:endParaRPr lang="ja-JP" sz="2900" kern="1200" dirty="0"/>
        </a:p>
      </dsp:txBody>
      <dsp:txXfrm>
        <a:off x="38020" y="3310925"/>
        <a:ext cx="2533959" cy="7027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0F92F-F0CC-4B89-9D5E-FD093E933F75}">
      <dsp:nvSpPr>
        <dsp:cNvPr id="0" name=""/>
        <dsp:cNvSpPr/>
      </dsp:nvSpPr>
      <dsp:spPr>
        <a:xfrm>
          <a:off x="4397" y="2173281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石油</a:t>
          </a:r>
        </a:p>
      </dsp:txBody>
      <dsp:txXfrm>
        <a:off x="23647" y="2192531"/>
        <a:ext cx="1275974" cy="618737"/>
      </dsp:txXfrm>
    </dsp:sp>
    <dsp:sp modelId="{55AE4980-8ED2-4277-8DB0-0C9EF9D4D6A0}">
      <dsp:nvSpPr>
        <dsp:cNvPr id="0" name=""/>
        <dsp:cNvSpPr/>
      </dsp:nvSpPr>
      <dsp:spPr>
        <a:xfrm rot="17692822">
          <a:off x="956905" y="1923211"/>
          <a:ext cx="124972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249723" y="118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1550524" y="1903789"/>
        <a:ext cx="62486" cy="62486"/>
      </dsp:txXfrm>
    </dsp:sp>
    <dsp:sp modelId="{FA7A25F5-4462-4A83-81F0-C0D384CBD104}">
      <dsp:nvSpPr>
        <dsp:cNvPr id="0" name=""/>
        <dsp:cNvSpPr/>
      </dsp:nvSpPr>
      <dsp:spPr>
        <a:xfrm>
          <a:off x="1844662" y="1039546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燃料</a:t>
          </a:r>
        </a:p>
      </dsp:txBody>
      <dsp:txXfrm>
        <a:off x="1863912" y="1058796"/>
        <a:ext cx="1275974" cy="618737"/>
      </dsp:txXfrm>
    </dsp:sp>
    <dsp:sp modelId="{BE063529-B44E-40A9-AD2E-BB3087147CBF}">
      <dsp:nvSpPr>
        <dsp:cNvPr id="0" name=""/>
        <dsp:cNvSpPr/>
      </dsp:nvSpPr>
      <dsp:spPr>
        <a:xfrm rot="18289469">
          <a:off x="2961672" y="978432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399014" y="967235"/>
        <a:ext cx="46035" cy="46035"/>
      </dsp:txXfrm>
    </dsp:sp>
    <dsp:sp modelId="{4501BC57-CF41-44FF-AD03-AFC39AD162B7}">
      <dsp:nvSpPr>
        <dsp:cNvPr id="0" name=""/>
        <dsp:cNvSpPr/>
      </dsp:nvSpPr>
      <dsp:spPr>
        <a:xfrm>
          <a:off x="3684927" y="283723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ガソリン</a:t>
          </a:r>
        </a:p>
      </dsp:txBody>
      <dsp:txXfrm>
        <a:off x="3704177" y="302973"/>
        <a:ext cx="1275974" cy="618737"/>
      </dsp:txXfrm>
    </dsp:sp>
    <dsp:sp modelId="{6BDDF68B-4FB0-431E-9FD4-8EC869CEDE44}">
      <dsp:nvSpPr>
        <dsp:cNvPr id="0" name=""/>
        <dsp:cNvSpPr/>
      </dsp:nvSpPr>
      <dsp:spPr>
        <a:xfrm>
          <a:off x="3159137" y="1356344"/>
          <a:ext cx="52578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525789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408887" y="1355020"/>
        <a:ext cx="26289" cy="26289"/>
      </dsp:txXfrm>
    </dsp:sp>
    <dsp:sp modelId="{80758F25-F1AF-44F5-B070-A80D8667699B}">
      <dsp:nvSpPr>
        <dsp:cNvPr id="0" name=""/>
        <dsp:cNvSpPr/>
      </dsp:nvSpPr>
      <dsp:spPr>
        <a:xfrm>
          <a:off x="3684927" y="1039546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灯油</a:t>
          </a:r>
        </a:p>
      </dsp:txBody>
      <dsp:txXfrm>
        <a:off x="3704177" y="1058796"/>
        <a:ext cx="1275974" cy="618737"/>
      </dsp:txXfrm>
    </dsp:sp>
    <dsp:sp modelId="{A78308E4-CBF3-40A5-B3E7-2302EF5AA89B}">
      <dsp:nvSpPr>
        <dsp:cNvPr id="0" name=""/>
        <dsp:cNvSpPr/>
      </dsp:nvSpPr>
      <dsp:spPr>
        <a:xfrm rot="3310531">
          <a:off x="2961672" y="1734255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399014" y="1723059"/>
        <a:ext cx="46035" cy="46035"/>
      </dsp:txXfrm>
    </dsp:sp>
    <dsp:sp modelId="{D932E8A6-C211-416C-9CD5-5E40E8E67BD2}">
      <dsp:nvSpPr>
        <dsp:cNvPr id="0" name=""/>
        <dsp:cNvSpPr/>
      </dsp:nvSpPr>
      <dsp:spPr>
        <a:xfrm>
          <a:off x="3684927" y="1795369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 dirty="0"/>
        </a:p>
      </dsp:txBody>
      <dsp:txXfrm>
        <a:off x="3704177" y="1814619"/>
        <a:ext cx="1275974" cy="618737"/>
      </dsp:txXfrm>
    </dsp:sp>
    <dsp:sp modelId="{5DBDFDBF-2A58-4BEB-8DD8-6BF9FAF0E293}">
      <dsp:nvSpPr>
        <dsp:cNvPr id="0" name=""/>
        <dsp:cNvSpPr/>
      </dsp:nvSpPr>
      <dsp:spPr>
        <a:xfrm rot="3907178">
          <a:off x="956905" y="3056945"/>
          <a:ext cx="124972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249723" y="1182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1550524" y="3037524"/>
        <a:ext cx="62486" cy="62486"/>
      </dsp:txXfrm>
    </dsp:sp>
    <dsp:sp modelId="{9686C26B-B3C9-4C93-BCCF-49AFEEF91220}">
      <dsp:nvSpPr>
        <dsp:cNvPr id="0" name=""/>
        <dsp:cNvSpPr/>
      </dsp:nvSpPr>
      <dsp:spPr>
        <a:xfrm>
          <a:off x="1844662" y="3307015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原料</a:t>
          </a:r>
        </a:p>
      </dsp:txBody>
      <dsp:txXfrm>
        <a:off x="1863912" y="3326265"/>
        <a:ext cx="1275974" cy="618737"/>
      </dsp:txXfrm>
    </dsp:sp>
    <dsp:sp modelId="{4F60E481-4791-4FC2-8DC6-81154029A791}">
      <dsp:nvSpPr>
        <dsp:cNvPr id="0" name=""/>
        <dsp:cNvSpPr/>
      </dsp:nvSpPr>
      <dsp:spPr>
        <a:xfrm rot="18289469">
          <a:off x="2961672" y="3245901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399014" y="3234705"/>
        <a:ext cx="46035" cy="46035"/>
      </dsp:txXfrm>
    </dsp:sp>
    <dsp:sp modelId="{97C4FAD7-2155-41F1-826D-0D568F1B6BAE}">
      <dsp:nvSpPr>
        <dsp:cNvPr id="0" name=""/>
        <dsp:cNvSpPr/>
      </dsp:nvSpPr>
      <dsp:spPr>
        <a:xfrm>
          <a:off x="3684927" y="2551192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ビニール</a:t>
          </a:r>
          <a:endParaRPr kumimoji="1" lang="en-US" altLang="ja-JP" sz="2000" kern="1200" dirty="0"/>
        </a:p>
      </dsp:txBody>
      <dsp:txXfrm>
        <a:off x="3704177" y="2570442"/>
        <a:ext cx="1275974" cy="618737"/>
      </dsp:txXfrm>
    </dsp:sp>
    <dsp:sp modelId="{4CDC4581-3976-408A-A006-66960E226280}">
      <dsp:nvSpPr>
        <dsp:cNvPr id="0" name=""/>
        <dsp:cNvSpPr/>
      </dsp:nvSpPr>
      <dsp:spPr>
        <a:xfrm>
          <a:off x="3159137" y="3623813"/>
          <a:ext cx="52578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525789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408887" y="3622489"/>
        <a:ext cx="26289" cy="26289"/>
      </dsp:txXfrm>
    </dsp:sp>
    <dsp:sp modelId="{A74649E3-6AC1-47BE-9039-54A9494AC2BA}">
      <dsp:nvSpPr>
        <dsp:cNvPr id="0" name=""/>
        <dsp:cNvSpPr/>
      </dsp:nvSpPr>
      <dsp:spPr>
        <a:xfrm>
          <a:off x="3684927" y="3307015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生地</a:t>
          </a:r>
          <a:endParaRPr kumimoji="1" lang="en-US" altLang="ja-JP" sz="2000" kern="1200" dirty="0"/>
        </a:p>
      </dsp:txBody>
      <dsp:txXfrm>
        <a:off x="3704177" y="3326265"/>
        <a:ext cx="1275974" cy="618737"/>
      </dsp:txXfrm>
    </dsp:sp>
    <dsp:sp modelId="{ABDC0464-ADDE-4BB9-B75E-E4BBFAC285ED}">
      <dsp:nvSpPr>
        <dsp:cNvPr id="0" name=""/>
        <dsp:cNvSpPr/>
      </dsp:nvSpPr>
      <dsp:spPr>
        <a:xfrm rot="3310531">
          <a:off x="2961672" y="4001724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400" kern="1200"/>
        </a:p>
      </dsp:txBody>
      <dsp:txXfrm>
        <a:off x="3399014" y="3990528"/>
        <a:ext cx="46035" cy="46035"/>
      </dsp:txXfrm>
    </dsp:sp>
    <dsp:sp modelId="{8F654291-A049-46F5-983D-1AD4F7DCC5D7}">
      <dsp:nvSpPr>
        <dsp:cNvPr id="0" name=""/>
        <dsp:cNvSpPr/>
      </dsp:nvSpPr>
      <dsp:spPr>
        <a:xfrm>
          <a:off x="3684927" y="4062838"/>
          <a:ext cx="1314474" cy="6572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2000" kern="1200" dirty="0"/>
        </a:p>
      </dsp:txBody>
      <dsp:txXfrm>
        <a:off x="3704177" y="4082088"/>
        <a:ext cx="1275974" cy="6187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0F92F-F0CC-4B89-9D5E-FD093E933F75}">
      <dsp:nvSpPr>
        <dsp:cNvPr id="0" name=""/>
        <dsp:cNvSpPr/>
      </dsp:nvSpPr>
      <dsp:spPr>
        <a:xfrm>
          <a:off x="4397" y="2173281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データ</a:t>
          </a:r>
        </a:p>
      </dsp:txBody>
      <dsp:txXfrm>
        <a:off x="23647" y="2192531"/>
        <a:ext cx="1275974" cy="618737"/>
      </dsp:txXfrm>
    </dsp:sp>
    <dsp:sp modelId="{55AE4980-8ED2-4277-8DB0-0C9EF9D4D6A0}">
      <dsp:nvSpPr>
        <dsp:cNvPr id="0" name=""/>
        <dsp:cNvSpPr/>
      </dsp:nvSpPr>
      <dsp:spPr>
        <a:xfrm rot="17692822">
          <a:off x="956905" y="1923211"/>
          <a:ext cx="124972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249723" y="11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550524" y="1903789"/>
        <a:ext cx="62486" cy="62486"/>
      </dsp:txXfrm>
    </dsp:sp>
    <dsp:sp modelId="{FA7A25F5-4462-4A83-81F0-C0D384CBD104}">
      <dsp:nvSpPr>
        <dsp:cNvPr id="0" name=""/>
        <dsp:cNvSpPr/>
      </dsp:nvSpPr>
      <dsp:spPr>
        <a:xfrm>
          <a:off x="1844662" y="1039546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個人活動</a:t>
          </a:r>
        </a:p>
      </dsp:txBody>
      <dsp:txXfrm>
        <a:off x="1863912" y="1058796"/>
        <a:ext cx="1275974" cy="618737"/>
      </dsp:txXfrm>
    </dsp:sp>
    <dsp:sp modelId="{BE063529-B44E-40A9-AD2E-BB3087147CBF}">
      <dsp:nvSpPr>
        <dsp:cNvPr id="0" name=""/>
        <dsp:cNvSpPr/>
      </dsp:nvSpPr>
      <dsp:spPr>
        <a:xfrm rot="18289469">
          <a:off x="2961672" y="978432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399014" y="967235"/>
        <a:ext cx="46035" cy="46035"/>
      </dsp:txXfrm>
    </dsp:sp>
    <dsp:sp modelId="{4501BC57-CF41-44FF-AD03-AFC39AD162B7}">
      <dsp:nvSpPr>
        <dsp:cNvPr id="0" name=""/>
        <dsp:cNvSpPr/>
      </dsp:nvSpPr>
      <dsp:spPr>
        <a:xfrm>
          <a:off x="3684927" y="283723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ナビ</a:t>
          </a:r>
        </a:p>
      </dsp:txBody>
      <dsp:txXfrm>
        <a:off x="3704177" y="302973"/>
        <a:ext cx="1275974" cy="618737"/>
      </dsp:txXfrm>
    </dsp:sp>
    <dsp:sp modelId="{6BDDF68B-4FB0-431E-9FD4-8EC869CEDE44}">
      <dsp:nvSpPr>
        <dsp:cNvPr id="0" name=""/>
        <dsp:cNvSpPr/>
      </dsp:nvSpPr>
      <dsp:spPr>
        <a:xfrm>
          <a:off x="3159137" y="1356344"/>
          <a:ext cx="52578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525789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408887" y="1355020"/>
        <a:ext cx="26289" cy="26289"/>
      </dsp:txXfrm>
    </dsp:sp>
    <dsp:sp modelId="{80758F25-F1AF-44F5-B070-A80D8667699B}">
      <dsp:nvSpPr>
        <dsp:cNvPr id="0" name=""/>
        <dsp:cNvSpPr/>
      </dsp:nvSpPr>
      <dsp:spPr>
        <a:xfrm>
          <a:off x="3684927" y="1039546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健康・医療</a:t>
          </a:r>
          <a:endParaRPr kumimoji="1" lang="en-US" altLang="ja-JP" sz="1900" kern="1200" dirty="0"/>
        </a:p>
      </dsp:txBody>
      <dsp:txXfrm>
        <a:off x="3704177" y="1058796"/>
        <a:ext cx="1275974" cy="618737"/>
      </dsp:txXfrm>
    </dsp:sp>
    <dsp:sp modelId="{C36B7201-C72E-485A-A0BE-B3FE7CB29477}">
      <dsp:nvSpPr>
        <dsp:cNvPr id="0" name=""/>
        <dsp:cNvSpPr/>
      </dsp:nvSpPr>
      <dsp:spPr>
        <a:xfrm rot="3310531">
          <a:off x="2961672" y="1734255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399014" y="1723059"/>
        <a:ext cx="46035" cy="46035"/>
      </dsp:txXfrm>
    </dsp:sp>
    <dsp:sp modelId="{4D2B75C0-871E-4E63-B0AA-00314C3D8D95}">
      <dsp:nvSpPr>
        <dsp:cNvPr id="0" name=""/>
        <dsp:cNvSpPr/>
      </dsp:nvSpPr>
      <dsp:spPr>
        <a:xfrm>
          <a:off x="3684927" y="1795369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900" kern="1200" dirty="0"/>
        </a:p>
      </dsp:txBody>
      <dsp:txXfrm>
        <a:off x="3704177" y="1814619"/>
        <a:ext cx="1275974" cy="618737"/>
      </dsp:txXfrm>
    </dsp:sp>
    <dsp:sp modelId="{5DBDFDBF-2A58-4BEB-8DD8-6BF9FAF0E293}">
      <dsp:nvSpPr>
        <dsp:cNvPr id="0" name=""/>
        <dsp:cNvSpPr/>
      </dsp:nvSpPr>
      <dsp:spPr>
        <a:xfrm rot="3907178">
          <a:off x="956905" y="3056945"/>
          <a:ext cx="1249723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1249723" y="1182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1550524" y="3037524"/>
        <a:ext cx="62486" cy="62486"/>
      </dsp:txXfrm>
    </dsp:sp>
    <dsp:sp modelId="{9686C26B-B3C9-4C93-BCCF-49AFEEF91220}">
      <dsp:nvSpPr>
        <dsp:cNvPr id="0" name=""/>
        <dsp:cNvSpPr/>
      </dsp:nvSpPr>
      <dsp:spPr>
        <a:xfrm>
          <a:off x="1844662" y="3307015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企業活動</a:t>
          </a:r>
        </a:p>
      </dsp:txBody>
      <dsp:txXfrm>
        <a:off x="1863912" y="3326265"/>
        <a:ext cx="1275974" cy="618737"/>
      </dsp:txXfrm>
    </dsp:sp>
    <dsp:sp modelId="{4F60E481-4791-4FC2-8DC6-81154029A791}">
      <dsp:nvSpPr>
        <dsp:cNvPr id="0" name=""/>
        <dsp:cNvSpPr/>
      </dsp:nvSpPr>
      <dsp:spPr>
        <a:xfrm rot="18289469">
          <a:off x="2961672" y="3245901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399014" y="3234705"/>
        <a:ext cx="46035" cy="46035"/>
      </dsp:txXfrm>
    </dsp:sp>
    <dsp:sp modelId="{97C4FAD7-2155-41F1-826D-0D568F1B6BAE}">
      <dsp:nvSpPr>
        <dsp:cNvPr id="0" name=""/>
        <dsp:cNvSpPr/>
      </dsp:nvSpPr>
      <dsp:spPr>
        <a:xfrm>
          <a:off x="3684927" y="2551192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顧客情報</a:t>
          </a:r>
          <a:endParaRPr kumimoji="1" lang="en-US" altLang="ja-JP" sz="1900" kern="1200" dirty="0"/>
        </a:p>
      </dsp:txBody>
      <dsp:txXfrm>
        <a:off x="3704177" y="2570442"/>
        <a:ext cx="1275974" cy="618737"/>
      </dsp:txXfrm>
    </dsp:sp>
    <dsp:sp modelId="{4CDC4581-3976-408A-A006-66960E226280}">
      <dsp:nvSpPr>
        <dsp:cNvPr id="0" name=""/>
        <dsp:cNvSpPr/>
      </dsp:nvSpPr>
      <dsp:spPr>
        <a:xfrm>
          <a:off x="3159137" y="3623813"/>
          <a:ext cx="525789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525789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408887" y="3622489"/>
        <a:ext cx="26289" cy="26289"/>
      </dsp:txXfrm>
    </dsp:sp>
    <dsp:sp modelId="{A74649E3-6AC1-47BE-9039-54A9494AC2BA}">
      <dsp:nvSpPr>
        <dsp:cNvPr id="0" name=""/>
        <dsp:cNvSpPr/>
      </dsp:nvSpPr>
      <dsp:spPr>
        <a:xfrm>
          <a:off x="3684927" y="3307015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900" kern="1200" dirty="0"/>
            <a:t>生産</a:t>
          </a:r>
          <a:endParaRPr kumimoji="1" lang="en-US" altLang="ja-JP" sz="1900" kern="1200" dirty="0"/>
        </a:p>
      </dsp:txBody>
      <dsp:txXfrm>
        <a:off x="3704177" y="3326265"/>
        <a:ext cx="1275974" cy="618737"/>
      </dsp:txXfrm>
    </dsp:sp>
    <dsp:sp modelId="{63BDED0D-30C7-4AF0-B81F-801A52710037}">
      <dsp:nvSpPr>
        <dsp:cNvPr id="0" name=""/>
        <dsp:cNvSpPr/>
      </dsp:nvSpPr>
      <dsp:spPr>
        <a:xfrm rot="3310531">
          <a:off x="2961672" y="4001724"/>
          <a:ext cx="920718" cy="23642"/>
        </a:xfrm>
        <a:custGeom>
          <a:avLst/>
          <a:gdLst/>
          <a:ahLst/>
          <a:cxnLst/>
          <a:rect l="0" t="0" r="0" b="0"/>
          <a:pathLst>
            <a:path>
              <a:moveTo>
                <a:pt x="0" y="11821"/>
              </a:moveTo>
              <a:lnTo>
                <a:pt x="920718" y="1182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500" kern="1200"/>
        </a:p>
      </dsp:txBody>
      <dsp:txXfrm>
        <a:off x="3399014" y="3990528"/>
        <a:ext cx="46035" cy="46035"/>
      </dsp:txXfrm>
    </dsp:sp>
    <dsp:sp modelId="{657997A0-2ED1-4744-9173-BC62985AFB8E}">
      <dsp:nvSpPr>
        <dsp:cNvPr id="0" name=""/>
        <dsp:cNvSpPr/>
      </dsp:nvSpPr>
      <dsp:spPr>
        <a:xfrm>
          <a:off x="3684927" y="4062838"/>
          <a:ext cx="1314474" cy="657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en-US" altLang="ja-JP" sz="1900" kern="1200" dirty="0"/>
        </a:p>
      </dsp:txBody>
      <dsp:txXfrm>
        <a:off x="3704177" y="4082088"/>
        <a:ext cx="1275974" cy="6187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C54B9-1FFE-48CD-9F11-C0F8C7C86EE0}">
      <dsp:nvSpPr>
        <dsp:cNvPr id="0" name=""/>
        <dsp:cNvSpPr/>
      </dsp:nvSpPr>
      <dsp:spPr>
        <a:xfrm>
          <a:off x="3688127" y="90595"/>
          <a:ext cx="1445545" cy="144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データが</a:t>
          </a:r>
          <a:endParaRPr kumimoji="1" lang="en-US" altLang="ja-JP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溜まる</a:t>
          </a:r>
        </a:p>
      </dsp:txBody>
      <dsp:txXfrm>
        <a:off x="3688127" y="90595"/>
        <a:ext cx="1445545" cy="1445545"/>
      </dsp:txXfrm>
    </dsp:sp>
    <dsp:sp modelId="{7C1DE61A-9BA2-48C7-92E2-2756E3E4127C}">
      <dsp:nvSpPr>
        <dsp:cNvPr id="0" name=""/>
        <dsp:cNvSpPr/>
      </dsp:nvSpPr>
      <dsp:spPr>
        <a:xfrm>
          <a:off x="1138776" y="-1017"/>
          <a:ext cx="4086508" cy="4086508"/>
        </a:xfrm>
        <a:prstGeom prst="circularArrow">
          <a:avLst>
            <a:gd name="adj1" fmla="val 6898"/>
            <a:gd name="adj2" fmla="val 465018"/>
            <a:gd name="adj3" fmla="val 550822"/>
            <a:gd name="adj4" fmla="val 20584160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37DC-8F9E-403A-859F-ED72B0081E2D}">
      <dsp:nvSpPr>
        <dsp:cNvPr id="0" name=""/>
        <dsp:cNvSpPr/>
      </dsp:nvSpPr>
      <dsp:spPr>
        <a:xfrm>
          <a:off x="3441509" y="2548333"/>
          <a:ext cx="1938779" cy="144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分析等の活用でイノベーションが起こる</a:t>
          </a:r>
        </a:p>
      </dsp:txBody>
      <dsp:txXfrm>
        <a:off x="3441509" y="2548333"/>
        <a:ext cx="1938779" cy="1445545"/>
      </dsp:txXfrm>
    </dsp:sp>
    <dsp:sp modelId="{EC76F704-91D9-4E4B-9AC0-AD5E14959BD7}">
      <dsp:nvSpPr>
        <dsp:cNvPr id="0" name=""/>
        <dsp:cNvSpPr/>
      </dsp:nvSpPr>
      <dsp:spPr>
        <a:xfrm>
          <a:off x="1138776" y="-1017"/>
          <a:ext cx="4086508" cy="4086508"/>
        </a:xfrm>
        <a:prstGeom prst="circularArrow">
          <a:avLst>
            <a:gd name="adj1" fmla="val 6898"/>
            <a:gd name="adj2" fmla="val 465018"/>
            <a:gd name="adj3" fmla="val 5950822"/>
            <a:gd name="adj4" fmla="val 4884792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BCECB-7140-4EBD-AC63-E81539EEDACE}">
      <dsp:nvSpPr>
        <dsp:cNvPr id="0" name=""/>
        <dsp:cNvSpPr/>
      </dsp:nvSpPr>
      <dsp:spPr>
        <a:xfrm>
          <a:off x="1230389" y="2548333"/>
          <a:ext cx="1445545" cy="144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高度なサービスの提供</a:t>
          </a:r>
        </a:p>
      </dsp:txBody>
      <dsp:txXfrm>
        <a:off x="1230389" y="2548333"/>
        <a:ext cx="1445545" cy="1445545"/>
      </dsp:txXfrm>
    </dsp:sp>
    <dsp:sp modelId="{8B395B75-5BE4-406A-83C5-743BE0EBB4EC}">
      <dsp:nvSpPr>
        <dsp:cNvPr id="0" name=""/>
        <dsp:cNvSpPr/>
      </dsp:nvSpPr>
      <dsp:spPr>
        <a:xfrm>
          <a:off x="1138776" y="-1017"/>
          <a:ext cx="4086508" cy="4086508"/>
        </a:xfrm>
        <a:prstGeom prst="circularArrow">
          <a:avLst>
            <a:gd name="adj1" fmla="val 6898"/>
            <a:gd name="adj2" fmla="val 465018"/>
            <a:gd name="adj3" fmla="val 11350822"/>
            <a:gd name="adj4" fmla="val 9784160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3F315-44AD-4682-B3D4-868AA7934F56}">
      <dsp:nvSpPr>
        <dsp:cNvPr id="0" name=""/>
        <dsp:cNvSpPr/>
      </dsp:nvSpPr>
      <dsp:spPr>
        <a:xfrm>
          <a:off x="1230389" y="90595"/>
          <a:ext cx="1445545" cy="1445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利用者が</a:t>
          </a:r>
          <a:endParaRPr kumimoji="1" lang="en-US" altLang="ja-JP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100" kern="1200" dirty="0"/>
            <a:t>増加</a:t>
          </a:r>
        </a:p>
      </dsp:txBody>
      <dsp:txXfrm>
        <a:off x="1230389" y="90595"/>
        <a:ext cx="1445545" cy="1445545"/>
      </dsp:txXfrm>
    </dsp:sp>
    <dsp:sp modelId="{727AF75A-B2FD-4E48-9D04-8FC574F3D2C5}">
      <dsp:nvSpPr>
        <dsp:cNvPr id="0" name=""/>
        <dsp:cNvSpPr/>
      </dsp:nvSpPr>
      <dsp:spPr>
        <a:xfrm>
          <a:off x="1138776" y="-1017"/>
          <a:ext cx="4086508" cy="4086508"/>
        </a:xfrm>
        <a:prstGeom prst="circularArrow">
          <a:avLst>
            <a:gd name="adj1" fmla="val 6898"/>
            <a:gd name="adj2" fmla="val 465018"/>
            <a:gd name="adj3" fmla="val 16750822"/>
            <a:gd name="adj4" fmla="val 15184160"/>
            <a:gd name="adj5" fmla="val 804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4E24C-082B-4B10-BA1E-152709447B20}">
      <dsp:nvSpPr>
        <dsp:cNvPr id="0" name=""/>
        <dsp:cNvSpPr/>
      </dsp:nvSpPr>
      <dsp:spPr>
        <a:xfrm>
          <a:off x="0" y="12445"/>
          <a:ext cx="10515600" cy="115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/>
            <a:t>社会には使われていない多くのデータがある</a:t>
          </a:r>
          <a:endParaRPr lang="ja-JP" sz="2200" kern="1200"/>
        </a:p>
      </dsp:txBody>
      <dsp:txXfrm>
        <a:off x="56151" y="68596"/>
        <a:ext cx="10403298" cy="1037954"/>
      </dsp:txXfrm>
    </dsp:sp>
    <dsp:sp modelId="{A318DDE9-4F61-493B-B1E1-1C9889CD76CA}">
      <dsp:nvSpPr>
        <dsp:cNvPr id="0" name=""/>
        <dsp:cNvSpPr/>
      </dsp:nvSpPr>
      <dsp:spPr>
        <a:xfrm>
          <a:off x="0" y="1226061"/>
          <a:ext cx="10515600" cy="115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 dirty="0"/>
            <a:t>組織</a:t>
          </a:r>
          <a:r>
            <a:rPr kumimoji="1" lang="ja-JP" altLang="en-US" sz="2200" kern="1200" dirty="0"/>
            <a:t>に</a:t>
          </a:r>
          <a:r>
            <a:rPr kumimoji="1" lang="ja-JP" sz="2200" kern="1200" dirty="0"/>
            <a:t>と</a:t>
          </a:r>
          <a:r>
            <a:rPr kumimoji="1" lang="ja-JP" altLang="en-US" sz="2200" kern="1200" dirty="0"/>
            <a:t>り</a:t>
          </a:r>
          <a:r>
            <a:rPr kumimoji="1" lang="ja-JP" sz="2200" kern="1200" dirty="0"/>
            <a:t>、データを活用して価値を生み出すことが重要である</a:t>
          </a:r>
          <a:endParaRPr lang="ja-JP" sz="2200" kern="1200" dirty="0"/>
        </a:p>
      </dsp:txBody>
      <dsp:txXfrm>
        <a:off x="56151" y="1282212"/>
        <a:ext cx="10403298" cy="1037954"/>
      </dsp:txXfrm>
    </dsp:sp>
    <dsp:sp modelId="{F35054C5-463F-4664-9C5F-0C1971054420}">
      <dsp:nvSpPr>
        <dsp:cNvPr id="0" name=""/>
        <dsp:cNvSpPr/>
      </dsp:nvSpPr>
      <dsp:spPr>
        <a:xfrm>
          <a:off x="0" y="2439678"/>
          <a:ext cx="10515600" cy="115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 dirty="0"/>
            <a:t>データは集めれば良いというものではなく、種類や構造を理解して使うことで大きな効果を引き出せる</a:t>
          </a:r>
          <a:endParaRPr lang="ja-JP" sz="2200" kern="1200" dirty="0"/>
        </a:p>
      </dsp:txBody>
      <dsp:txXfrm>
        <a:off x="56151" y="2495829"/>
        <a:ext cx="10403298" cy="1037954"/>
      </dsp:txXfrm>
    </dsp:sp>
    <dsp:sp modelId="{E64605A8-F5AD-428A-9BE6-BBDE84FC3F2E}">
      <dsp:nvSpPr>
        <dsp:cNvPr id="0" name=""/>
        <dsp:cNvSpPr/>
      </dsp:nvSpPr>
      <dsp:spPr>
        <a:xfrm>
          <a:off x="0" y="3653294"/>
          <a:ext cx="10515600" cy="115025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200" kern="1200"/>
            <a:t>データはきちんと蓄積・管理される必要がある</a:t>
          </a:r>
          <a:endParaRPr lang="ja-JP" sz="2200" kern="1200"/>
        </a:p>
      </dsp:txBody>
      <dsp:txXfrm>
        <a:off x="56151" y="3709445"/>
        <a:ext cx="10403298" cy="1037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CE066A2-80AD-43A2-A219-2EA363DE0E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F1F566-E206-4497-A045-9748E4E54D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B63DF-E160-42EB-8E2B-592BF8341029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837DE8-A473-4AF9-9810-C1A1D9F4F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060F2-222F-4090-A141-4BD7E4E554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E8D4-4D9A-4767-B4A8-F306926D80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970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4164F-1AF4-4168-B424-02521B930000}" type="datetimeFigureOut">
              <a:rPr kumimoji="1" lang="ja-JP" altLang="en-US" smtClean="0"/>
              <a:t>2023/3/28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69D58-0200-4E0D-8C47-F0B8749FCF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952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F8442E7-1E35-4707-8504-AE37222ED57D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279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2E95-3220-42D0-ADBD-4DD722CDA9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41932" y="1748279"/>
            <a:ext cx="8708136" cy="1569660"/>
          </a:xfrm>
        </p:spPr>
        <p:txBody>
          <a:bodyPr anchor="b"/>
          <a:lstStyle>
            <a:lvl1pPr algn="l">
              <a:lnSpc>
                <a:spcPct val="100000"/>
              </a:lnSpc>
              <a:defRPr sz="4800" b="1"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C1769-CAF8-471C-80F2-350AEAEA50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74982" y="3571614"/>
            <a:ext cx="8405091" cy="1000386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ja-JP" altLang="en-US" sz="2400" dirty="0"/>
              <a:t>サブタイトル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29C4F4F-2D45-4844-B1E1-973B650095E1}"/>
              </a:ext>
            </a:extLst>
          </p:cNvPr>
          <p:cNvSpPr/>
          <p:nvPr userDrawn="1"/>
        </p:nvSpPr>
        <p:spPr>
          <a:xfrm>
            <a:off x="2119401" y="276264"/>
            <a:ext cx="80210" cy="80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8A74784-6FBA-4FE3-B85D-F3B4267D2DD5}"/>
              </a:ext>
            </a:extLst>
          </p:cNvPr>
          <p:cNvSpPr txBox="1"/>
          <p:nvPr userDrawn="1"/>
        </p:nvSpPr>
        <p:spPr>
          <a:xfrm>
            <a:off x="-40105" y="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0" dirty="0">
                <a:latin typeface="Century Gothic" panose="020B0502020202020204" pitchFamily="34" charset="0"/>
                <a:ea typeface="AR P顏眞楷書体H" panose="03000900000000000000" pitchFamily="66" charset="-128"/>
              </a:rPr>
              <a:t>GIF academy</a:t>
            </a:r>
            <a:endParaRPr kumimoji="1" lang="ja-JP" altLang="en-US" sz="2400" b="0" dirty="0">
              <a:latin typeface="Century Gothic" panose="020B0502020202020204" pitchFamily="34" charset="0"/>
              <a:ea typeface="AR P顏眞楷書体H" panose="03000900000000000000" pitchFamily="66" charset="-128"/>
            </a:endParaRPr>
          </a:p>
        </p:txBody>
      </p:sp>
      <p:sp>
        <p:nvSpPr>
          <p:cNvPr id="6" name="字幕 19">
            <a:extLst>
              <a:ext uri="{FF2B5EF4-FFF2-40B4-BE49-F238E27FC236}">
                <a16:creationId xmlns:a16="http://schemas.microsoft.com/office/drawing/2014/main" id="{A1F4217B-518D-42A2-9765-66820D00DAB9}"/>
              </a:ext>
            </a:extLst>
          </p:cNvPr>
          <p:cNvSpPr txBox="1">
            <a:spLocks/>
          </p:cNvSpPr>
          <p:nvPr userDrawn="1"/>
        </p:nvSpPr>
        <p:spPr>
          <a:xfrm>
            <a:off x="7807568" y="5817958"/>
            <a:ext cx="3739779" cy="885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ja-JP" altLang="en-US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C97BFC-C1C8-4125-9500-4EAAB159E752}"/>
              </a:ext>
            </a:extLst>
          </p:cNvPr>
          <p:cNvSpPr txBox="1"/>
          <p:nvPr userDrawn="1"/>
        </p:nvSpPr>
        <p:spPr>
          <a:xfrm>
            <a:off x="0" y="582022"/>
            <a:ext cx="6168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デジタルスキル標準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DX</a:t>
            </a:r>
            <a:r>
              <a:rPr lang="ja-JP" altLang="en-US" dirty="0"/>
              <a:t>リテラシー標準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DX</a:t>
            </a:r>
            <a:r>
              <a:rPr lang="ja-JP" altLang="en-US" dirty="0"/>
              <a:t>推進スキル標準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5F76E8B-B09B-4FA5-B3A9-8CC60B9C7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2825" y="2972284"/>
            <a:ext cx="9306349" cy="35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8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タイトル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52E5BC3-B07B-4153-8AA8-46D1A82F638B}"/>
              </a:ext>
            </a:extLst>
          </p:cNvPr>
          <p:cNvSpPr/>
          <p:nvPr userDrawn="1"/>
        </p:nvSpPr>
        <p:spPr>
          <a:xfrm flipH="1" flipV="1">
            <a:off x="-88553" y="3001339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BB1C74-900B-433F-890C-085C1B5AD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98" y="3607309"/>
            <a:ext cx="10386751" cy="702565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6492E362-A3DC-437E-BF84-EA28136E2F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タイトル 13">
            <a:extLst>
              <a:ext uri="{FF2B5EF4-FFF2-40B4-BE49-F238E27FC236}">
                <a16:creationId xmlns:a16="http://schemas.microsoft.com/office/drawing/2014/main" id="{61A0D176-8CFC-4AF5-8C87-029AD308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525"/>
            <a:ext cx="10515600" cy="70256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2B92BB9A-C14C-4EB3-99DF-96A4A9E75860}"/>
              </a:ext>
            </a:extLst>
          </p:cNvPr>
          <p:cNvSpPr/>
          <p:nvPr userDrawn="1"/>
        </p:nvSpPr>
        <p:spPr>
          <a:xfrm>
            <a:off x="2119401" y="276264"/>
            <a:ext cx="80210" cy="80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BB0D5-7E29-4874-B437-88D57B7A7D65}"/>
              </a:ext>
            </a:extLst>
          </p:cNvPr>
          <p:cNvSpPr txBox="1"/>
          <p:nvPr userDrawn="1"/>
        </p:nvSpPr>
        <p:spPr>
          <a:xfrm>
            <a:off x="-40105" y="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0" dirty="0">
                <a:latin typeface="Century Gothic" panose="020B0502020202020204" pitchFamily="34" charset="0"/>
                <a:ea typeface="AR P顏眞楷書体H" panose="03000900000000000000" pitchFamily="66" charset="-128"/>
              </a:rPr>
              <a:t>GIF academy</a:t>
            </a:r>
            <a:endParaRPr kumimoji="1" lang="ja-JP" altLang="en-US" sz="2400" b="0" dirty="0">
              <a:latin typeface="Century Gothic" panose="020B0502020202020204" pitchFamily="34" charset="0"/>
              <a:ea typeface="AR P顏眞楷書体H" panose="030009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2077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32648-477B-4A43-9D46-DAE92109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0515600" cy="4815996"/>
          </a:xfrm>
        </p:spPr>
        <p:txBody>
          <a:bodyPr/>
          <a:lstStyle>
            <a:lvl2pPr marL="685800" indent="-228600">
              <a:buFont typeface="游ゴシック" panose="020B0400000000000000" pitchFamily="50" charset="-128"/>
              <a:buChar char="−"/>
              <a:defRPr/>
            </a:lvl2pPr>
            <a:lvl3pPr marL="1143000" indent="-228600">
              <a:buFont typeface="游ゴシック" panose="020B0400000000000000" pitchFamily="50" charset="-128"/>
              <a:buChar char="∙"/>
              <a:defRPr/>
            </a:lvl3pPr>
            <a:lvl4pPr marL="1600200" indent="-228600">
              <a:buFont typeface="游ゴシック" panose="020B0400000000000000" pitchFamily="50" charset="-128"/>
              <a:buChar char="›"/>
              <a:defRPr/>
            </a:lvl4pPr>
            <a:lvl5pPr marL="2057400" indent="-228600">
              <a:buFont typeface="游ゴシック" panose="020B0400000000000000" pitchFamily="50" charset="-128"/>
              <a:buChar char="−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80D5B96-5C60-4A67-AFCD-B21CB4FA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6171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タイトル 12">
            <a:extLst>
              <a:ext uri="{FF2B5EF4-FFF2-40B4-BE49-F238E27FC236}">
                <a16:creationId xmlns:a16="http://schemas.microsoft.com/office/drawing/2014/main" id="{380D5B96-5C60-4A67-AFCD-B21CB4FA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0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89409F8-EA45-418E-82BE-AC3F77EFB8EA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9D4168DF-F529-4E13-8BE3-CA221CFEC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802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サマリ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4C7E0D-74A9-4B86-AB69-599D176F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0139A8-CC9E-4532-A515-254A86699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06B1B8-1AF3-434B-8280-C7303367339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8201" y="1333178"/>
            <a:ext cx="10515600" cy="219118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lIns="360000" tIns="216000" rIns="360000" bIns="216000" anchor="t" anchorCtr="0">
            <a:sp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D79A32D3-134A-4CE3-A056-4DF21D27B0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0" y="3648074"/>
            <a:ext cx="10515600" cy="25033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C5074BC-E1F6-41F5-AA0E-167124EC1255}"/>
              </a:ext>
            </a:extLst>
          </p:cNvPr>
          <p:cNvSpPr/>
          <p:nvPr userDrawn="1"/>
        </p:nvSpPr>
        <p:spPr>
          <a:xfrm flipH="1" flipV="1">
            <a:off x="-88553" y="779126"/>
            <a:ext cx="432000" cy="72000"/>
          </a:xfrm>
          <a:prstGeom prst="roundRect">
            <a:avLst>
              <a:gd name="adj" fmla="val 50000"/>
            </a:avLst>
          </a:prstGeom>
          <a:solidFill>
            <a:srgbClr val="1E50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428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97C095-A7F2-4984-ACC5-C9562C92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BA1709-158A-4617-99E8-415D5F793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2076"/>
            <a:ext cx="10515600" cy="4814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92E267-AC6E-4FB1-BD93-F966F906C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fld id="{DFD4F317-19D0-4848-B5EB-5B174DBE8CF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1CA0070-3FCF-4964-8C18-E1A8CF4992BD}"/>
              </a:ext>
            </a:extLst>
          </p:cNvPr>
          <p:cNvSpPr/>
          <p:nvPr userDrawn="1"/>
        </p:nvSpPr>
        <p:spPr>
          <a:xfrm>
            <a:off x="2119401" y="276264"/>
            <a:ext cx="80210" cy="8021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76EDB4-45DC-4270-AEAA-20B1365E1467}"/>
              </a:ext>
            </a:extLst>
          </p:cNvPr>
          <p:cNvSpPr txBox="1"/>
          <p:nvPr userDrawn="1"/>
        </p:nvSpPr>
        <p:spPr>
          <a:xfrm>
            <a:off x="-40105" y="0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0" dirty="0">
                <a:latin typeface="Century Gothic" panose="020B0502020202020204" pitchFamily="34" charset="0"/>
                <a:ea typeface="AR P顏眞楷書体H" panose="03000900000000000000" pitchFamily="66" charset="-128"/>
              </a:rPr>
              <a:t>GIF academy</a:t>
            </a:r>
            <a:endParaRPr kumimoji="1" lang="ja-JP" altLang="en-US" sz="2400" b="0" dirty="0">
              <a:latin typeface="Century Gothic" panose="020B0502020202020204" pitchFamily="34" charset="0"/>
              <a:ea typeface="AR P顏眞楷書体H" panose="030009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451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0" r:id="rId4"/>
    <p:sldLayoutId id="2147483661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nda.co.jp/safetymap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19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C7A9F-EAD0-4DB7-8F11-FD3BDBF8CC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社会におけるデータ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385DFE-3EAE-47C3-9A3E-8491392F74B6}"/>
              </a:ext>
            </a:extLst>
          </p:cNvPr>
          <p:cNvSpPr/>
          <p:nvPr/>
        </p:nvSpPr>
        <p:spPr>
          <a:xfrm>
            <a:off x="253218" y="900333"/>
            <a:ext cx="2053884" cy="2390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591A90-49E5-41AD-BFD4-9DD0FDFB3482}"/>
              </a:ext>
            </a:extLst>
          </p:cNvPr>
          <p:cNvSpPr txBox="1"/>
          <p:nvPr/>
        </p:nvSpPr>
        <p:spPr>
          <a:xfrm>
            <a:off x="5130141" y="6581001"/>
            <a:ext cx="1683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/>
              <a:t>作成：　</a:t>
            </a:r>
            <a:r>
              <a:rPr kumimoji="1" lang="en-US" altLang="ja-JP" sz="1200" dirty="0"/>
              <a:t>2023-01-3</a:t>
            </a:r>
            <a:r>
              <a:rPr kumimoji="1" lang="ja-JP" altLang="en-US" sz="1200" dirty="0"/>
              <a:t>１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D715099-7E47-4F41-AFB2-FDF8C42A6FB1}"/>
              </a:ext>
            </a:extLst>
          </p:cNvPr>
          <p:cNvSpPr/>
          <p:nvPr/>
        </p:nvSpPr>
        <p:spPr>
          <a:xfrm>
            <a:off x="4724341" y="3259326"/>
            <a:ext cx="249461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70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B06D271-DD89-44BD-8DFC-CEA562E2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データには様々な観点があります</a:t>
            </a:r>
            <a:endParaRPr kumimoji="1"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B92EA70-1F2F-4D7E-B1C0-7E7C60E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データって何でしょう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3D83AB-7C02-4AFA-83DE-B7FA0F04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55B0F1A7-DC9C-4709-A590-5EC9868C8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297405"/>
              </p:ext>
            </p:extLst>
          </p:nvPr>
        </p:nvGraphicFramePr>
        <p:xfrm>
          <a:off x="2346489" y="2284977"/>
          <a:ext cx="7249998" cy="405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583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3FEF2515-7873-4A38-BF65-34CCAC8D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文字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文字による文書や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、表等のデータ。</a:t>
            </a:r>
            <a:endParaRPr kumimoji="1" lang="en-US" altLang="ja-JP" dirty="0"/>
          </a:p>
          <a:p>
            <a:r>
              <a:rPr lang="ja-JP" altLang="en-US" dirty="0"/>
              <a:t>音</a:t>
            </a:r>
            <a:endParaRPr lang="en-US" altLang="ja-JP" dirty="0"/>
          </a:p>
          <a:p>
            <a:pPr lvl="1"/>
            <a:r>
              <a:rPr lang="ja-JP" altLang="en-US" dirty="0"/>
              <a:t>会議録、騒音等のデータ。</a:t>
            </a:r>
            <a:endParaRPr lang="en-US" altLang="ja-JP" dirty="0"/>
          </a:p>
          <a:p>
            <a:r>
              <a:rPr kumimoji="1" lang="ja-JP" altLang="en-US" dirty="0"/>
              <a:t>画像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商品画像、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、監視カメラ等のデータ。</a:t>
            </a:r>
            <a:endParaRPr kumimoji="1" lang="en-US" altLang="ja-JP" dirty="0"/>
          </a:p>
          <a:p>
            <a:r>
              <a:rPr kumimoji="1" lang="ja-JP" altLang="en-US" dirty="0"/>
              <a:t>動画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広報、セミナー等のデータ。字幕データがついているものもある。</a:t>
            </a:r>
            <a:endParaRPr kumimoji="1" lang="en-US" altLang="ja-JP" dirty="0"/>
          </a:p>
          <a:p>
            <a:r>
              <a:rPr kumimoji="1" lang="ja-JP" altLang="en-US" dirty="0"/>
              <a:t>数値データ（センサーデータ）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センサーの計測値などのデータ。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09E71E8-3FC0-44A4-9EEF-C317C25D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データの種類（種類）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33A046-832B-47E7-A269-A8FD1C9CD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6327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CF75657D-81C6-490F-B540-154A50D8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構造化データ</a:t>
            </a:r>
            <a:endParaRPr kumimoji="1" lang="en-US" altLang="ja-JP" dirty="0"/>
          </a:p>
          <a:p>
            <a:pPr lvl="1"/>
            <a:r>
              <a:rPr lang="ja-JP" altLang="en-US" dirty="0"/>
              <a:t>主に文字や数値のデータです。</a:t>
            </a:r>
            <a:endParaRPr lang="en-US" altLang="ja-JP" dirty="0"/>
          </a:p>
          <a:p>
            <a:pPr lvl="1"/>
            <a:r>
              <a:rPr lang="ja-JP" altLang="en-US" dirty="0"/>
              <a:t>データが「タイトル」「日付」「概要」「場所」「連絡先」のようにデータ項目の組み合わせでできています。</a:t>
            </a:r>
            <a:endParaRPr lang="en-US" altLang="ja-JP" dirty="0"/>
          </a:p>
          <a:p>
            <a:pPr lvl="1"/>
            <a:r>
              <a:rPr lang="ja-JP" altLang="en-US" dirty="0"/>
              <a:t>入力確認や補助が行いやすく、データの活用、</a:t>
            </a:r>
            <a:r>
              <a:rPr lang="en-US" altLang="ja-JP" dirty="0"/>
              <a:t>AI</a:t>
            </a:r>
            <a:r>
              <a:rPr lang="ja-JP" altLang="en-US" dirty="0"/>
              <a:t>等による解析も行いやすいデータです。</a:t>
            </a:r>
            <a:endParaRPr lang="en-US" altLang="ja-JP" dirty="0"/>
          </a:p>
          <a:p>
            <a:r>
              <a:rPr kumimoji="1" lang="ja-JP" altLang="en-US" dirty="0"/>
              <a:t>非構造化データ</a:t>
            </a:r>
            <a:endParaRPr kumimoji="1" lang="en-US" altLang="ja-JP" dirty="0"/>
          </a:p>
          <a:p>
            <a:pPr lvl="1"/>
            <a:r>
              <a:rPr lang="ja-JP" altLang="en-US" dirty="0"/>
              <a:t>文章、音声、画像、動画等のデータで、データを解析しないと高度な活用が難しいデータです。</a:t>
            </a:r>
            <a:endParaRPr lang="en-US" altLang="ja-JP" dirty="0"/>
          </a:p>
          <a:p>
            <a:pPr lvl="1"/>
            <a:r>
              <a:rPr lang="ja-JP" altLang="en-US" dirty="0"/>
              <a:t>データ全体の</a:t>
            </a:r>
            <a:r>
              <a:rPr lang="en-US" altLang="ja-JP" dirty="0"/>
              <a:t>80</a:t>
            </a:r>
            <a:r>
              <a:rPr lang="ja-JP" altLang="en-US" dirty="0"/>
              <a:t>％が非構造データと言われています。</a:t>
            </a:r>
            <a:endParaRPr lang="en-US" altLang="ja-JP" dirty="0"/>
          </a:p>
          <a:p>
            <a:r>
              <a:rPr kumimoji="1" lang="ja-JP" altLang="en-US" dirty="0"/>
              <a:t>メタデータ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「データ名称」「作成日」等、データを解説するための見出し情報のデータです。データの検索用に使います。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2C0782E-33F8-4475-9D28-BC260900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データの種類（構造等）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3D67C4-F8ED-4357-A586-80A774A7C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39791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E3155-7944-49E4-B777-66C79A16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1190402" cy="4815996"/>
          </a:xfrm>
        </p:spPr>
        <p:txBody>
          <a:bodyPr/>
          <a:lstStyle/>
          <a:p>
            <a:r>
              <a:rPr lang="ja-JP" altLang="en-US" dirty="0"/>
              <a:t>行動ログデータ</a:t>
            </a:r>
            <a:endParaRPr lang="en-US" altLang="ja-JP" dirty="0"/>
          </a:p>
          <a:p>
            <a:pPr lvl="1"/>
            <a:r>
              <a:rPr lang="ja-JP" altLang="en-US" dirty="0"/>
              <a:t>人が行動することで、購買や健康等の様々なデータが蓄積されます。誰がどのデータにアクセスしたかというアクセスログも行動ログの一種です。</a:t>
            </a:r>
            <a:endParaRPr lang="en-US" altLang="ja-JP" dirty="0"/>
          </a:p>
          <a:p>
            <a:r>
              <a:rPr lang="ja-JP" altLang="en-US" dirty="0"/>
              <a:t>機械の稼働ログデータ、センサーデータ</a:t>
            </a:r>
            <a:endParaRPr lang="en-US" altLang="ja-JP" dirty="0"/>
          </a:p>
          <a:p>
            <a:pPr lvl="1"/>
            <a:r>
              <a:rPr lang="ja-JP" altLang="en-US" dirty="0"/>
              <a:t>機器や都市に設置されたセンサーから自動収集されるデータです。一定間隔で取得するデータ、障害発生時に取得するデータ等があります。</a:t>
            </a:r>
            <a:endParaRPr lang="en-US" altLang="ja-JP" dirty="0"/>
          </a:p>
          <a:p>
            <a:r>
              <a:rPr lang="ja-JP" altLang="en-US" dirty="0"/>
              <a:t>実験データ、調査データ</a:t>
            </a:r>
            <a:endParaRPr lang="en-US" altLang="ja-JP" dirty="0"/>
          </a:p>
          <a:p>
            <a:pPr lvl="1"/>
            <a:r>
              <a:rPr lang="ja-JP" altLang="en-US" dirty="0"/>
              <a:t>実験や調査の目的に応じて収集されるデータです。</a:t>
            </a:r>
            <a:r>
              <a:rPr lang="en-US" altLang="ja-JP" dirty="0"/>
              <a:t>Web</a:t>
            </a:r>
            <a:r>
              <a:rPr lang="ja-JP" altLang="en-US" dirty="0"/>
              <a:t>フォームを使ったアンケート等があります。調査対象の年齢や地域の分布、調査数等、調査結果が偏らないような配慮が必要です。</a:t>
            </a:r>
            <a:endParaRPr lang="en-US" altLang="ja-JP" dirty="0"/>
          </a:p>
          <a:p>
            <a:r>
              <a:rPr lang="ja-JP" altLang="en-US" dirty="0"/>
              <a:t>生体データ</a:t>
            </a:r>
            <a:endParaRPr lang="en-US" altLang="ja-JP" dirty="0"/>
          </a:p>
          <a:p>
            <a:pPr lvl="1"/>
            <a:r>
              <a:rPr lang="ja-JP" altLang="en-US" dirty="0"/>
              <a:t>指紋や虹彩、顔画像、声、健康情報といった人体に由来するデータです。本人確認や健康管理などに用いられます。</a:t>
            </a:r>
            <a:endParaRPr lang="en-US" altLang="ja-JP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1B8D9C8-DFF5-41DA-AED0-AFD55DF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</p:spPr>
        <p:txBody>
          <a:bodyPr/>
          <a:lstStyle/>
          <a:p>
            <a:r>
              <a:rPr lang="ja-JP" altLang="en-US" dirty="0"/>
              <a:t>データの種類（取得方法）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367321-29E7-40D0-93CF-A88B3432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0366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E3155-7944-49E4-B777-66C79A16F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1190402" cy="4815996"/>
          </a:xfrm>
        </p:spPr>
        <p:txBody>
          <a:bodyPr/>
          <a:lstStyle/>
          <a:p>
            <a:r>
              <a:rPr lang="ja-JP" altLang="en-US" dirty="0"/>
              <a:t>１次データ</a:t>
            </a:r>
            <a:endParaRPr lang="en-US" altLang="ja-JP" dirty="0"/>
          </a:p>
          <a:p>
            <a:pPr lvl="1"/>
            <a:r>
              <a:rPr lang="ja-JP" altLang="en-US" dirty="0"/>
              <a:t>情報源から直接取得したデータです。エラーデータ等を含む場合があります。</a:t>
            </a:r>
            <a:endParaRPr lang="en-US" altLang="ja-JP" dirty="0"/>
          </a:p>
          <a:p>
            <a:r>
              <a:rPr lang="ja-JP" altLang="en-US" dirty="0"/>
              <a:t>２次データ</a:t>
            </a:r>
            <a:endParaRPr lang="en-US" altLang="ja-JP" dirty="0"/>
          </a:p>
          <a:p>
            <a:pPr lvl="1"/>
            <a:r>
              <a:rPr lang="ja-JP" altLang="en-US" dirty="0"/>
              <a:t>情報の編集やクレンジングされた使いやすいデータです。</a:t>
            </a:r>
            <a:endParaRPr lang="en-US" altLang="ja-JP" dirty="0"/>
          </a:p>
          <a:p>
            <a:pPr lvl="2"/>
            <a:r>
              <a:rPr lang="ja-JP" altLang="en-US" dirty="0"/>
              <a:t>１次データ等の原データの編集方法、取得方法、中間関与者の情報が求められます。（プロビナンス情報）</a:t>
            </a:r>
            <a:endParaRPr lang="en-US" altLang="ja-JP" dirty="0"/>
          </a:p>
          <a:p>
            <a:pPr lvl="1"/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/>
              <a:t>1</a:t>
            </a:r>
            <a:r>
              <a:rPr lang="ja-JP" altLang="en-US" dirty="0"/>
              <a:t>次データは、整理されていなかったり処理が大変ですが、エラーの原因や少数意見等、中間者が省略してしまう情報を含んでいる場合があります。</a:t>
            </a:r>
            <a:r>
              <a:rPr lang="en-US" altLang="ja-JP" dirty="0"/>
              <a:t>2</a:t>
            </a:r>
            <a:r>
              <a:rPr lang="ja-JP" altLang="en-US" dirty="0"/>
              <a:t>次データを使いながら</a:t>
            </a:r>
            <a:r>
              <a:rPr lang="en-US" altLang="ja-JP" dirty="0"/>
              <a:t>1</a:t>
            </a:r>
            <a:r>
              <a:rPr lang="ja-JP" altLang="en-US" dirty="0"/>
              <a:t>次データを必要に応じて参照するなど、目的に応じてデータを使い分けます。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1B8D9C8-DFF5-41DA-AED0-AFD55DFA4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</p:spPr>
        <p:txBody>
          <a:bodyPr/>
          <a:lstStyle/>
          <a:p>
            <a:r>
              <a:rPr lang="ja-JP" altLang="en-US" dirty="0"/>
              <a:t>データの種類（取得主体）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367321-29E7-40D0-93CF-A88B34320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497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E0FAA161-2614-41ED-9D82-14CA049F2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個人を特定できる「氏名」等の情報です。</a:t>
            </a:r>
            <a:endParaRPr kumimoji="1" lang="en-US" altLang="ja-JP" dirty="0"/>
          </a:p>
          <a:p>
            <a:r>
              <a:rPr kumimoji="1" lang="ja-JP" altLang="en-US" dirty="0"/>
              <a:t>複数のデータを組み合わせることで、個人が特定できてしまうため、個人情報になり得る情報というものもあります。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個人情報を使うことで、個人の嗜好に合わせた情報を提供したり、手続きでの入力を自動化したりすることができます。利便性と安全性を考えて、利用者の同意のもとで活用することが求められています。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最近では、同意の下に民間サービスに個人の氏名や生年月日、住所、決済情報を預けたり、健康情報を預ける人も多いです。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2939459-A96D-47EC-AF7D-3D2F3564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データの種類（</a:t>
            </a:r>
            <a:r>
              <a:rPr kumimoji="1" lang="ja-JP" altLang="en-US" dirty="0"/>
              <a:t>個人情報）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8E8EA7-8AD8-469D-A5EE-9FF1B7E95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00572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C65A8B0-88B3-417E-8619-D221880E0B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C534C3-CABF-42F7-B8F8-78514FD06A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E625E9B-E38E-4851-85DE-4A2D0584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181"/>
            <a:ext cx="10515600" cy="591252"/>
          </a:xfrm>
        </p:spPr>
        <p:txBody>
          <a:bodyPr/>
          <a:lstStyle/>
          <a:p>
            <a:r>
              <a:rPr lang="ja-JP" altLang="en-US" dirty="0"/>
              <a:t>社会におけるデータの活用と管理</a:t>
            </a:r>
          </a:p>
        </p:txBody>
      </p:sp>
    </p:spTree>
    <p:extLst>
      <p:ext uri="{BB962C8B-B14F-4D97-AF65-F5344CB8AC3E}">
        <p14:creationId xmlns:p14="http://schemas.microsoft.com/office/powerpoint/2010/main" val="420747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F05ED71-C00D-DAD9-53B8-9A414D40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6901"/>
            <a:ext cx="12178380" cy="48159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データを知識にして、更に、新たなものを生み出せるサイクルが必要です。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A992735-4F2A-6E68-A7F9-DD18FE89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88" y="415371"/>
            <a:ext cx="10515600" cy="591252"/>
          </a:xfrm>
        </p:spPr>
        <p:txBody>
          <a:bodyPr/>
          <a:lstStyle/>
          <a:p>
            <a:r>
              <a:rPr kumimoji="1" lang="ja-JP" altLang="en-US" dirty="0"/>
              <a:t>データのサイクルを見てみましょう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0FA8A8-EE68-F4BF-5C7D-0C44B00CD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17</a:t>
            </a:fld>
            <a:endParaRPr lang="ja-JP" altLang="en-US"/>
          </a:p>
        </p:txBody>
      </p:sp>
      <p:pic>
        <p:nvPicPr>
          <p:cNvPr id="6" name="コンテンツ プレースホルダー 18" descr="図形&#10;&#10;低い精度で自動的に生成された説明">
            <a:extLst>
              <a:ext uri="{FF2B5EF4-FFF2-40B4-BE49-F238E27FC236}">
                <a16:creationId xmlns:a16="http://schemas.microsoft.com/office/drawing/2014/main" id="{FFB5D5F7-295D-5EF2-B8B3-18AD89C34B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618" y="1382075"/>
            <a:ext cx="1358030" cy="1358030"/>
          </a:xfrm>
          <a:prstGeom prst="rect">
            <a:avLst/>
          </a:prstGeom>
        </p:spPr>
      </p:pic>
      <p:sp>
        <p:nvSpPr>
          <p:cNvPr id="7" name="円弧 6">
            <a:extLst>
              <a:ext uri="{FF2B5EF4-FFF2-40B4-BE49-F238E27FC236}">
                <a16:creationId xmlns:a16="http://schemas.microsoft.com/office/drawing/2014/main" id="{0A9317C7-10C9-7479-1981-C270DBBA33A5}"/>
              </a:ext>
            </a:extLst>
          </p:cNvPr>
          <p:cNvSpPr/>
          <p:nvPr/>
        </p:nvSpPr>
        <p:spPr>
          <a:xfrm rot="19508214">
            <a:off x="139262" y="3565788"/>
            <a:ext cx="9206896" cy="1965383"/>
          </a:xfrm>
          <a:prstGeom prst="arc">
            <a:avLst>
              <a:gd name="adj1" fmla="val 11178368"/>
              <a:gd name="adj2" fmla="val 10351170"/>
            </a:avLst>
          </a:prstGeom>
          <a:ln w="254000">
            <a:solidFill>
              <a:srgbClr val="0066FF"/>
            </a:solidFill>
            <a:headEnd type="none" w="med" len="med"/>
            <a:tailEnd type="triangl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5E79D0-B34C-6F0B-3786-E836C179204D}"/>
              </a:ext>
            </a:extLst>
          </p:cNvPr>
          <p:cNvSpPr txBox="1"/>
          <p:nvPr/>
        </p:nvSpPr>
        <p:spPr>
          <a:xfrm>
            <a:off x="819827" y="5211880"/>
            <a:ext cx="1208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Signal</a:t>
            </a:r>
            <a:endParaRPr kumimoji="1" lang="ja-JP" altLang="en-US" sz="24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BB4E00-C396-60BD-B0F9-EA19C6C6D4E2}"/>
              </a:ext>
            </a:extLst>
          </p:cNvPr>
          <p:cNvSpPr txBox="1"/>
          <p:nvPr/>
        </p:nvSpPr>
        <p:spPr>
          <a:xfrm>
            <a:off x="94766" y="6177056"/>
            <a:ext cx="120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Event</a:t>
            </a:r>
            <a:endParaRPr kumimoji="1" lang="ja-JP" altLang="en-US" sz="2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8F50BD-A3CB-6F77-80B6-AECBB68B2F2D}"/>
              </a:ext>
            </a:extLst>
          </p:cNvPr>
          <p:cNvSpPr txBox="1"/>
          <p:nvPr/>
        </p:nvSpPr>
        <p:spPr>
          <a:xfrm>
            <a:off x="2206822" y="4141831"/>
            <a:ext cx="98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Data</a:t>
            </a:r>
            <a:endParaRPr kumimoji="1" lang="ja-JP" altLang="en-US" sz="24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92EE62-24D9-034A-BC9B-279AD8C14E35}"/>
              </a:ext>
            </a:extLst>
          </p:cNvPr>
          <p:cNvSpPr txBox="1"/>
          <p:nvPr/>
        </p:nvSpPr>
        <p:spPr>
          <a:xfrm>
            <a:off x="2682745" y="3314751"/>
            <a:ext cx="2089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Information</a:t>
            </a:r>
            <a:endParaRPr kumimoji="1" lang="ja-JP" altLang="en-US" sz="2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3D63829-5AA1-F6AA-DE21-5BB2AD01A875}"/>
              </a:ext>
            </a:extLst>
          </p:cNvPr>
          <p:cNvSpPr txBox="1"/>
          <p:nvPr/>
        </p:nvSpPr>
        <p:spPr>
          <a:xfrm>
            <a:off x="4714129" y="2470480"/>
            <a:ext cx="1952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Intelligence</a:t>
            </a:r>
            <a:endParaRPr kumimoji="1" lang="ja-JP" altLang="en-US" sz="2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6ACD66-058A-8F12-CD30-26E674C9DFE3}"/>
              </a:ext>
            </a:extLst>
          </p:cNvPr>
          <p:cNvSpPr txBox="1"/>
          <p:nvPr/>
        </p:nvSpPr>
        <p:spPr>
          <a:xfrm>
            <a:off x="2044704" y="6230598"/>
            <a:ext cx="149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Action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302FEBA-4D2E-C7D6-122B-3CBEB6A4EFD0}"/>
              </a:ext>
            </a:extLst>
          </p:cNvPr>
          <p:cNvSpPr txBox="1"/>
          <p:nvPr/>
        </p:nvSpPr>
        <p:spPr>
          <a:xfrm>
            <a:off x="3653422" y="6015461"/>
            <a:ext cx="149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Decision</a:t>
            </a:r>
          </a:p>
        </p:txBody>
      </p:sp>
      <p:pic>
        <p:nvPicPr>
          <p:cNvPr id="15" name="図 14" descr="図形&#10;&#10;低い精度で自動的に生成された説明">
            <a:extLst>
              <a:ext uri="{FF2B5EF4-FFF2-40B4-BE49-F238E27FC236}">
                <a16:creationId xmlns:a16="http://schemas.microsoft.com/office/drawing/2014/main" id="{EFB0B25A-0F65-B525-7AF4-CECBFE59D1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5859" y="2255251"/>
            <a:ext cx="1268898" cy="1268898"/>
          </a:xfrm>
          <a:prstGeom prst="rect">
            <a:avLst/>
          </a:prstGeom>
        </p:spPr>
      </p:pic>
      <p:pic>
        <p:nvPicPr>
          <p:cNvPr id="16" name="図 15" descr="図形&#10;&#10;低い精度で自動的に生成された説明">
            <a:extLst>
              <a:ext uri="{FF2B5EF4-FFF2-40B4-BE49-F238E27FC236}">
                <a16:creationId xmlns:a16="http://schemas.microsoft.com/office/drawing/2014/main" id="{29B9D726-B9BB-9995-83AD-2FE82361D7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88" y="4131831"/>
            <a:ext cx="1766418" cy="1766418"/>
          </a:xfrm>
          <a:prstGeom prst="rect">
            <a:avLst/>
          </a:prstGeom>
        </p:spPr>
      </p:pic>
      <p:pic>
        <p:nvPicPr>
          <p:cNvPr id="17" name="図 16" descr="図形&#10;&#10;低い精度で自動的に生成された説明">
            <a:extLst>
              <a:ext uri="{FF2B5EF4-FFF2-40B4-BE49-F238E27FC236}">
                <a16:creationId xmlns:a16="http://schemas.microsoft.com/office/drawing/2014/main" id="{9DB426B3-7EED-5ECD-4EBB-42A242E6D73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0233" y="3291440"/>
            <a:ext cx="1526759" cy="1526759"/>
          </a:xfrm>
          <a:prstGeom prst="rect">
            <a:avLst/>
          </a:prstGeom>
        </p:spPr>
      </p:pic>
      <p:pic>
        <p:nvPicPr>
          <p:cNvPr id="18" name="図 17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BD0019A3-A8C6-DD16-105A-C46C07D8373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8254" y="1849810"/>
            <a:ext cx="955766" cy="955766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7EE22A53-EA92-4F1E-014C-9D8A48BFA0C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463" y="5761411"/>
            <a:ext cx="750330" cy="750330"/>
          </a:xfrm>
          <a:prstGeom prst="rect">
            <a:avLst/>
          </a:prstGeom>
        </p:spPr>
      </p:pic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9382FEB6-7CF1-BA60-F03D-977115BBAF3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9" y="5515503"/>
            <a:ext cx="1001148" cy="1001918"/>
          </a:xfrm>
          <a:prstGeom prst="rect">
            <a:avLst/>
          </a:prstGeom>
        </p:spPr>
      </p:pic>
      <p:sp>
        <p:nvSpPr>
          <p:cNvPr id="21" name="Text Box 14">
            <a:extLst>
              <a:ext uri="{FF2B5EF4-FFF2-40B4-BE49-F238E27FC236}">
                <a16:creationId xmlns:a16="http://schemas.microsoft.com/office/drawing/2014/main" id="{45A34A60-A070-E5FF-C760-63E40EA7F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177" y="4951632"/>
            <a:ext cx="813043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収集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Collect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3486723C-A1ED-BC41-A81E-0F2CD951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4" y="3494848"/>
            <a:ext cx="898003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分析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Analyze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B52547C3-47E4-6E12-DDC3-BCF0DA3C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5514" y="3142192"/>
            <a:ext cx="904991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確認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confirm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 Box 15">
            <a:extLst>
              <a:ext uri="{FF2B5EF4-FFF2-40B4-BE49-F238E27FC236}">
                <a16:creationId xmlns:a16="http://schemas.microsoft.com/office/drawing/2014/main" id="{55B7AC3C-2CCC-7D21-6204-245B0DD0C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78" y="4125297"/>
            <a:ext cx="870751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処理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Process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71419B88-0CF9-8996-7A1B-F05DB6F9A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776" y="1769110"/>
            <a:ext cx="1554593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融合</a:t>
            </a:r>
            <a:r>
              <a:rPr lang="en-US" altLang="ja-JP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関連付け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Fuse/Correlate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AE7CBE10-284B-C8A7-44A8-B99455E5D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68" y="5740939"/>
            <a:ext cx="1640193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意志決定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Decide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3DAD6426-B73C-5533-3F47-C414ADA3E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438" y="4481917"/>
            <a:ext cx="198932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評価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Evaluate/Judge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0DAC25BE-0563-47DA-0540-FF9E3A63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5540" y="4884477"/>
            <a:ext cx="2271776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創造</a:t>
            </a:r>
            <a:r>
              <a:rPr lang="en-US" altLang="ja-JP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直観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Create/intuit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37978309-098A-B61A-A78C-9FBDEEB7D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522" y="1653720"/>
            <a:ext cx="1939955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位置付け</a:t>
            </a:r>
            <a:r>
              <a:rPr lang="en-US" altLang="ja-JP" sz="16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理解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l"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Orient/Understand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8F2E1312-BEB2-0328-80DB-8A598899E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6" y="5530685"/>
            <a:ext cx="950709" cy="61555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観測</a:t>
            </a:r>
            <a:endParaRPr lang="en-US" altLang="ja-JP" sz="1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Observe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BF7188E-6116-CBA4-2A96-55A2B74C7976}"/>
              </a:ext>
            </a:extLst>
          </p:cNvPr>
          <p:cNvSpPr txBox="1"/>
          <p:nvPr/>
        </p:nvSpPr>
        <p:spPr>
          <a:xfrm>
            <a:off x="5752807" y="5284671"/>
            <a:ext cx="182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Idea/Plan</a:t>
            </a:r>
          </a:p>
        </p:txBody>
      </p:sp>
      <p:sp>
        <p:nvSpPr>
          <p:cNvPr id="32" name="爆発: 8 pt 31">
            <a:extLst>
              <a:ext uri="{FF2B5EF4-FFF2-40B4-BE49-F238E27FC236}">
                <a16:creationId xmlns:a16="http://schemas.microsoft.com/office/drawing/2014/main" id="{5BF56F7B-A31D-2111-05D7-52612169F8B9}"/>
              </a:ext>
            </a:extLst>
          </p:cNvPr>
          <p:cNvSpPr/>
          <p:nvPr/>
        </p:nvSpPr>
        <p:spPr>
          <a:xfrm>
            <a:off x="10325279" y="2804376"/>
            <a:ext cx="1039783" cy="118319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8910E3-D6FE-6E38-FAC2-1CE8BE8C0ECB}"/>
              </a:ext>
            </a:extLst>
          </p:cNvPr>
          <p:cNvSpPr txBox="1"/>
          <p:nvPr/>
        </p:nvSpPr>
        <p:spPr>
          <a:xfrm>
            <a:off x="10459956" y="3069814"/>
            <a:ext cx="1225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Spark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49E627-4ACD-D7B5-E3B6-BE2DC984E27E}"/>
              </a:ext>
            </a:extLst>
          </p:cNvPr>
          <p:cNvSpPr txBox="1"/>
          <p:nvPr/>
        </p:nvSpPr>
        <p:spPr>
          <a:xfrm>
            <a:off x="9814337" y="3723115"/>
            <a:ext cx="1970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</a:rPr>
              <a:t>Experience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86DAFC-3177-CBF1-5192-34622703433C}"/>
              </a:ext>
            </a:extLst>
          </p:cNvPr>
          <p:cNvSpPr txBox="1"/>
          <p:nvPr/>
        </p:nvSpPr>
        <p:spPr>
          <a:xfrm>
            <a:off x="9252892" y="3343936"/>
            <a:ext cx="149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</a:rPr>
              <a:t>Wisdom</a:t>
            </a:r>
          </a:p>
        </p:txBody>
      </p:sp>
      <p:pic>
        <p:nvPicPr>
          <p:cNvPr id="36" name="図 35" descr="図形&#10;&#10;低い精度で自動的に生成された説明">
            <a:extLst>
              <a:ext uri="{FF2B5EF4-FFF2-40B4-BE49-F238E27FC236}">
                <a16:creationId xmlns:a16="http://schemas.microsoft.com/office/drawing/2014/main" id="{7415E534-CC76-E703-C0C0-B21775C068CF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7803" y="5096606"/>
            <a:ext cx="1257439" cy="125743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58E8CC0-BB82-7EA9-1C05-EC0CB180257C}"/>
              </a:ext>
            </a:extLst>
          </p:cNvPr>
          <p:cNvSpPr txBox="1"/>
          <p:nvPr/>
        </p:nvSpPr>
        <p:spPr>
          <a:xfrm>
            <a:off x="9485499" y="2591331"/>
            <a:ext cx="2005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Knowledge</a:t>
            </a:r>
            <a:endParaRPr kumimoji="1" lang="ja-JP" altLang="en-US" sz="2400" b="1" dirty="0"/>
          </a:p>
        </p:txBody>
      </p:sp>
      <p:pic>
        <p:nvPicPr>
          <p:cNvPr id="38" name="図 37" descr="図形&#10;&#10;低い精度で自動的に生成された説明">
            <a:extLst>
              <a:ext uri="{FF2B5EF4-FFF2-40B4-BE49-F238E27FC236}">
                <a16:creationId xmlns:a16="http://schemas.microsoft.com/office/drawing/2014/main" id="{C24B89D0-F7D7-A0FA-E204-F7BAEB2DFBBD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636" y="3626699"/>
            <a:ext cx="1001919" cy="1001919"/>
          </a:xfrm>
          <a:prstGeom prst="rect">
            <a:avLst/>
          </a:prstGeom>
        </p:spPr>
      </p:pic>
      <p:pic>
        <p:nvPicPr>
          <p:cNvPr id="39" name="図 38" descr="図形&#10;&#10;低い精度で自動的に生成された説明">
            <a:extLst>
              <a:ext uri="{FF2B5EF4-FFF2-40B4-BE49-F238E27FC236}">
                <a16:creationId xmlns:a16="http://schemas.microsoft.com/office/drawing/2014/main" id="{72EE7666-0081-455D-D86D-8737950D4090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446" y="4137096"/>
            <a:ext cx="714153" cy="714153"/>
          </a:xfrm>
          <a:prstGeom prst="rect">
            <a:avLst/>
          </a:prstGeom>
        </p:spPr>
      </p:pic>
      <p:pic>
        <p:nvPicPr>
          <p:cNvPr id="40" name="図 39" descr="アイコン&#10;&#10;自動的に生成された説明">
            <a:extLst>
              <a:ext uri="{FF2B5EF4-FFF2-40B4-BE49-F238E27FC236}">
                <a16:creationId xmlns:a16="http://schemas.microsoft.com/office/drawing/2014/main" id="{C1023A25-1BAD-BA85-68DA-E10518CFD0C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892" y="6362017"/>
            <a:ext cx="455954" cy="461665"/>
          </a:xfrm>
          <a:prstGeom prst="rect">
            <a:avLst/>
          </a:prstGeom>
        </p:spPr>
      </p:pic>
      <p:sp>
        <p:nvSpPr>
          <p:cNvPr id="41" name="矢印: 下 40">
            <a:extLst>
              <a:ext uri="{FF2B5EF4-FFF2-40B4-BE49-F238E27FC236}">
                <a16:creationId xmlns:a16="http://schemas.microsoft.com/office/drawing/2014/main" id="{20F364DB-0224-3101-CC79-DDAEF66F1AE1}"/>
              </a:ext>
            </a:extLst>
          </p:cNvPr>
          <p:cNvSpPr/>
          <p:nvPr/>
        </p:nvSpPr>
        <p:spPr>
          <a:xfrm rot="5156237">
            <a:off x="11314364" y="3103302"/>
            <a:ext cx="353831" cy="278407"/>
          </a:xfrm>
          <a:prstGeom prst="downArrow">
            <a:avLst/>
          </a:prstGeom>
          <a:solidFill>
            <a:srgbClr val="A2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D4CE83-F6DD-A053-AC9D-1611B5ADBB12}"/>
              </a:ext>
            </a:extLst>
          </p:cNvPr>
          <p:cNvSpPr txBox="1"/>
          <p:nvPr/>
        </p:nvSpPr>
        <p:spPr>
          <a:xfrm>
            <a:off x="11631015" y="3028640"/>
            <a:ext cx="633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</a:rPr>
              <a:t>AI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329FCF7-481B-8BB7-615C-BB56D905E29C}"/>
              </a:ext>
            </a:extLst>
          </p:cNvPr>
          <p:cNvSpPr txBox="1"/>
          <p:nvPr/>
        </p:nvSpPr>
        <p:spPr>
          <a:xfrm>
            <a:off x="7815575" y="2702433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フローから</a:t>
            </a:r>
            <a:endParaRPr kumimoji="1" lang="en-US" altLang="ja-JP" sz="1400" dirty="0"/>
          </a:p>
          <a:p>
            <a:r>
              <a:rPr kumimoji="1" lang="ja-JP" altLang="en-US" sz="1400" dirty="0"/>
              <a:t>ストックへ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54A23F3-03DB-46EF-9ED2-D3984A601F67}"/>
              </a:ext>
            </a:extLst>
          </p:cNvPr>
          <p:cNvCxnSpPr>
            <a:cxnSpLocks/>
          </p:cNvCxnSpPr>
          <p:nvPr/>
        </p:nvCxnSpPr>
        <p:spPr>
          <a:xfrm flipV="1">
            <a:off x="691594" y="1592516"/>
            <a:ext cx="4090523" cy="1803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15">
            <a:extLst>
              <a:ext uri="{FF2B5EF4-FFF2-40B4-BE49-F238E27FC236}">
                <a16:creationId xmlns:a16="http://schemas.microsoft.com/office/drawing/2014/main" id="{9C197535-0B5F-4A58-8F4A-6F07A1EE1C7E}"/>
              </a:ext>
            </a:extLst>
          </p:cNvPr>
          <p:cNvSpPr txBox="1">
            <a:spLocks noChangeArrowheads="1"/>
          </p:cNvSpPr>
          <p:nvPr/>
        </p:nvSpPr>
        <p:spPr bwMode="auto">
          <a:xfrm rot="20113926">
            <a:off x="1336071" y="2198186"/>
            <a:ext cx="2236510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1600" dirty="0">
                <a:solidFill>
                  <a:schemeClr val="accent1">
                    <a:lumMod val="75000"/>
                  </a:schemeClr>
                </a:solidFill>
              </a:rPr>
              <a:t>フローからストックへ</a:t>
            </a:r>
            <a:endParaRPr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8214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747C3B0E-DF7D-4ECA-9A95-9722FCAE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調査会社</a:t>
            </a:r>
            <a:r>
              <a:rPr kumimoji="1" lang="en-US" altLang="ja-JP" dirty="0"/>
              <a:t>IDC</a:t>
            </a:r>
            <a:r>
              <a:rPr kumimoji="1" lang="ja-JP" altLang="en-US" dirty="0"/>
              <a:t>が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年に公表した「</a:t>
            </a:r>
            <a:r>
              <a:rPr kumimoji="1" lang="en-US" altLang="ja-JP" dirty="0"/>
              <a:t>Data age 2025</a:t>
            </a:r>
            <a:r>
              <a:rPr kumimoji="1" lang="ja-JP" altLang="en-US" dirty="0"/>
              <a:t>」では、</a:t>
            </a:r>
            <a:r>
              <a:rPr kumimoji="1" lang="en-US" altLang="ja-JP" dirty="0"/>
              <a:t>2018</a:t>
            </a:r>
            <a:r>
              <a:rPr kumimoji="1" lang="ja-JP" altLang="en-US" dirty="0"/>
              <a:t>年に</a:t>
            </a:r>
            <a:r>
              <a:rPr kumimoji="1" lang="en-US" altLang="ja-JP" dirty="0"/>
              <a:t>33ZB</a:t>
            </a:r>
            <a:r>
              <a:rPr kumimoji="1" lang="ja-JP" altLang="en-US" dirty="0"/>
              <a:t>のデータ量が</a:t>
            </a:r>
            <a:r>
              <a:rPr kumimoji="1" lang="en-US" altLang="ja-JP" dirty="0"/>
              <a:t>2025</a:t>
            </a:r>
            <a:r>
              <a:rPr kumimoji="1" lang="ja-JP" altLang="en-US" dirty="0"/>
              <a:t>年には</a:t>
            </a:r>
            <a:r>
              <a:rPr kumimoji="1" lang="en-US" altLang="ja-JP" dirty="0"/>
              <a:t>175ZB</a:t>
            </a:r>
            <a:r>
              <a:rPr kumimoji="1" lang="ja-JP" altLang="en-US" dirty="0"/>
              <a:t>になると予想しています。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kumimoji="1" lang="ja-JP" altLang="en-US" dirty="0"/>
              <a:t>年には、</a:t>
            </a:r>
            <a:r>
              <a:rPr kumimoji="1" lang="en-US" altLang="ja-JP" dirty="0"/>
              <a:t>90ZB</a:t>
            </a:r>
            <a:r>
              <a:rPr kumimoji="1" lang="ja-JP" altLang="en-US" dirty="0"/>
              <a:t>は</a:t>
            </a:r>
            <a:r>
              <a:rPr kumimoji="1" lang="en-US" altLang="ja-JP" dirty="0"/>
              <a:t>IoT</a:t>
            </a:r>
            <a:r>
              <a:rPr kumimoji="1" lang="ja-JP" altLang="en-US" dirty="0"/>
              <a:t>デバイスでデータが送出されます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2025</a:t>
            </a:r>
            <a:r>
              <a:rPr kumimoji="1" lang="ja-JP" altLang="en-US" dirty="0"/>
              <a:t>年には、ほぼ</a:t>
            </a:r>
            <a:r>
              <a:rPr kumimoji="1" lang="en-US" altLang="ja-JP" dirty="0"/>
              <a:t>30</a:t>
            </a:r>
            <a:r>
              <a:rPr kumimoji="1" lang="ja-JP" altLang="en-US" dirty="0"/>
              <a:t>％のデータがリアルタイムデータになります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画像データ、センサーデータ、３</a:t>
            </a:r>
            <a:r>
              <a:rPr lang="en-US" altLang="ja-JP" dirty="0"/>
              <a:t>D</a:t>
            </a:r>
            <a:r>
              <a:rPr lang="ja-JP" altLang="en-US" dirty="0"/>
              <a:t>データ等、これまで手に入らなかったデータの洪水がやってきます。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これらのデータの活用をできるかどうかが組織の競争力の鍵になります。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10EC7AA-7A70-41AC-86AA-95FDBE6A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データの量が急速に増えています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1B302A-168C-40EE-9B08-0DD587608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736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39BA6E55-00D8-4A3B-B16D-0EE1441A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精製・加工することで、様々な価値を生み出してくれます。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BCFA72-FA32-4872-A17E-F6414117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データは２１世紀の原油と言われています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D42089-CB75-4E06-97C4-75CCB353A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98EE3D-8CD1-4C3F-BD1C-C98C9596463C}" type="slidenum">
              <a:rPr lang="en-US" altLang="ja-JP" noProof="0" smtClean="0"/>
              <a:pPr/>
              <a:t>19</a:t>
            </a:fld>
            <a:endParaRPr lang="ja-JP" altLang="en-US" noProof="0"/>
          </a:p>
        </p:txBody>
      </p:sp>
      <p:graphicFrame>
        <p:nvGraphicFramePr>
          <p:cNvPr id="3" name="図表 2">
            <a:extLst>
              <a:ext uri="{FF2B5EF4-FFF2-40B4-BE49-F238E27FC236}">
                <a16:creationId xmlns:a16="http://schemas.microsoft.com/office/drawing/2014/main" id="{613CAF76-7BDA-427B-AF93-2DE90D9FB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7206206"/>
              </p:ext>
            </p:extLst>
          </p:nvPr>
        </p:nvGraphicFramePr>
        <p:xfrm>
          <a:off x="621144" y="1731882"/>
          <a:ext cx="50038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D29E0DFC-6A51-4DDB-877D-ABF7303B0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3909470"/>
              </p:ext>
            </p:extLst>
          </p:nvPr>
        </p:nvGraphicFramePr>
        <p:xfrm>
          <a:off x="6207606" y="1731882"/>
          <a:ext cx="50038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7A6D3B-E1EF-4F77-B225-86FB371BA271}"/>
              </a:ext>
            </a:extLst>
          </p:cNvPr>
          <p:cNvSpPr txBox="1"/>
          <p:nvPr/>
        </p:nvSpPr>
        <p:spPr>
          <a:xfrm>
            <a:off x="8017415" y="65101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再利用することが可能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ADC30C3-ED34-45D6-9882-1FF493766AA1}"/>
              </a:ext>
            </a:extLst>
          </p:cNvPr>
          <p:cNvSpPr txBox="1"/>
          <p:nvPr/>
        </p:nvSpPr>
        <p:spPr>
          <a:xfrm>
            <a:off x="621144" y="45747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精製が必要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82E189-2889-4374-A8AF-D6003B3EC4D0}"/>
              </a:ext>
            </a:extLst>
          </p:cNvPr>
          <p:cNvSpPr txBox="1"/>
          <p:nvPr/>
        </p:nvSpPr>
        <p:spPr>
          <a:xfrm>
            <a:off x="3131954" y="65101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様々な価値を生み出す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518C1A-315E-44BB-8CBF-8EF8461A3A58}"/>
              </a:ext>
            </a:extLst>
          </p:cNvPr>
          <p:cNvSpPr txBox="1"/>
          <p:nvPr/>
        </p:nvSpPr>
        <p:spPr>
          <a:xfrm>
            <a:off x="5984395" y="3281999"/>
            <a:ext cx="190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コストのかからない資源</a:t>
            </a:r>
          </a:p>
        </p:txBody>
      </p:sp>
    </p:spTree>
    <p:extLst>
      <p:ext uri="{BB962C8B-B14F-4D97-AF65-F5344CB8AC3E}">
        <p14:creationId xmlns:p14="http://schemas.microsoft.com/office/powerpoint/2010/main" val="2303051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9AA75761-2389-489C-BB8E-50B291037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98322"/>
              </p:ext>
            </p:extLst>
          </p:nvPr>
        </p:nvGraphicFramePr>
        <p:xfrm>
          <a:off x="838200" y="1371241"/>
          <a:ext cx="10515600" cy="2373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タイトル 4">
            <a:extLst>
              <a:ext uri="{FF2B5EF4-FFF2-40B4-BE49-F238E27FC236}">
                <a16:creationId xmlns:a16="http://schemas.microsoft.com/office/drawing/2014/main" id="{4AF46CD9-321F-403E-8994-22DB5CB9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この教材の学習目標と学習項目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AFB41F4-3424-40D7-A94B-1AA70FFA4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10A028-880E-4FED-B87F-EBAE786BF815}"/>
              </a:ext>
            </a:extLst>
          </p:cNvPr>
          <p:cNvSpPr txBox="1"/>
          <p:nvPr/>
        </p:nvSpPr>
        <p:spPr>
          <a:xfrm>
            <a:off x="838200" y="4005178"/>
            <a:ext cx="456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u="sng" dirty="0"/>
              <a:t>DSS</a:t>
            </a:r>
            <a:r>
              <a:rPr lang="ja-JP" altLang="en-US" u="sng" dirty="0"/>
              <a:t>学習項目</a:t>
            </a:r>
            <a:endParaRPr lang="en-US" altLang="ja-JP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データの種類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取得方法による分類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取得主体による分類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データそのものの属性による分類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社会におけるデータ活用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ビッグデータとアノテーション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オープンデータ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95E32AA-6F72-46F7-8FD4-9B7C3B628A0E}"/>
              </a:ext>
            </a:extLst>
          </p:cNvPr>
          <p:cNvSpPr txBox="1"/>
          <p:nvPr/>
        </p:nvSpPr>
        <p:spPr>
          <a:xfrm>
            <a:off x="6616124" y="4005178"/>
            <a:ext cx="45637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u="sng" dirty="0"/>
              <a:t>GIF</a:t>
            </a:r>
            <a:r>
              <a:rPr lang="ja-JP" altLang="en-US" u="sng" dirty="0"/>
              <a:t>追加学習項目</a:t>
            </a:r>
            <a:endParaRPr lang="en-US" altLang="ja-JP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データの重要性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データと情報と知識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データの信頼性と品質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データの蓄積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セキュリティ</a:t>
            </a:r>
          </a:p>
        </p:txBody>
      </p:sp>
    </p:spTree>
    <p:extLst>
      <p:ext uri="{BB962C8B-B14F-4D97-AF65-F5344CB8AC3E}">
        <p14:creationId xmlns:p14="http://schemas.microsoft.com/office/powerpoint/2010/main" val="3140369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5A60DF2-F184-4F79-A7FE-A733BE7B9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69" y="1371241"/>
            <a:ext cx="10973586" cy="4815996"/>
          </a:xfrm>
        </p:spPr>
        <p:txBody>
          <a:bodyPr/>
          <a:lstStyle/>
          <a:p>
            <a:r>
              <a:rPr kumimoji="1" lang="ja-JP" altLang="en-US" dirty="0"/>
              <a:t>データは量が増すことで力が増していきます。また、複数のデータを組み合わせることで、新しい価値を生み出すことができます。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91494A-3BCE-4884-A909-1644C695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データ収集によるスパイラルアップを目指します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F07B18-5CED-4061-8CFA-749300D9D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985EB45-70C5-4261-9320-61AD53DAE68E}"/>
              </a:ext>
            </a:extLst>
          </p:cNvPr>
          <p:cNvSpPr/>
          <p:nvPr/>
        </p:nvSpPr>
        <p:spPr>
          <a:xfrm>
            <a:off x="1274618" y="2543356"/>
            <a:ext cx="7980218" cy="4267037"/>
          </a:xfrm>
          <a:prstGeom prst="roundRect">
            <a:avLst>
              <a:gd name="adj" fmla="val 627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31C8AA2E-A87C-4A35-939D-56BEE6018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0887913"/>
              </p:ext>
            </p:extLst>
          </p:nvPr>
        </p:nvGraphicFramePr>
        <p:xfrm>
          <a:off x="304802" y="2634638"/>
          <a:ext cx="6520873" cy="408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矢印: 左 6">
            <a:extLst>
              <a:ext uri="{FF2B5EF4-FFF2-40B4-BE49-F238E27FC236}">
                <a16:creationId xmlns:a16="http://schemas.microsoft.com/office/drawing/2014/main" id="{F9CF2CF3-4958-469C-A63E-9E8A6EB6AFC2}"/>
              </a:ext>
            </a:extLst>
          </p:cNvPr>
          <p:cNvSpPr/>
          <p:nvPr/>
        </p:nvSpPr>
        <p:spPr>
          <a:xfrm>
            <a:off x="5865093" y="4232054"/>
            <a:ext cx="350982" cy="113607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B7F49F-2AD5-4E74-BF3E-A547C79F87BE}"/>
              </a:ext>
            </a:extLst>
          </p:cNvPr>
          <p:cNvSpPr txBox="1"/>
          <p:nvPr/>
        </p:nvSpPr>
        <p:spPr>
          <a:xfrm>
            <a:off x="6429835" y="4377459"/>
            <a:ext cx="2730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世界中の優秀な</a:t>
            </a:r>
            <a:endParaRPr lang="en-US" altLang="ja-JP" sz="2400" dirty="0"/>
          </a:p>
          <a:p>
            <a:r>
              <a:rPr lang="ja-JP" altLang="en-US" sz="2400" dirty="0"/>
              <a:t>エンジニアが集中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667EBC-E191-4FFE-8518-53C8AB91462A}"/>
              </a:ext>
            </a:extLst>
          </p:cNvPr>
          <p:cNvSpPr txBox="1"/>
          <p:nvPr/>
        </p:nvSpPr>
        <p:spPr>
          <a:xfrm>
            <a:off x="9254836" y="5479693"/>
            <a:ext cx="2730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この動きがグローバルに展開している</a:t>
            </a:r>
          </a:p>
        </p:txBody>
      </p:sp>
    </p:spTree>
    <p:extLst>
      <p:ext uri="{BB962C8B-B14F-4D97-AF65-F5344CB8AC3E}">
        <p14:creationId xmlns:p14="http://schemas.microsoft.com/office/powerpoint/2010/main" val="172275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7B2D7BB-A04B-49FF-B93B-7F33813B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データは分類したり可視化して使われます。特に</a:t>
            </a:r>
            <a:r>
              <a:rPr lang="en-US" altLang="ja-JP" dirty="0"/>
              <a:t>AI</a:t>
            </a:r>
            <a:r>
              <a:rPr lang="ja-JP" altLang="en-US" dirty="0"/>
              <a:t>やビッグデータ解析が期待されています。</a:t>
            </a:r>
            <a:endParaRPr lang="en-US" altLang="ja-JP" dirty="0"/>
          </a:p>
          <a:p>
            <a:pPr lvl="1"/>
            <a:r>
              <a:rPr lang="ja-JP" altLang="en-US" dirty="0"/>
              <a:t>ビッグデータ解析</a:t>
            </a:r>
            <a:endParaRPr lang="en-US" altLang="ja-JP" dirty="0"/>
          </a:p>
          <a:p>
            <a:pPr lvl="2"/>
            <a:r>
              <a:rPr lang="ja-JP" altLang="en-US" dirty="0"/>
              <a:t>大量のデータを解析することで、データの相関性等から、少量のデータでは見つけられなかった事実を発見します。</a:t>
            </a:r>
            <a:endParaRPr lang="en-US" altLang="ja-JP" dirty="0"/>
          </a:p>
          <a:p>
            <a:pPr lvl="2"/>
            <a:r>
              <a:rPr lang="ja-JP" altLang="en-US" dirty="0"/>
              <a:t>販売データ、会計データ、機械振動、</a:t>
            </a:r>
            <a:r>
              <a:rPr lang="en-US" altLang="ja-JP" dirty="0"/>
              <a:t>SNS</a:t>
            </a:r>
            <a:r>
              <a:rPr lang="ja-JP" altLang="en-US" dirty="0"/>
              <a:t>等の多くのデータの解析に使われています。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</a:p>
          <a:p>
            <a:pPr lvl="2"/>
            <a:r>
              <a:rPr lang="ja-JP" altLang="en-US" dirty="0"/>
              <a:t>ビッグデータ解析の一種で、教師データを与えることでコンピュータが回答案を提示する機械学習技術を含みます。</a:t>
            </a:r>
            <a:endParaRPr lang="en-US" altLang="ja-JP" dirty="0"/>
          </a:p>
          <a:p>
            <a:pPr lvl="3"/>
            <a:r>
              <a:rPr lang="ja-JP" altLang="en-US" dirty="0"/>
              <a:t>コンピュータに学習させるための教師データを作ることをアノテーションと言います。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000" dirty="0"/>
              <a:t>※</a:t>
            </a:r>
            <a:r>
              <a:rPr lang="ja-JP" altLang="en-US" sz="2000" dirty="0"/>
              <a:t>ビッグデータ解析や</a:t>
            </a:r>
            <a:r>
              <a:rPr lang="en-US" altLang="ja-JP" sz="2000" dirty="0"/>
              <a:t>AI</a:t>
            </a:r>
            <a:r>
              <a:rPr lang="ja-JP" altLang="en-US" sz="2000" dirty="0"/>
              <a:t>を使いこなすためには、大量の学習データが必要になります。</a:t>
            </a:r>
            <a:endParaRPr lang="en-US" altLang="ja-JP" sz="20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EF17FAD-C296-4CED-85B6-AA9F54E1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データを活かす技術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CEAC9B-C648-4D33-A25C-154BD392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263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7B2D7BB-A04B-49FF-B93B-7F33813BF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自分の保有するデータを活用するだけではなく外部データを組み合わせてデータの活用をすることがあります。行政が公開する統計データに加え、統計以外の行政情報を行政機関が公開するオープンデータや民間企業が販売するデータを使うことが多いです。</a:t>
            </a:r>
            <a:endParaRPr lang="en-US" altLang="ja-JP" dirty="0"/>
          </a:p>
          <a:p>
            <a:r>
              <a:rPr lang="ja-JP" altLang="en-US" dirty="0"/>
              <a:t>組織内データの活用</a:t>
            </a:r>
            <a:endParaRPr lang="en-US" altLang="ja-JP" dirty="0"/>
          </a:p>
          <a:p>
            <a:pPr lvl="1"/>
            <a:r>
              <a:rPr lang="ja-JP" altLang="en-US" dirty="0"/>
              <a:t>組織内でどのようなデータを保有しているのか、棚卸しを行います。</a:t>
            </a:r>
            <a:endParaRPr lang="en-US" altLang="ja-JP" dirty="0"/>
          </a:p>
          <a:p>
            <a:pPr lvl="2"/>
            <a:r>
              <a:rPr lang="ja-JP" altLang="en-US" dirty="0"/>
              <a:t>このとき、データの管理に標準的なメタデータを使うことで、管理がしやすくなり、再利用性が高まります。</a:t>
            </a:r>
            <a:endParaRPr lang="en-US" altLang="ja-JP" dirty="0"/>
          </a:p>
          <a:p>
            <a:r>
              <a:rPr lang="ja-JP" altLang="en-US" dirty="0"/>
              <a:t>オープンデータの活用</a:t>
            </a:r>
            <a:endParaRPr lang="en-US" altLang="ja-JP" dirty="0"/>
          </a:p>
          <a:p>
            <a:pPr lvl="1"/>
            <a:r>
              <a:rPr lang="ja-JP" altLang="en-US" dirty="0"/>
              <a:t>行政機関が保有する各種届け出や、一覧化したデータ等を誰でも使えるように公開しています。</a:t>
            </a:r>
            <a:endParaRPr lang="en-US" altLang="ja-JP" dirty="0"/>
          </a:p>
          <a:p>
            <a:pPr lvl="1"/>
            <a:r>
              <a:rPr lang="ja-JP" altLang="en-US" dirty="0"/>
              <a:t>今後は、法人や土地情報等、デジタル社会の台帳と言われるベース・レジストリの公開も進んでいくものと期待されています。</a:t>
            </a:r>
          </a:p>
          <a:p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EF17FAD-C296-4CED-85B6-AA9F54E1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データの収集方法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CEAC9B-C648-4D33-A25C-154BD392D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662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96B72C7A-C7CC-4C4E-BF95-11FE477E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427" y="1263048"/>
            <a:ext cx="12192000" cy="4815996"/>
          </a:xfrm>
        </p:spPr>
        <p:txBody>
          <a:bodyPr/>
          <a:lstStyle/>
          <a:p>
            <a:r>
              <a:rPr kumimoji="1" lang="ja-JP" altLang="en-US" dirty="0"/>
              <a:t>外部データを使用する場合には、そのデータの信頼性が重要になります。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以下のような観点での確認が必要になります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そのデータにエラーデータがどのくらい含まれるのか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データの精度は必要な粒度か（粒度とは、分、時間、日等のデータの取りまとめ範囲）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原データを提供している関係者やその手法は信頼できるのか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データの転送や加工は適正な方法で行われているか</a:t>
            </a:r>
            <a:endParaRPr kumimoji="1" lang="en-US" altLang="ja-JP" dirty="0"/>
          </a:p>
          <a:p>
            <a:r>
              <a:rPr kumimoji="1" lang="ja-JP" altLang="en-US" dirty="0"/>
              <a:t>特に精度や品質は、データの取引価格に関係します。また、十分な品質が確保されないデータを入手するとデータ活用する前にデータのクレンジング作業が必要になるので、取引を検討するときに確認が必要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データサイエンティストが不足していると言われます。一方、データサイエンティストの</a:t>
            </a:r>
            <a:r>
              <a:rPr kumimoji="1" lang="en-US" altLang="ja-JP" dirty="0"/>
              <a:t>7-8</a:t>
            </a:r>
            <a:r>
              <a:rPr kumimoji="1" lang="ja-JP" altLang="en-US" dirty="0"/>
              <a:t>割の仕事はデータの分析ではなく事前のクレンジング作業をしています。品質の高いデータを入手してこの工程を省けるようにすることが重要です。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BF50CCD-0B1E-4536-BD2B-80B57ACF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データにおける信頼と品質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41C633-C812-4228-BA4D-087A0EA59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2052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A4682A7E-FC2D-479D-B3E4-8D45967A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9263"/>
            <a:ext cx="12192000" cy="4815996"/>
          </a:xfrm>
        </p:spPr>
        <p:txBody>
          <a:bodyPr/>
          <a:lstStyle/>
          <a:p>
            <a:r>
              <a:rPr kumimoji="1" lang="ja-JP" altLang="en-US" dirty="0"/>
              <a:t>データは、個人で管理したいもの、安全に管理したいもの、複数人で共有して管理したいもの等があります。目的に応じて蓄積方法を選択します。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クラウド（占有領域）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個人の写真や文書等を保管するためのネットワーク上の保管領域です。利用者の認証により、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や携帯端末など複数の端末からアクセスできるサービスがあります。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クラウド（共有）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組織内でデータを共有したり、複数人でデータを共有するためのネットワーク上の保管領域です。文書を複数人で同時編集するなどの作業が可能なものもあります。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組織内サーバー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組織内や外部委託者の施設に設置したサーバーに保管します。電源やデータのバックアップ装置等が必要になります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自己端末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PC</a:t>
            </a:r>
            <a:r>
              <a:rPr kumimoji="1" lang="ja-JP" altLang="en-US" dirty="0"/>
              <a:t>等の自分の端末内にデータを蓄積します。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エッジ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センサーは、データを蓄積しないものが多いですが、自端末でデータを処理したり、データを一次記録をしてサーバーに一括転送するもの等があります。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88F2522A-B240-4D8E-86CF-C0DDA8C9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データの蓄積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FFD663-5662-4AEA-9BAE-5D75B1A2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0101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29BD1F57-CC38-4330-9078-D7B3F5241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データの漏洩や侵入による盗難は、直接的な被害以外にも組織イメージの低下などのダメージが大きいです。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最近は、侵入を防ぐ壁（ファイヤウォール）型の防御だけでなく、内部の不審操作のモニター等、多様なセキュリティ技術が提供されています。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一方、人的事故によるデータの流失なども多く、社員教育等が重要になります</a:t>
            </a:r>
            <a:endParaRPr kumimoji="1" lang="en-US" altLang="ja-JP" dirty="0"/>
          </a:p>
          <a:p>
            <a:r>
              <a:rPr kumimoji="1" lang="ja-JP" altLang="en-US"/>
              <a:t>最近、サーバー</a:t>
            </a:r>
            <a:r>
              <a:rPr kumimoji="1" lang="ja-JP" altLang="en-US" dirty="0"/>
              <a:t>にロックをかけてデータやシステムを操作できないようにして身代金を</a:t>
            </a:r>
            <a:r>
              <a:rPr kumimoji="1" lang="ja-JP" altLang="en-US"/>
              <a:t>要求するランサムウェアと言われる犯罪</a:t>
            </a:r>
            <a:r>
              <a:rPr kumimoji="1" lang="ja-JP" altLang="en-US" dirty="0"/>
              <a:t>が増えています。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バックアップを複数拠点に保管するなど、業務停止にならない対策をする必要があります。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06D6649-BF62-46A9-B2D4-5F8764C5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データのセキュリティ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0C883D-22C7-4B4C-9725-A72B0E16D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07443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C437931F-D172-4F9A-A1E7-42FE506DC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659568"/>
              </p:ext>
            </p:extLst>
          </p:nvPr>
        </p:nvGraphicFramePr>
        <p:xfrm>
          <a:off x="838200" y="1371241"/>
          <a:ext cx="10515600" cy="481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タイトル 2">
            <a:extLst>
              <a:ext uri="{FF2B5EF4-FFF2-40B4-BE49-F238E27FC236}">
                <a16:creationId xmlns:a16="http://schemas.microsoft.com/office/drawing/2014/main" id="{3410EA7B-A069-4709-A5CC-32520044B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D3D3F0-A620-4C22-A2E6-1BA38BC7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62080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B80F7E8F-40E1-A260-E299-1F3AFE65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ja-JP" altLang="ja-JP" sz="2400" dirty="0"/>
              <a:t>データ利用者がデータの重要性や価値に関する認識</a:t>
            </a:r>
            <a:r>
              <a:rPr lang="ja-JP" altLang="en-US" sz="2400" dirty="0"/>
              <a:t>や</a:t>
            </a:r>
            <a:r>
              <a:rPr lang="ja-JP" altLang="ja-JP" sz="2400" dirty="0"/>
              <a:t>、活用</a:t>
            </a:r>
            <a:r>
              <a:rPr lang="ja-JP" altLang="en-US" sz="2400" dirty="0"/>
              <a:t>、</a:t>
            </a:r>
            <a:r>
              <a:rPr lang="ja-JP" altLang="ja-JP" sz="2400" dirty="0"/>
              <a:t>管理するための理解を</a:t>
            </a:r>
            <a:r>
              <a:rPr lang="ja-JP" altLang="en-US" sz="2400" dirty="0"/>
              <a:t>深める</a:t>
            </a:r>
            <a:r>
              <a:rPr lang="ja-JP" altLang="ja-JP" sz="2400" dirty="0"/>
              <a:t>ため、また、データオーナーやデータ収集、作成者が適切にデータを収集、作成、管理するとともに利用者に使いやすい形で供給するための</a:t>
            </a:r>
            <a:r>
              <a:rPr lang="ja-JP" altLang="en-US" sz="2400" dirty="0"/>
              <a:t>、</a:t>
            </a:r>
            <a:r>
              <a:rPr lang="ja-JP" altLang="ja-JP" sz="2400" dirty="0"/>
              <a:t>知識を提供することを目的としています。</a:t>
            </a:r>
            <a:endParaRPr lang="en-US" altLang="ja-JP" sz="2400" dirty="0"/>
          </a:p>
          <a:p>
            <a:r>
              <a:rPr lang="ja-JP" altLang="ja-JP" sz="2400" dirty="0"/>
              <a:t>情報処理推進機構（</a:t>
            </a:r>
            <a:r>
              <a:rPr lang="en-US" altLang="ja-JP" sz="2400" dirty="0"/>
              <a:t>IPA</a:t>
            </a:r>
            <a:r>
              <a:rPr lang="ja-JP" altLang="ja-JP" sz="2400" dirty="0"/>
              <a:t>）と経済産業省が推進するデジタルスキル標準を参照し、その学習項目を</a:t>
            </a:r>
            <a:r>
              <a:rPr lang="ja-JP" altLang="en-US" sz="2400" dirty="0"/>
              <a:t>活用</a:t>
            </a:r>
            <a:r>
              <a:rPr lang="ja-JP" altLang="ja-JP" sz="2400" dirty="0"/>
              <a:t>するとともに、より専門的な学習項目を追加して教材化しています。</a:t>
            </a:r>
          </a:p>
          <a:p>
            <a:r>
              <a:rPr lang="en-US" altLang="ja-JP" sz="2400"/>
              <a:t> GIF</a:t>
            </a:r>
            <a:r>
              <a:rPr lang="ja-JP" altLang="ja-JP" sz="2400"/>
              <a:t>アカデミーは、デジタル庁と情報処理推進機構が協力して提供しています。個々の教材や</a:t>
            </a:r>
            <a:r>
              <a:rPr lang="en-US" altLang="ja-JP" sz="2400"/>
              <a:t>webinar</a:t>
            </a:r>
            <a:r>
              <a:rPr lang="ja-JP" altLang="ja-JP" sz="2400"/>
              <a:t>はデータチーム内の専門家が作成し、チーム内レビューをした上で公開します。チームメンバーが持つ高度な専門知識を広く活用するとともに、チームメンバーのトレーニングもかねて教材を作成しています。</a:t>
            </a:r>
            <a:endParaRPr lang="en-US" altLang="ja-JP" sz="2400"/>
          </a:p>
          <a:p>
            <a:endParaRPr lang="en-US" altLang="ja-JP" sz="2400" dirty="0"/>
          </a:p>
          <a:p>
            <a:pPr marL="0" indent="0">
              <a:buNone/>
            </a:pPr>
            <a:r>
              <a:rPr lang="ja-JP" altLang="en-US" sz="1600" dirty="0"/>
              <a:t>本教材メタデータ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/>
              <a:t>作成日：</a:t>
            </a:r>
            <a:r>
              <a:rPr lang="en-US" altLang="ja-JP" sz="1600"/>
              <a:t>2023-03-31</a:t>
            </a:r>
            <a:r>
              <a:rPr lang="ja-JP" altLang="en-US" sz="1600"/>
              <a:t>　作成者：平本　健二（デジタル庁）</a:t>
            </a:r>
            <a:endParaRPr lang="ja-JP" altLang="ja-JP" sz="1600" dirty="0"/>
          </a:p>
          <a:p>
            <a:endParaRPr lang="ja-JP" altLang="en-US" sz="2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53947D4-4C63-FE48-5D02-C530A7D6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GIF</a:t>
            </a:r>
            <a:r>
              <a:rPr lang="ja-JP" altLang="ja-JP" dirty="0"/>
              <a:t>アカデミーについて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94E1C-1E81-A153-7BFF-8AA9CED7A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084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14094A3F-6FF9-4F47-85CA-7A39F694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" y="1371241"/>
            <a:ext cx="10515600" cy="4815996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これらをつなぐと新たな価値が生まれてきます。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22E0AA71-D2F0-4BD8-9F2A-4FF58B8C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社会はデータであふれています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AC5265-C0DA-476C-8613-5AB328455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5" name="コンテンツ プレースホルダー 27" descr="緑の丘&#10;&#10;低い精度で自動的に生成された説明">
            <a:extLst>
              <a:ext uri="{FF2B5EF4-FFF2-40B4-BE49-F238E27FC236}">
                <a16:creationId xmlns:a16="http://schemas.microsoft.com/office/drawing/2014/main" id="{749E6FE0-BDC2-44B6-AC9B-A3AA8C1319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37631" y="2092970"/>
            <a:ext cx="6057344" cy="4543008"/>
          </a:xfrm>
          <a:prstGeom prst="rect">
            <a:avLst/>
          </a:prstGeom>
        </p:spPr>
      </p:pic>
      <p:sp>
        <p:nvSpPr>
          <p:cNvPr id="6" name="スライド番号プレースホルダー 3">
            <a:extLst>
              <a:ext uri="{FF2B5EF4-FFF2-40B4-BE49-F238E27FC236}">
                <a16:creationId xmlns:a16="http://schemas.microsoft.com/office/drawing/2014/main" id="{E8AD2E94-3696-4A5F-BD2C-19AAF566B742}"/>
              </a:ext>
            </a:extLst>
          </p:cNvPr>
          <p:cNvSpPr txBox="1">
            <a:spLocks/>
          </p:cNvSpPr>
          <p:nvPr/>
        </p:nvSpPr>
        <p:spPr>
          <a:xfrm>
            <a:off x="8972463" y="63212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400" b="0" kern="120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D4F317-19D0-4848-B5EB-5B174DBE8CF9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ED4BE87-1237-4F72-86D2-7B383D7E6AA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0" y="2099101"/>
            <a:ext cx="6057344" cy="454300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70FB4D4-AC7B-46F8-8E9B-37F44C84893E}"/>
              </a:ext>
            </a:extLst>
          </p:cNvPr>
          <p:cNvSpPr txBox="1"/>
          <p:nvPr/>
        </p:nvSpPr>
        <p:spPr>
          <a:xfrm>
            <a:off x="7470474" y="4330785"/>
            <a:ext cx="646331" cy="369331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住所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53F577-B1B1-4884-921B-63EE70D70EF8}"/>
              </a:ext>
            </a:extLst>
          </p:cNvPr>
          <p:cNvSpPr txBox="1"/>
          <p:nvPr/>
        </p:nvSpPr>
        <p:spPr>
          <a:xfrm>
            <a:off x="3265781" y="2146213"/>
            <a:ext cx="899925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建物名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57E3EE-5EB4-4A29-97E4-8FEAFCD91A1C}"/>
              </a:ext>
            </a:extLst>
          </p:cNvPr>
          <p:cNvSpPr txBox="1"/>
          <p:nvPr/>
        </p:nvSpPr>
        <p:spPr>
          <a:xfrm>
            <a:off x="3033682" y="4981743"/>
            <a:ext cx="899925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路線名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237330-9575-41A1-8FEC-AFB90E2F4AB9}"/>
              </a:ext>
            </a:extLst>
          </p:cNvPr>
          <p:cNvSpPr txBox="1"/>
          <p:nvPr/>
        </p:nvSpPr>
        <p:spPr>
          <a:xfrm>
            <a:off x="429713" y="2672405"/>
            <a:ext cx="899925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施設名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53C490-748E-4753-BCA8-EC479EFAC1AC}"/>
              </a:ext>
            </a:extLst>
          </p:cNvPr>
          <p:cNvSpPr txBox="1"/>
          <p:nvPr/>
        </p:nvSpPr>
        <p:spPr>
          <a:xfrm>
            <a:off x="4136059" y="3468241"/>
            <a:ext cx="1123310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閉店時間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F36268-0676-473D-9421-26F779B2128E}"/>
              </a:ext>
            </a:extLst>
          </p:cNvPr>
          <p:cNvSpPr txBox="1"/>
          <p:nvPr/>
        </p:nvSpPr>
        <p:spPr>
          <a:xfrm>
            <a:off x="1875586" y="2614601"/>
            <a:ext cx="899925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連絡先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235385-52A8-424D-83E6-CEF679E3B598}"/>
              </a:ext>
            </a:extLst>
          </p:cNvPr>
          <p:cNvSpPr txBox="1"/>
          <p:nvPr/>
        </p:nvSpPr>
        <p:spPr>
          <a:xfrm>
            <a:off x="1038699" y="3631087"/>
            <a:ext cx="1021591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アクセス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E8C55B-DFE9-4FEE-B1C6-39B3202351D6}"/>
              </a:ext>
            </a:extLst>
          </p:cNvPr>
          <p:cNvSpPr txBox="1"/>
          <p:nvPr/>
        </p:nvSpPr>
        <p:spPr>
          <a:xfrm>
            <a:off x="6522707" y="3334682"/>
            <a:ext cx="877163" cy="369332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避難所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64A0C0-6096-468A-A2D3-7956C637F9F7}"/>
              </a:ext>
            </a:extLst>
          </p:cNvPr>
          <p:cNvSpPr txBox="1"/>
          <p:nvPr/>
        </p:nvSpPr>
        <p:spPr>
          <a:xfrm>
            <a:off x="84557" y="2146214"/>
            <a:ext cx="899925" cy="382947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法人数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AADFA2-5995-4E3E-8F1C-60782871C78C}"/>
              </a:ext>
            </a:extLst>
          </p:cNvPr>
          <p:cNvSpPr txBox="1"/>
          <p:nvPr/>
        </p:nvSpPr>
        <p:spPr>
          <a:xfrm>
            <a:off x="4670761" y="4840358"/>
            <a:ext cx="899925" cy="382947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交通量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4F6C33-9BA7-48C8-A29C-E5808316955E}"/>
              </a:ext>
            </a:extLst>
          </p:cNvPr>
          <p:cNvSpPr txBox="1"/>
          <p:nvPr/>
        </p:nvSpPr>
        <p:spPr>
          <a:xfrm>
            <a:off x="3957376" y="5711817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位置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992EEA-4113-4669-B77A-923AE5AEDFB1}"/>
              </a:ext>
            </a:extLst>
          </p:cNvPr>
          <p:cNvSpPr txBox="1"/>
          <p:nvPr/>
        </p:nvSpPr>
        <p:spPr>
          <a:xfrm>
            <a:off x="4219508" y="4179808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画像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49B427-A180-4D1E-BBC4-CCC84A11D9BA}"/>
              </a:ext>
            </a:extLst>
          </p:cNvPr>
          <p:cNvSpPr txBox="1"/>
          <p:nvPr/>
        </p:nvSpPr>
        <p:spPr>
          <a:xfrm>
            <a:off x="3359330" y="6236149"/>
            <a:ext cx="1569660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携帯電話密度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C12741-ECD7-4162-AD48-A31F6E932D39}"/>
              </a:ext>
            </a:extLst>
          </p:cNvPr>
          <p:cNvSpPr txBox="1"/>
          <p:nvPr/>
        </p:nvSpPr>
        <p:spPr>
          <a:xfrm>
            <a:off x="534519" y="6044675"/>
            <a:ext cx="1278882" cy="382947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運転データ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8B024FD-D9ED-414B-A5A9-220E0D4F8FEE}"/>
              </a:ext>
            </a:extLst>
          </p:cNvPr>
          <p:cNvSpPr txBox="1"/>
          <p:nvPr/>
        </p:nvSpPr>
        <p:spPr>
          <a:xfrm>
            <a:off x="9547072" y="3644702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気温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82122E4-0D88-4EF3-B128-AA1EC6BC057E}"/>
              </a:ext>
            </a:extLst>
          </p:cNvPr>
          <p:cNvSpPr txBox="1"/>
          <p:nvPr/>
        </p:nvSpPr>
        <p:spPr>
          <a:xfrm>
            <a:off x="1686107" y="5327256"/>
            <a:ext cx="1278882" cy="382947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路面データ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1C4FD9-7864-4C3D-AAC3-3B2BF88F0B07}"/>
              </a:ext>
            </a:extLst>
          </p:cNvPr>
          <p:cNvSpPr txBox="1"/>
          <p:nvPr/>
        </p:nvSpPr>
        <p:spPr>
          <a:xfrm>
            <a:off x="296198" y="4462907"/>
            <a:ext cx="1800493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エネルギー消費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FE7FBA1-A8BB-4C85-B2D6-27E39C3642AE}"/>
              </a:ext>
            </a:extLst>
          </p:cNvPr>
          <p:cNvSpPr txBox="1"/>
          <p:nvPr/>
        </p:nvSpPr>
        <p:spPr>
          <a:xfrm>
            <a:off x="8719736" y="4712976"/>
            <a:ext cx="877163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ひずみ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C9ADC3-88FF-4879-ABEC-20090FD0D1EF}"/>
              </a:ext>
            </a:extLst>
          </p:cNvPr>
          <p:cNvSpPr txBox="1"/>
          <p:nvPr/>
        </p:nvSpPr>
        <p:spPr>
          <a:xfrm>
            <a:off x="11153301" y="3851188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水位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0B26274-2025-4D30-8C02-9894CB7ED06E}"/>
              </a:ext>
            </a:extLst>
          </p:cNvPr>
          <p:cNvSpPr txBox="1"/>
          <p:nvPr/>
        </p:nvSpPr>
        <p:spPr>
          <a:xfrm>
            <a:off x="6488853" y="2529160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動物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40F7BBB-259F-4051-81DD-801E8ADFF1FF}"/>
              </a:ext>
            </a:extLst>
          </p:cNvPr>
          <p:cNvSpPr txBox="1"/>
          <p:nvPr/>
        </p:nvSpPr>
        <p:spPr>
          <a:xfrm>
            <a:off x="7954958" y="2394923"/>
            <a:ext cx="877163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降水量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817F652-900E-4C59-BA8A-3EB88F8A1267}"/>
              </a:ext>
            </a:extLst>
          </p:cNvPr>
          <p:cNvSpPr txBox="1"/>
          <p:nvPr/>
        </p:nvSpPr>
        <p:spPr>
          <a:xfrm>
            <a:off x="10564969" y="2896383"/>
            <a:ext cx="646331" cy="369331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人口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7FF3DD5-2130-4F42-B3C3-F8FB857B0508}"/>
              </a:ext>
            </a:extLst>
          </p:cNvPr>
          <p:cNvSpPr txBox="1"/>
          <p:nvPr/>
        </p:nvSpPr>
        <p:spPr>
          <a:xfrm>
            <a:off x="8146367" y="5962292"/>
            <a:ext cx="646331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照度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398088-1E82-42FA-9274-DA735E14D760}"/>
              </a:ext>
            </a:extLst>
          </p:cNvPr>
          <p:cNvSpPr txBox="1"/>
          <p:nvPr/>
        </p:nvSpPr>
        <p:spPr>
          <a:xfrm>
            <a:off x="6551076" y="5180024"/>
            <a:ext cx="643167" cy="369332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農地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64D3F67-25D8-4F22-A1E9-1C15A9E1D5FC}"/>
              </a:ext>
            </a:extLst>
          </p:cNvPr>
          <p:cNvSpPr txBox="1"/>
          <p:nvPr/>
        </p:nvSpPr>
        <p:spPr>
          <a:xfrm>
            <a:off x="7239642" y="5405407"/>
            <a:ext cx="877163" cy="369332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生産量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F8579C5-F800-4EFB-BEDA-A8CCB4A0885B}"/>
              </a:ext>
            </a:extLst>
          </p:cNvPr>
          <p:cNvSpPr txBox="1"/>
          <p:nvPr/>
        </p:nvSpPr>
        <p:spPr>
          <a:xfrm>
            <a:off x="10404939" y="4797077"/>
            <a:ext cx="646331" cy="369332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橋梁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97B243B-6FD3-4083-BC5C-4C99926C4F6C}"/>
              </a:ext>
            </a:extLst>
          </p:cNvPr>
          <p:cNvSpPr txBox="1"/>
          <p:nvPr/>
        </p:nvSpPr>
        <p:spPr>
          <a:xfrm>
            <a:off x="8055567" y="1647812"/>
            <a:ext cx="1328338" cy="369332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ja-JP" altLang="en-US" dirty="0"/>
              <a:t>文字データ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70B712-359F-4056-AA98-90CFBABAFC1F}"/>
              </a:ext>
            </a:extLst>
          </p:cNvPr>
          <p:cNvSpPr txBox="1"/>
          <p:nvPr/>
        </p:nvSpPr>
        <p:spPr>
          <a:xfrm>
            <a:off x="9468134" y="1647812"/>
            <a:ext cx="1338828" cy="369332"/>
          </a:xfrm>
          <a:prstGeom prst="rect">
            <a:avLst/>
          </a:prstGeom>
          <a:solidFill>
            <a:srgbClr val="FF66FF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数値データ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733207-748F-4810-9675-EF4B210EA443}"/>
              </a:ext>
            </a:extLst>
          </p:cNvPr>
          <p:cNvSpPr txBox="1"/>
          <p:nvPr/>
        </p:nvSpPr>
        <p:spPr>
          <a:xfrm>
            <a:off x="10781211" y="4360732"/>
            <a:ext cx="1338828" cy="369332"/>
          </a:xfrm>
          <a:prstGeom prst="rect">
            <a:avLst/>
          </a:prstGeom>
          <a:solidFill>
            <a:srgbClr val="00B0F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河川カメラ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3DCBDC5-CB99-41F4-9466-1CF2C5460986}"/>
              </a:ext>
            </a:extLst>
          </p:cNvPr>
          <p:cNvSpPr txBox="1"/>
          <p:nvPr/>
        </p:nvSpPr>
        <p:spPr>
          <a:xfrm>
            <a:off x="10880014" y="1647812"/>
            <a:ext cx="1338828" cy="369332"/>
          </a:xfrm>
          <a:prstGeom prst="rect">
            <a:avLst/>
          </a:prstGeom>
          <a:solidFill>
            <a:srgbClr val="00B0F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画像データ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6C5155-5390-402E-BDD0-E6846B9513DA}"/>
              </a:ext>
            </a:extLst>
          </p:cNvPr>
          <p:cNvSpPr txBox="1"/>
          <p:nvPr/>
        </p:nvSpPr>
        <p:spPr>
          <a:xfrm>
            <a:off x="140557" y="4999917"/>
            <a:ext cx="1338828" cy="369332"/>
          </a:xfrm>
          <a:prstGeom prst="rect">
            <a:avLst/>
          </a:prstGeom>
          <a:solidFill>
            <a:srgbClr val="00B0F0">
              <a:alpha val="69804"/>
            </a:srgb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監視カメラ</a:t>
            </a:r>
          </a:p>
        </p:txBody>
      </p:sp>
    </p:spTree>
    <p:extLst>
      <p:ext uri="{BB962C8B-B14F-4D97-AF65-F5344CB8AC3E}">
        <p14:creationId xmlns:p14="http://schemas.microsoft.com/office/powerpoint/2010/main" val="4188455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5" descr="携帯電話を使用しているビジネスマン">
            <a:extLst>
              <a:ext uri="{FF2B5EF4-FFF2-40B4-BE49-F238E27FC236}">
                <a16:creationId xmlns:a16="http://schemas.microsoft.com/office/drawing/2014/main" id="{47C759F0-9246-47B7-956D-501D89BA2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7627" y="2602262"/>
            <a:ext cx="1243008" cy="3436764"/>
          </a:xfr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DF66B90A-E147-4A0D-9A12-5FA6AF4C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98"/>
            <a:ext cx="11353800" cy="1089850"/>
          </a:xfrm>
        </p:spPr>
        <p:txBody>
          <a:bodyPr/>
          <a:lstStyle/>
          <a:p>
            <a:r>
              <a:rPr kumimoji="1" lang="ja-JP" altLang="en-US" dirty="0"/>
              <a:t>誰もがデータ消費者であり、データ生成・発信者です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990F2-F3C6-410D-9CF8-1ADC1429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2657" y="6500374"/>
            <a:ext cx="2743200" cy="365125"/>
          </a:xfrm>
        </p:spPr>
        <p:txBody>
          <a:bodyPr/>
          <a:lstStyle/>
          <a:p>
            <a:fld id="{DFD4F317-19D0-4848-B5EB-5B174DBE8CF9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A90EC1-7CF9-41F6-BBA7-40E42B2FF659}"/>
              </a:ext>
            </a:extLst>
          </p:cNvPr>
          <p:cNvSpPr txBox="1"/>
          <p:nvPr/>
        </p:nvSpPr>
        <p:spPr>
          <a:xfrm>
            <a:off x="2542833" y="25570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地図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F5DC3D-556E-4E61-A174-C48D30CCF706}"/>
              </a:ext>
            </a:extLst>
          </p:cNvPr>
          <p:cNvSpPr txBox="1"/>
          <p:nvPr/>
        </p:nvSpPr>
        <p:spPr>
          <a:xfrm>
            <a:off x="1900641" y="360046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時刻表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1BC133-03BE-4B90-A7E3-EA9825961ADD}"/>
              </a:ext>
            </a:extLst>
          </p:cNvPr>
          <p:cNvSpPr txBox="1"/>
          <p:nvPr/>
        </p:nvSpPr>
        <p:spPr>
          <a:xfrm>
            <a:off x="2016056" y="474055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天候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9C98C1-AFE1-4E0C-A0B5-7F52FDD2E7E7}"/>
              </a:ext>
            </a:extLst>
          </p:cNvPr>
          <p:cNvSpPr txBox="1"/>
          <p:nvPr/>
        </p:nvSpPr>
        <p:spPr>
          <a:xfrm>
            <a:off x="2312000" y="55113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ニュース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964819-F3C8-43CB-B77F-7D8BE156F2AC}"/>
              </a:ext>
            </a:extLst>
          </p:cNvPr>
          <p:cNvSpPr txBox="1"/>
          <p:nvPr/>
        </p:nvSpPr>
        <p:spPr>
          <a:xfrm>
            <a:off x="7006925" y="245604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位置・移動情報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AF224CF-CBCD-441C-A4C0-07A8FD1CF691}"/>
              </a:ext>
            </a:extLst>
          </p:cNvPr>
          <p:cNvSpPr txBox="1"/>
          <p:nvPr/>
        </p:nvSpPr>
        <p:spPr>
          <a:xfrm>
            <a:off x="7140394" y="341766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検索情報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445383E-1615-476F-9A20-83E5B5A785B7}"/>
              </a:ext>
            </a:extLst>
          </p:cNvPr>
          <p:cNvSpPr txBox="1"/>
          <p:nvPr/>
        </p:nvSpPr>
        <p:spPr>
          <a:xfrm>
            <a:off x="7255811" y="456394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健康情報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9EC662-BBAF-4BBC-A63F-4D7985F86E30}"/>
              </a:ext>
            </a:extLst>
          </p:cNvPr>
          <p:cNvSpPr txBox="1"/>
          <p:nvPr/>
        </p:nvSpPr>
        <p:spPr>
          <a:xfrm>
            <a:off x="6799176" y="58095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購買履歴</a:t>
            </a:r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5472E5E4-B118-454D-BBFF-850D250E074C}"/>
              </a:ext>
            </a:extLst>
          </p:cNvPr>
          <p:cNvSpPr/>
          <p:nvPr/>
        </p:nvSpPr>
        <p:spPr>
          <a:xfrm>
            <a:off x="4278592" y="3390053"/>
            <a:ext cx="492258" cy="17650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65AB538-87F2-482A-AE06-DA46ED5FB668}"/>
              </a:ext>
            </a:extLst>
          </p:cNvPr>
          <p:cNvSpPr txBox="1"/>
          <p:nvPr/>
        </p:nvSpPr>
        <p:spPr>
          <a:xfrm>
            <a:off x="2108389" y="1513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/>
              <a:t>サービス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BF58D67-F270-4A3E-87CE-A526A1D65ED4}"/>
              </a:ext>
            </a:extLst>
          </p:cNvPr>
          <p:cNvSpPr txBox="1"/>
          <p:nvPr/>
        </p:nvSpPr>
        <p:spPr>
          <a:xfrm>
            <a:off x="7268213" y="151356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/>
              <a:t>発信データ</a:t>
            </a:r>
          </a:p>
        </p:txBody>
      </p:sp>
      <p:sp>
        <p:nvSpPr>
          <p:cNvPr id="5" name="円弧 4">
            <a:extLst>
              <a:ext uri="{FF2B5EF4-FFF2-40B4-BE49-F238E27FC236}">
                <a16:creationId xmlns:a16="http://schemas.microsoft.com/office/drawing/2014/main" id="{6E06A5A5-8336-4108-AD36-9D822AF9F628}"/>
              </a:ext>
            </a:extLst>
          </p:cNvPr>
          <p:cNvSpPr/>
          <p:nvPr/>
        </p:nvSpPr>
        <p:spPr>
          <a:xfrm>
            <a:off x="903473" y="3499437"/>
            <a:ext cx="9387886" cy="3227969"/>
          </a:xfrm>
          <a:prstGeom prst="arc">
            <a:avLst>
              <a:gd name="adj1" fmla="val 20747740"/>
              <a:gd name="adj2" fmla="val 11521986"/>
            </a:avLst>
          </a:prstGeom>
          <a:ln w="762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319459-B028-40A3-A551-77F860885E5B}"/>
              </a:ext>
            </a:extLst>
          </p:cNvPr>
          <p:cNvSpPr txBox="1"/>
          <p:nvPr/>
        </p:nvSpPr>
        <p:spPr>
          <a:xfrm>
            <a:off x="9696827" y="5873123"/>
            <a:ext cx="2469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発信したデータが匿名化され、サービスで活用されます</a:t>
            </a:r>
          </a:p>
        </p:txBody>
      </p:sp>
    </p:spTree>
    <p:extLst>
      <p:ext uri="{BB962C8B-B14F-4D97-AF65-F5344CB8AC3E}">
        <p14:creationId xmlns:p14="http://schemas.microsoft.com/office/powerpoint/2010/main" val="4009516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0FD937A-94A7-4CEC-9B25-53EB9B15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241"/>
            <a:ext cx="10515600" cy="591252"/>
          </a:xfrm>
        </p:spPr>
        <p:txBody>
          <a:bodyPr/>
          <a:lstStyle/>
          <a:p>
            <a:r>
              <a:rPr kumimoji="1" lang="ja-JP" altLang="en-US" dirty="0"/>
              <a:t>車の運転データを集積することで、危険箇所がわかるようになります。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25981B5-58C8-40D8-823D-B05A8187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今まで気にしなかったデータが価値を生みます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6A77AA-7833-4616-A9DE-C4F62B1AE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5</a:t>
            </a:fld>
            <a:endParaRPr lang="ja-JP" altLang="en-US"/>
          </a:p>
        </p:txBody>
      </p:sp>
      <p:pic>
        <p:nvPicPr>
          <p:cNvPr id="1026" name="Picture 2" descr="サイトキャプチャーイメージ">
            <a:extLst>
              <a:ext uri="{FF2B5EF4-FFF2-40B4-BE49-F238E27FC236}">
                <a16:creationId xmlns:a16="http://schemas.microsoft.com/office/drawing/2014/main" id="{EA6FB024-3D88-4033-A637-C2988A6F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44" y="2431008"/>
            <a:ext cx="7581998" cy="385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661E2-28EB-47DB-94C3-E4713F4BD607}"/>
              </a:ext>
            </a:extLst>
          </p:cNvPr>
          <p:cNvSpPr txBox="1"/>
          <p:nvPr/>
        </p:nvSpPr>
        <p:spPr>
          <a:xfrm>
            <a:off x="5416493" y="6300626"/>
            <a:ext cx="5883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Honda | SAFETY MAP【</a:t>
            </a:r>
            <a:r>
              <a:rPr lang="ja-JP" altLang="en-US" dirty="0">
                <a:hlinkClick r:id="rId3"/>
              </a:rPr>
              <a:t>みんなでつくる安全マップ</a:t>
            </a:r>
            <a:r>
              <a:rPr lang="en-US" altLang="ja-JP" dirty="0">
                <a:hlinkClick r:id="rId3"/>
              </a:rPr>
              <a:t>】</a:t>
            </a:r>
            <a:endParaRPr lang="ja-JP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BAC1C5-12BE-460D-BD44-8CC5FE012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DD9017-62E8-45AB-9186-F9E7EF2E68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300" b="33360"/>
          <a:stretch/>
        </p:blipFill>
        <p:spPr>
          <a:xfrm>
            <a:off x="776140" y="3397100"/>
            <a:ext cx="2286000" cy="156485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D09E3B-4B0D-4F60-9853-3DA533C699A0}"/>
              </a:ext>
            </a:extLst>
          </p:cNvPr>
          <p:cNvSpPr txBox="1"/>
          <p:nvPr/>
        </p:nvSpPr>
        <p:spPr>
          <a:xfrm>
            <a:off x="1018893" y="4999701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急ブレーキ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急ハンドル情報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8EB9E5-677D-424E-948D-B88FDA4E2EAB}"/>
              </a:ext>
            </a:extLst>
          </p:cNvPr>
          <p:cNvCxnSpPr/>
          <p:nvPr/>
        </p:nvCxnSpPr>
        <p:spPr>
          <a:xfrm>
            <a:off x="3166619" y="4200735"/>
            <a:ext cx="2045616" cy="1036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9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530A449-711A-1A71-4440-7725F66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データは様々なものとつながります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7F70DC-DDC4-FCC0-6EE2-971A04E05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8" name="グラフィックス 7" descr="車いすに乗った人 単色塗りつぶし">
            <a:extLst>
              <a:ext uri="{FF2B5EF4-FFF2-40B4-BE49-F238E27FC236}">
                <a16:creationId xmlns:a16="http://schemas.microsoft.com/office/drawing/2014/main" id="{6F92A076-C201-928C-CFCF-C3ED0C62A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8382" y="5757955"/>
            <a:ext cx="541075" cy="541075"/>
          </a:xfrm>
          <a:prstGeom prst="rect">
            <a:avLst/>
          </a:prstGeom>
        </p:spPr>
      </p:pic>
      <p:pic>
        <p:nvPicPr>
          <p:cNvPr id="10" name="グラフィックス 9" descr="サイクリング 単色塗りつぶし">
            <a:extLst>
              <a:ext uri="{FF2B5EF4-FFF2-40B4-BE49-F238E27FC236}">
                <a16:creationId xmlns:a16="http://schemas.microsoft.com/office/drawing/2014/main" id="{C3144C47-6E76-B327-5F69-05607F24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6089" y="5513783"/>
            <a:ext cx="646780" cy="646780"/>
          </a:xfrm>
          <a:prstGeom prst="rect">
            <a:avLst/>
          </a:prstGeom>
        </p:spPr>
      </p:pic>
      <p:pic>
        <p:nvPicPr>
          <p:cNvPr id="12" name="グラフィックス 11" descr="実行 単色塗りつぶし">
            <a:extLst>
              <a:ext uri="{FF2B5EF4-FFF2-40B4-BE49-F238E27FC236}">
                <a16:creationId xmlns:a16="http://schemas.microsoft.com/office/drawing/2014/main" id="{575C93C3-551A-E598-89C4-BC7FEFBA7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5741" y="5066770"/>
            <a:ext cx="591252" cy="591252"/>
          </a:xfrm>
          <a:prstGeom prst="rect">
            <a:avLst/>
          </a:prstGeom>
        </p:spPr>
      </p:pic>
      <p:pic>
        <p:nvPicPr>
          <p:cNvPr id="14" name="グラフィックス 13" descr="オートバイ 単色塗りつぶし">
            <a:extLst>
              <a:ext uri="{FF2B5EF4-FFF2-40B4-BE49-F238E27FC236}">
                <a16:creationId xmlns:a16="http://schemas.microsoft.com/office/drawing/2014/main" id="{7AE63ED6-DE55-AF6C-CABE-49ED8AB624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1689" y="3764508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都市 単色塗りつぶし">
            <a:extLst>
              <a:ext uri="{FF2B5EF4-FFF2-40B4-BE49-F238E27FC236}">
                <a16:creationId xmlns:a16="http://schemas.microsoft.com/office/drawing/2014/main" id="{DAE03C44-D652-4A9B-29F3-F59DC4130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69028" y="4867068"/>
            <a:ext cx="914400" cy="914400"/>
          </a:xfrm>
          <a:prstGeom prst="rect">
            <a:avLst/>
          </a:prstGeom>
        </p:spPr>
      </p:pic>
      <p:sp>
        <p:nvSpPr>
          <p:cNvPr id="20" name="コンテンツ プレースホルダー 19">
            <a:extLst>
              <a:ext uri="{FF2B5EF4-FFF2-40B4-BE49-F238E27FC236}">
                <a16:creationId xmlns:a16="http://schemas.microsoft.com/office/drawing/2014/main" id="{DCAC2CF6-EFC7-CDA6-33B1-B94B1CF9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742"/>
            <a:ext cx="10515600" cy="591252"/>
          </a:xfrm>
        </p:spPr>
        <p:txBody>
          <a:bodyPr/>
          <a:lstStyle/>
          <a:p>
            <a:r>
              <a:rPr lang="ja-JP" altLang="en-US" dirty="0"/>
              <a:t>「もの」を最高の状態にするためにセンサーデータを使うだけでなく、そのデータが「様々なもの」につながり新たな価値を生み出します。</a:t>
            </a:r>
          </a:p>
        </p:txBody>
      </p:sp>
      <p:pic>
        <p:nvPicPr>
          <p:cNvPr id="22" name="コンテンツ プレースホルダー 5" descr="橋の光景 単色塗りつぶし">
            <a:extLst>
              <a:ext uri="{FF2B5EF4-FFF2-40B4-BE49-F238E27FC236}">
                <a16:creationId xmlns:a16="http://schemas.microsoft.com/office/drawing/2014/main" id="{35214E41-9C52-D2F7-0AC4-CE23AEBBA0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83898" y="3806154"/>
            <a:ext cx="719138" cy="71913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4F533C2-1BF6-B87C-C4E1-7CA539819107}"/>
              </a:ext>
            </a:extLst>
          </p:cNvPr>
          <p:cNvSpPr txBox="1"/>
          <p:nvPr/>
        </p:nvSpPr>
        <p:spPr>
          <a:xfrm>
            <a:off x="1614887" y="3010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以前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6B6C3EE-E577-59B0-89C1-88F0BDF73010}"/>
              </a:ext>
            </a:extLst>
          </p:cNvPr>
          <p:cNvGrpSpPr/>
          <p:nvPr/>
        </p:nvGrpSpPr>
        <p:grpSpPr>
          <a:xfrm>
            <a:off x="696123" y="3025978"/>
            <a:ext cx="2720876" cy="2720876"/>
            <a:chOff x="936724" y="2844325"/>
            <a:chExt cx="2720876" cy="2720876"/>
          </a:xfrm>
        </p:grpSpPr>
        <p:pic>
          <p:nvPicPr>
            <p:cNvPr id="18" name="グラフィックス 17" descr="車 単色塗りつぶし">
              <a:extLst>
                <a:ext uri="{FF2B5EF4-FFF2-40B4-BE49-F238E27FC236}">
                  <a16:creationId xmlns:a16="http://schemas.microsoft.com/office/drawing/2014/main" id="{C3702655-7F05-F9A8-6DEA-D0D40C678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6724" y="2844325"/>
              <a:ext cx="2720876" cy="2720876"/>
            </a:xfrm>
            <a:prstGeom prst="rect">
              <a:avLst/>
            </a:prstGeom>
          </p:spPr>
        </p:pic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C2E2BD2C-E773-A9EC-5FD6-03EAA619215B}"/>
                </a:ext>
              </a:extLst>
            </p:cNvPr>
            <p:cNvGrpSpPr/>
            <p:nvPr/>
          </p:nvGrpSpPr>
          <p:grpSpPr>
            <a:xfrm>
              <a:off x="1713893" y="4054162"/>
              <a:ext cx="1095235" cy="809779"/>
              <a:chOff x="1713893" y="4054162"/>
              <a:chExt cx="1095235" cy="809779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7B68CE7-BBB1-5ECA-EB83-69A84EEEB7BE}"/>
                  </a:ext>
                </a:extLst>
              </p:cNvPr>
              <p:cNvSpPr txBox="1"/>
              <p:nvPr/>
            </p:nvSpPr>
            <p:spPr>
              <a:xfrm rot="20469645">
                <a:off x="1713893" y="4251037"/>
                <a:ext cx="90281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ja-JP" altLang="en-US" sz="700" dirty="0">
                    <a:solidFill>
                      <a:schemeClr val="bg1"/>
                    </a:solidFill>
                  </a:rPr>
                  <a:t>０１００１０１０</a:t>
                </a:r>
              </a:p>
            </p:txBody>
          </p:sp>
          <p:cxnSp>
            <p:nvCxnSpPr>
              <p:cNvPr id="27" name="直線矢印コネクタ 26">
                <a:extLst>
                  <a:ext uri="{FF2B5EF4-FFF2-40B4-BE49-F238E27FC236}">
                    <a16:creationId xmlns:a16="http://schemas.microsoft.com/office/drawing/2014/main" id="{FD5F3D65-D6E2-D4EB-BB86-E6C74F438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35539" y="4351064"/>
                <a:ext cx="546688" cy="16868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グラフィックス 32" descr="サーバー 単色塗りつぶし">
                <a:extLst>
                  <a:ext uri="{FF2B5EF4-FFF2-40B4-BE49-F238E27FC236}">
                    <a16:creationId xmlns:a16="http://schemas.microsoft.com/office/drawing/2014/main" id="{7286CDC9-96D1-5A6F-FF96-E583C198D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2485693" y="4054162"/>
                <a:ext cx="323435" cy="323435"/>
              </a:xfrm>
              <a:prstGeom prst="rect">
                <a:avLst/>
              </a:prstGeom>
            </p:spPr>
          </p:pic>
          <p:pic>
            <p:nvPicPr>
              <p:cNvPr id="35" name="グラフィックス 34" descr="目 単色塗りつぶし">
                <a:extLst>
                  <a:ext uri="{FF2B5EF4-FFF2-40B4-BE49-F238E27FC236}">
                    <a16:creationId xmlns:a16="http://schemas.microsoft.com/office/drawing/2014/main" id="{564FCFFE-5317-E77D-6BCF-B229DE0A2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821101" y="4519744"/>
                <a:ext cx="344197" cy="344197"/>
              </a:xfrm>
              <a:prstGeom prst="rect">
                <a:avLst/>
              </a:prstGeom>
            </p:spPr>
          </p:pic>
        </p:grp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86BE907-4F0C-1821-6D2F-653235CA0A34}"/>
              </a:ext>
            </a:extLst>
          </p:cNvPr>
          <p:cNvSpPr txBox="1"/>
          <p:nvPr/>
        </p:nvSpPr>
        <p:spPr>
          <a:xfrm>
            <a:off x="1074677" y="5191196"/>
            <a:ext cx="2333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路面のデータは運転支援に使われた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＝車でデータが完結</a:t>
            </a:r>
          </a:p>
        </p:txBody>
      </p:sp>
      <p:pic>
        <p:nvPicPr>
          <p:cNvPr id="41" name="グラフィックス 40" descr="車 単色塗りつぶし">
            <a:extLst>
              <a:ext uri="{FF2B5EF4-FFF2-40B4-BE49-F238E27FC236}">
                <a16:creationId xmlns:a16="http://schemas.microsoft.com/office/drawing/2014/main" id="{4C4F30C3-38DD-E402-D6C5-EFEE6277E6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48765" y="4310975"/>
            <a:ext cx="914400" cy="914400"/>
          </a:xfrm>
          <a:prstGeom prst="rect">
            <a:avLst/>
          </a:prstGeom>
        </p:spPr>
      </p:pic>
      <p:pic>
        <p:nvPicPr>
          <p:cNvPr id="42" name="グラフィックス 41" descr="車 単色塗りつぶし">
            <a:extLst>
              <a:ext uri="{FF2B5EF4-FFF2-40B4-BE49-F238E27FC236}">
                <a16:creationId xmlns:a16="http://schemas.microsoft.com/office/drawing/2014/main" id="{A48F9636-CE1C-4CBB-044C-F1C3CB8ED6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34763" y="3275758"/>
            <a:ext cx="914400" cy="914400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F2589EE-1883-F17F-0D5A-3DBFA5991DD6}"/>
              </a:ext>
            </a:extLst>
          </p:cNvPr>
          <p:cNvSpPr txBox="1"/>
          <p:nvPr/>
        </p:nvSpPr>
        <p:spPr>
          <a:xfrm>
            <a:off x="8137117" y="29653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/>
              <a:t>現在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EB09106-8016-8C44-128D-65FB9F118333}"/>
              </a:ext>
            </a:extLst>
          </p:cNvPr>
          <p:cNvCxnSpPr>
            <a:cxnSpLocks/>
          </p:cNvCxnSpPr>
          <p:nvPr/>
        </p:nvCxnSpPr>
        <p:spPr>
          <a:xfrm flipV="1">
            <a:off x="7363165" y="4398816"/>
            <a:ext cx="278621" cy="1264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500A26-71EE-097E-4D19-FB78D6737581}"/>
              </a:ext>
            </a:extLst>
          </p:cNvPr>
          <p:cNvCxnSpPr>
            <a:cxnSpLocks/>
          </p:cNvCxnSpPr>
          <p:nvPr/>
        </p:nvCxnSpPr>
        <p:spPr>
          <a:xfrm>
            <a:off x="7363165" y="5057872"/>
            <a:ext cx="266767" cy="1548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5D8B470-5409-BA5D-85EA-0A0D2C420D15}"/>
              </a:ext>
            </a:extLst>
          </p:cNvPr>
          <p:cNvCxnSpPr>
            <a:cxnSpLocks/>
          </p:cNvCxnSpPr>
          <p:nvPr/>
        </p:nvCxnSpPr>
        <p:spPr>
          <a:xfrm>
            <a:off x="7076489" y="5169562"/>
            <a:ext cx="152641" cy="2383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EF8960E-13D8-A28F-9951-ED041C4FDA4C}"/>
              </a:ext>
            </a:extLst>
          </p:cNvPr>
          <p:cNvCxnSpPr>
            <a:cxnSpLocks/>
          </p:cNvCxnSpPr>
          <p:nvPr/>
        </p:nvCxnSpPr>
        <p:spPr>
          <a:xfrm flipH="1">
            <a:off x="6555756" y="5159845"/>
            <a:ext cx="152641" cy="23835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2C7A18D-68DB-2AF0-D766-9922C83446F9}"/>
              </a:ext>
            </a:extLst>
          </p:cNvPr>
          <p:cNvCxnSpPr>
            <a:cxnSpLocks/>
          </p:cNvCxnSpPr>
          <p:nvPr/>
        </p:nvCxnSpPr>
        <p:spPr>
          <a:xfrm flipH="1">
            <a:off x="5944533" y="5028876"/>
            <a:ext cx="266767" cy="1548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00CC3C9-0057-8C8E-DECD-846B8FD38C96}"/>
              </a:ext>
            </a:extLst>
          </p:cNvPr>
          <p:cNvCxnSpPr>
            <a:cxnSpLocks/>
          </p:cNvCxnSpPr>
          <p:nvPr/>
        </p:nvCxnSpPr>
        <p:spPr>
          <a:xfrm flipH="1" flipV="1">
            <a:off x="6094004" y="4393694"/>
            <a:ext cx="278621" cy="12647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3AFE676-BE22-313F-0676-1AF67EF6A49B}"/>
              </a:ext>
            </a:extLst>
          </p:cNvPr>
          <p:cNvCxnSpPr>
            <a:cxnSpLocks/>
          </p:cNvCxnSpPr>
          <p:nvPr/>
        </p:nvCxnSpPr>
        <p:spPr>
          <a:xfrm flipH="1" flipV="1">
            <a:off x="6642869" y="4165723"/>
            <a:ext cx="65528" cy="2312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47673E6-1D91-5042-3926-199BD7819709}"/>
              </a:ext>
            </a:extLst>
          </p:cNvPr>
          <p:cNvSpPr txBox="1"/>
          <p:nvPr/>
        </p:nvSpPr>
        <p:spPr>
          <a:xfrm>
            <a:off x="8968929" y="4190158"/>
            <a:ext cx="3056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路面のデータを、他の乗り物や都市管理で使うことで、各サービスや社会全体が暮らしやすくなっていきます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365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78072C86-6910-441A-8EC9-0824B6388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369737"/>
              </p:ext>
            </p:extLst>
          </p:nvPr>
        </p:nvGraphicFramePr>
        <p:xfrm>
          <a:off x="838200" y="1371241"/>
          <a:ext cx="10515600" cy="53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タイトル 2">
            <a:extLst>
              <a:ext uri="{FF2B5EF4-FFF2-40B4-BE49-F238E27FC236}">
                <a16:creationId xmlns:a16="http://schemas.microsoft.com/office/drawing/2014/main" id="{4ABB80F3-0C4D-4785-ABEE-DD547015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497"/>
            <a:ext cx="10515600" cy="591252"/>
          </a:xfrm>
        </p:spPr>
        <p:txBody>
          <a:bodyPr/>
          <a:lstStyle/>
          <a:p>
            <a:r>
              <a:rPr kumimoji="1" lang="ja-JP" altLang="en-US" dirty="0"/>
              <a:t>データにより人、物、金の流れが変わります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93E43-3328-464F-A744-523F08015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0779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23221B3-EF75-41FA-A258-06B0956D6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D5378C-5FBF-44EC-BD3C-D73CBC8BE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D4F317-19D0-4848-B5EB-5B174DBE8CF9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DA784C4-F057-4DAE-9574-B77128DA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0181"/>
            <a:ext cx="10515600" cy="591252"/>
          </a:xfrm>
        </p:spPr>
        <p:txBody>
          <a:bodyPr/>
          <a:lstStyle/>
          <a:p>
            <a:r>
              <a:rPr lang="ja-JP" altLang="en-US" dirty="0"/>
              <a:t>データの基礎</a:t>
            </a:r>
          </a:p>
        </p:txBody>
      </p:sp>
    </p:spTree>
    <p:extLst>
      <p:ext uri="{BB962C8B-B14F-4D97-AF65-F5344CB8AC3E}">
        <p14:creationId xmlns:p14="http://schemas.microsoft.com/office/powerpoint/2010/main" val="1935625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D8BBD-310F-4E29-A6DB-7DE813F5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経営でも機器の活用でも、データを使わずに何かを実現することはできません。</a:t>
            </a:r>
            <a:endParaRPr lang="en-US" altLang="ja-JP" dirty="0"/>
          </a:p>
          <a:p>
            <a:r>
              <a:rPr lang="ja-JP" altLang="en-US" dirty="0"/>
              <a:t>また、データは寿命が長く、波及範囲が広いです。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995BB19-F783-47DD-A8A9-54FEB420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何故データが重要なのでしょうか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0704419-BBC7-4F97-8299-E10D6820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ja-jp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altLang="ja-JP" smtClean="0"/>
              <a:pPr/>
              <a:t>9</a:t>
            </a:fld>
            <a:endParaRPr lang="ja-JP" altLang="en-US" noProof="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89043A-D3AE-48FF-A3B7-3DF411136F3D}"/>
              </a:ext>
            </a:extLst>
          </p:cNvPr>
          <p:cNvSpPr/>
          <p:nvPr/>
        </p:nvSpPr>
        <p:spPr>
          <a:xfrm>
            <a:off x="1542103" y="3270573"/>
            <a:ext cx="3009636" cy="354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プロセスをノウハウ化して共有する仕組みが必要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新技術やユーザーを見て随時変更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変更が可能なシステムが必要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アジャイルと</a:t>
            </a:r>
            <a:r>
              <a:rPr lang="en-US" altLang="ja-JP" sz="2000" dirty="0">
                <a:solidFill>
                  <a:schemeClr val="tx1"/>
                </a:solidFill>
              </a:rPr>
              <a:t>DevOps</a:t>
            </a:r>
            <a:r>
              <a:rPr lang="ja-JP" altLang="en-US" sz="2000" dirty="0">
                <a:solidFill>
                  <a:schemeClr val="tx1"/>
                </a:solidFill>
              </a:rPr>
              <a:t>が前提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8B2151-C717-4479-BC7A-3C31A3A9C067}"/>
              </a:ext>
            </a:extLst>
          </p:cNvPr>
          <p:cNvSpPr/>
          <p:nvPr/>
        </p:nvSpPr>
        <p:spPr>
          <a:xfrm>
            <a:off x="4699265" y="3270573"/>
            <a:ext cx="3009636" cy="3545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システム標準化はデータとインタフェースの標準化が重要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リプレイス前提</a:t>
            </a: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ビルディングブロック化</a:t>
            </a:r>
            <a:endParaRPr lang="en-US" altLang="ja-JP" sz="2000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汎用サービスの活用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04E0CB-47E4-4496-827C-3464BB127B4E}"/>
              </a:ext>
            </a:extLst>
          </p:cNvPr>
          <p:cNvSpPr/>
          <p:nvPr/>
        </p:nvSpPr>
        <p:spPr>
          <a:xfrm>
            <a:off x="7856427" y="3270572"/>
            <a:ext cx="3009636" cy="3529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b="1" dirty="0">
                <a:solidFill>
                  <a:schemeClr val="tx1"/>
                </a:solidFill>
              </a:rPr>
              <a:t>組織のアンカーとしての機能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外部との組み合わせで価値が増大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様々な活用が可能なリソース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利活用ルールの見直しが必要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4B7DC69-6D0B-43C0-B29E-AD6A42296FC8}"/>
              </a:ext>
            </a:extLst>
          </p:cNvPr>
          <p:cNvSpPr/>
          <p:nvPr/>
        </p:nvSpPr>
        <p:spPr>
          <a:xfrm>
            <a:off x="2229736" y="2694076"/>
            <a:ext cx="14686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業務プロセス</a:t>
            </a:r>
            <a:endParaRPr lang="en-US" altLang="ja-JP" dirty="0"/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寿命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ja-JP" altLang="en-US" dirty="0">
                <a:solidFill>
                  <a:srgbClr val="FF0000"/>
                </a:solidFill>
              </a:rPr>
              <a:t>年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9F684BF-CF10-4E8F-8171-761939C500CB}"/>
              </a:ext>
            </a:extLst>
          </p:cNvPr>
          <p:cNvSpPr/>
          <p:nvPr/>
        </p:nvSpPr>
        <p:spPr>
          <a:xfrm>
            <a:off x="5361759" y="2694076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情報システム</a:t>
            </a:r>
            <a:endParaRPr lang="en-US" altLang="ja-JP" dirty="0"/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寿命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ja-JP" altLang="en-US" dirty="0">
                <a:solidFill>
                  <a:srgbClr val="FF0000"/>
                </a:solidFill>
              </a:rPr>
              <a:t>年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2A0F6FC-1936-4C83-96F7-69C3B6488306}"/>
              </a:ext>
            </a:extLst>
          </p:cNvPr>
          <p:cNvSpPr/>
          <p:nvPr/>
        </p:nvSpPr>
        <p:spPr>
          <a:xfrm>
            <a:off x="8718489" y="2694076"/>
            <a:ext cx="1204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dirty="0"/>
              <a:t>データ</a:t>
            </a:r>
            <a:endParaRPr lang="en-US" altLang="ja-JP" dirty="0"/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寿命</a:t>
            </a:r>
            <a:r>
              <a:rPr lang="en-US" altLang="ja-JP" dirty="0">
                <a:solidFill>
                  <a:srgbClr val="FF0000"/>
                </a:solidFill>
              </a:rPr>
              <a:t>100</a:t>
            </a:r>
            <a:r>
              <a:rPr lang="ja-JP" altLang="en-US" dirty="0">
                <a:solidFill>
                  <a:srgbClr val="FF0000"/>
                </a:solidFill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3242972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デジタル庁_2021090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gitalAgencyCustomized">
      <a:majorFont>
        <a:latin typeface="Roboto"/>
        <a:ea typeface="游ゴシック Medium"/>
        <a:cs typeface=""/>
      </a:majorFont>
      <a:minorFont>
        <a:latin typeface="游ゴシック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C6914FBA-6474-4A5C-8CD0-2ACA739B9CC4}" vid="{6F26058F-DA50-4DF5-B67E-AA321BCCC8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a753eb55-ace7-47fe-8293-79a8dad7846a" xsi:nil="true"/>
    <lcf76f155ced4ddcb4097134ff3c332f xmlns="8c3438c2-774e-4b56-8e53-485ea73e702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605DF11039F5D478FE5EDAFD3B87737" ma:contentTypeVersion="17" ma:contentTypeDescription="新しいドキュメントを作成します。" ma:contentTypeScope="" ma:versionID="e82c22d9b9d1c9d5f15e730a94f0054a">
  <xsd:schema xmlns:xsd="http://www.w3.org/2001/XMLSchema" xmlns:xs="http://www.w3.org/2001/XMLSchema" xmlns:p="http://schemas.microsoft.com/office/2006/metadata/properties" xmlns:ns1="http://schemas.microsoft.com/sharepoint/v3" xmlns:ns2="8c3438c2-774e-4b56-8e53-485ea73e7025" xmlns:ns3="a753eb55-ace7-47fe-8293-79a8dad7846a" targetNamespace="http://schemas.microsoft.com/office/2006/metadata/properties" ma:root="true" ma:fieldsID="f219453cf2bb4a031458c95bf6b08bf0" ns1:_="" ns2:_="" ns3:_="">
    <xsd:import namespace="http://schemas.microsoft.com/sharepoint/v3"/>
    <xsd:import namespace="8c3438c2-774e-4b56-8e53-485ea73e7025"/>
    <xsd:import namespace="a753eb55-ace7-47fe-8293-79a8dad78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統合コンプライアンス ポリシーのプロパティ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統合コンプライアンス ポリシーの UI アクション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438c2-774e-4b56-8e53-485ea73e7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53eb55-ace7-47fe-8293-79a8dad784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88513228-1833-43bb-9239-8ece679cdd95}" ma:internalName="TaxCatchAll" ma:showField="CatchAllData" ma:web="a753eb55-ace7-47fe-8293-79a8dad784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FA099C-6C5B-4F0A-8ACE-B1B5A699B5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1F684C-D87D-4379-8174-7840238CE5FE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sharepoint/v3"/>
    <ds:schemaRef ds:uri="http://www.w3.org/XML/1998/namespace"/>
    <ds:schemaRef ds:uri="a753eb55-ace7-47fe-8293-79a8dad7846a"/>
    <ds:schemaRef ds:uri="8c3438c2-774e-4b56-8e53-485ea73e7025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7FCDB6D-3A24-45F1-93D9-D68334D9B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c3438c2-774e-4b56-8e53-485ea73e7025"/>
    <ds:schemaRef ds:uri="a753eb55-ace7-47fe-8293-79a8dad784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GIFacademy</Template>
  <TotalTime>860</TotalTime>
  <Words>2725</Words>
  <Application>Microsoft Office PowerPoint</Application>
  <PresentationFormat>Widescreen</PresentationFormat>
  <Paragraphs>337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デジタル庁_20210907</vt:lpstr>
      <vt:lpstr>社会におけるデータ </vt:lpstr>
      <vt:lpstr>この教材の学習目標と学習項目</vt:lpstr>
      <vt:lpstr>社会はデータであふれています</vt:lpstr>
      <vt:lpstr>誰もがデータ消費者であり、データ生成・発信者です</vt:lpstr>
      <vt:lpstr>今まで気にしなかったデータが価値を生みます</vt:lpstr>
      <vt:lpstr>データは様々なものとつながります</vt:lpstr>
      <vt:lpstr>データにより人、物、金の流れが変わります</vt:lpstr>
      <vt:lpstr>データの基礎</vt:lpstr>
      <vt:lpstr>何故データが重要なのでしょうか</vt:lpstr>
      <vt:lpstr>データって何でしょう</vt:lpstr>
      <vt:lpstr>データの種類（種類）</vt:lpstr>
      <vt:lpstr>データの種類（構造等）</vt:lpstr>
      <vt:lpstr>データの種類（取得方法）</vt:lpstr>
      <vt:lpstr>データの種類（取得主体）</vt:lpstr>
      <vt:lpstr>データの種類（個人情報）</vt:lpstr>
      <vt:lpstr>社会におけるデータの活用と管理</vt:lpstr>
      <vt:lpstr>データのサイクルを見てみましょう</vt:lpstr>
      <vt:lpstr>データの量が急速に増えています</vt:lpstr>
      <vt:lpstr>データは２１世紀の原油と言われています</vt:lpstr>
      <vt:lpstr>データ収集によるスパイラルアップを目指します</vt:lpstr>
      <vt:lpstr>データを活かす技術</vt:lpstr>
      <vt:lpstr>データの収集方法</vt:lpstr>
      <vt:lpstr>データにおける信頼と品質</vt:lpstr>
      <vt:lpstr>データの蓄積</vt:lpstr>
      <vt:lpstr>データのセキュリティ</vt:lpstr>
      <vt:lpstr>まとめ</vt:lpstr>
      <vt:lpstr>GIFアカデミーについて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社会におけるデータ </dc:title>
  <dc:creator>平本 健二(HIRAMOTO Kenji)</dc:creator>
  <cp:keywords>プレゼン, プレゼンテーション, テンプレート</cp:keywords>
  <cp:lastModifiedBy>平本 健二(HIRAMOTO Kenji)</cp:lastModifiedBy>
  <cp:revision>6</cp:revision>
  <dcterms:created xsi:type="dcterms:W3CDTF">2022-12-24T02:07:09Z</dcterms:created>
  <dcterms:modified xsi:type="dcterms:W3CDTF">2023-03-29T03:01:53Z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0x0101009605DF11039F5D478FE5EDAFD3B87737</vt:lpwstr>
  </property>
  <property fmtid="{D5CDD505-2E9C-101B-9397-08002B2CF9AE}" pid="3" name="_dlc_DocIdItemGuid">
    <vt:lpwstr>ac1dc56b-3201-4a11-a3b8-ac95b58aef26</vt:lpwstr>
  </property>
  <property fmtid="{D5CDD505-2E9C-101B-9397-08002B2CF9AE}" pid="4" name="Order">
    <vt:r8>308554100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dlc_DocId">
    <vt:lpwstr>DIGI-808455956-3085547</vt:lpwstr>
  </property>
  <property fmtid="{D5CDD505-2E9C-101B-9397-08002B2CF9AE}" pid="11" name="_dlc_DocIdPersistId">
    <vt:bool>false</vt:bool>
  </property>
  <property fmtid="{D5CDD505-2E9C-101B-9397-08002B2CF9AE}" pid="12" name="_dlc_DocIdUrl">
    <vt:lpwstr>https://digitalgojp.sharepoint.com/sites/digi_portal/_layouts/15/DocIdRedir.aspx?ID=DIGI-808455956-3085547, DIGI-808455956-3085547</vt:lpwstr>
  </property>
  <property fmtid="{D5CDD505-2E9C-101B-9397-08002B2CF9AE}" pid="13" name="MediaServiceImageTags">
    <vt:lpwstr/>
  </property>
</Properties>
</file>