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147376635" r:id="rId7"/>
    <p:sldId id="2147376638" r:id="rId8"/>
    <p:sldId id="2147376624" r:id="rId9"/>
    <p:sldId id="2147376625" r:id="rId10"/>
    <p:sldId id="2147376634" r:id="rId11"/>
    <p:sldId id="2147376637" r:id="rId12"/>
    <p:sldId id="2147376629" r:id="rId13"/>
    <p:sldId id="2147376633" r:id="rId14"/>
    <p:sldId id="2147376641" r:id="rId15"/>
    <p:sldId id="2147376643" r:id="rId16"/>
    <p:sldId id="2147376645" r:id="rId17"/>
    <p:sldId id="2147376639" r:id="rId18"/>
    <p:sldId id="2147376640" r:id="rId19"/>
    <p:sldId id="2147376644" r:id="rId20"/>
    <p:sldId id="2147376623" r:id="rId21"/>
    <p:sldId id="2147376646" r:id="rId2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11AC51"/>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5" autoAdjust="0"/>
  </p:normalViewPr>
  <p:slideViewPr>
    <p:cSldViewPr snapToGrid="0">
      <p:cViewPr varScale="1">
        <p:scale>
          <a:sx n="80" d="100"/>
          <a:sy n="80" d="100"/>
        </p:scale>
        <p:origin x="13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岡 雄仁(TAKAOKA Yujin)" userId="8fd53c88-bd02-40cf-97aa-c601fe21dc36" providerId="ADAL" clId="{A502BAAA-947E-4A8D-988A-4DBC6B21BEE1}"/>
    <pc:docChg chg="undo custSel modSld">
      <pc:chgData name="高岡 雄仁(TAKAOKA Yujin)" userId="8fd53c88-bd02-40cf-97aa-c601fe21dc36" providerId="ADAL" clId="{A502BAAA-947E-4A8D-988A-4DBC6B21BEE1}" dt="2023-03-30T08:35:09.575" v="30" actId="1076"/>
      <pc:docMkLst>
        <pc:docMk/>
      </pc:docMkLst>
      <pc:sldChg chg="addSp delSp modSp mod">
        <pc:chgData name="高岡 雄仁(TAKAOKA Yujin)" userId="8fd53c88-bd02-40cf-97aa-c601fe21dc36" providerId="ADAL" clId="{A502BAAA-947E-4A8D-988A-4DBC6B21BEE1}" dt="2023-03-30T08:34:01.283" v="9" actId="1076"/>
        <pc:sldMkLst>
          <pc:docMk/>
          <pc:sldMk cId="3743000139" sldId="2147376624"/>
        </pc:sldMkLst>
        <pc:picChg chg="del mod">
          <ac:chgData name="高岡 雄仁(TAKAOKA Yujin)" userId="8fd53c88-bd02-40cf-97aa-c601fe21dc36" providerId="ADAL" clId="{A502BAAA-947E-4A8D-988A-4DBC6B21BEE1}" dt="2023-03-30T08:33:58.648" v="8" actId="478"/>
          <ac:picMkLst>
            <pc:docMk/>
            <pc:sldMk cId="3743000139" sldId="2147376624"/>
            <ac:picMk id="5" creationId="{A4BD4A4F-8C80-C954-F946-D4242A39F4FF}"/>
          </ac:picMkLst>
        </pc:picChg>
        <pc:picChg chg="add mod">
          <ac:chgData name="高岡 雄仁(TAKAOKA Yujin)" userId="8fd53c88-bd02-40cf-97aa-c601fe21dc36" providerId="ADAL" clId="{A502BAAA-947E-4A8D-988A-4DBC6B21BEE1}" dt="2023-03-30T08:34:01.283" v="9" actId="1076"/>
          <ac:picMkLst>
            <pc:docMk/>
            <pc:sldMk cId="3743000139" sldId="2147376624"/>
            <ac:picMk id="8" creationId="{3E6A24EB-05E4-FFF1-EE70-1BF0C4C343DC}"/>
          </ac:picMkLst>
        </pc:picChg>
      </pc:sldChg>
      <pc:sldChg chg="addSp delSp modSp mod">
        <pc:chgData name="高岡 雄仁(TAKAOKA Yujin)" userId="8fd53c88-bd02-40cf-97aa-c601fe21dc36" providerId="ADAL" clId="{A502BAAA-947E-4A8D-988A-4DBC6B21BEE1}" dt="2023-03-30T08:34:16.750" v="19" actId="1037"/>
        <pc:sldMkLst>
          <pc:docMk/>
          <pc:sldMk cId="2028401716" sldId="2147376634"/>
        </pc:sldMkLst>
        <pc:picChg chg="add mod">
          <ac:chgData name="高岡 雄仁(TAKAOKA Yujin)" userId="8fd53c88-bd02-40cf-97aa-c601fe21dc36" providerId="ADAL" clId="{A502BAAA-947E-4A8D-988A-4DBC6B21BEE1}" dt="2023-03-30T08:34:16.750" v="19" actId="1037"/>
          <ac:picMkLst>
            <pc:docMk/>
            <pc:sldMk cId="2028401716" sldId="2147376634"/>
            <ac:picMk id="6" creationId="{3E5EC640-D1F1-7BB6-E0F0-6E4D880D5DF5}"/>
          </ac:picMkLst>
        </pc:picChg>
        <pc:picChg chg="del">
          <ac:chgData name="高岡 雄仁(TAKAOKA Yujin)" userId="8fd53c88-bd02-40cf-97aa-c601fe21dc36" providerId="ADAL" clId="{A502BAAA-947E-4A8D-988A-4DBC6B21BEE1}" dt="2023-03-30T08:34:11.338" v="11" actId="478"/>
          <ac:picMkLst>
            <pc:docMk/>
            <pc:sldMk cId="2028401716" sldId="2147376634"/>
            <ac:picMk id="8" creationId="{641D5B71-A212-55A9-CC1E-FC865449D21C}"/>
          </ac:picMkLst>
        </pc:picChg>
      </pc:sldChg>
      <pc:sldChg chg="addSp delSp modSp mod">
        <pc:chgData name="高岡 雄仁(TAKAOKA Yujin)" userId="8fd53c88-bd02-40cf-97aa-c601fe21dc36" providerId="ADAL" clId="{A502BAAA-947E-4A8D-988A-4DBC6B21BEE1}" dt="2023-03-30T08:33:47.531" v="4" actId="1076"/>
        <pc:sldMkLst>
          <pc:docMk/>
          <pc:sldMk cId="2826037292" sldId="2147376635"/>
        </pc:sldMkLst>
        <pc:picChg chg="add mod">
          <ac:chgData name="高岡 雄仁(TAKAOKA Yujin)" userId="8fd53c88-bd02-40cf-97aa-c601fe21dc36" providerId="ADAL" clId="{A502BAAA-947E-4A8D-988A-4DBC6B21BEE1}" dt="2023-03-30T08:33:47.531" v="4" actId="1076"/>
          <ac:picMkLst>
            <pc:docMk/>
            <pc:sldMk cId="2826037292" sldId="2147376635"/>
            <ac:picMk id="6" creationId="{65C14421-9325-19D5-8480-8EFD807FC490}"/>
          </ac:picMkLst>
        </pc:picChg>
        <pc:picChg chg="del">
          <ac:chgData name="高岡 雄仁(TAKAOKA Yujin)" userId="8fd53c88-bd02-40cf-97aa-c601fe21dc36" providerId="ADAL" clId="{A502BAAA-947E-4A8D-988A-4DBC6B21BEE1}" dt="2023-03-30T08:33:44.492" v="2" actId="478"/>
          <ac:picMkLst>
            <pc:docMk/>
            <pc:sldMk cId="2826037292" sldId="2147376635"/>
            <ac:picMk id="9" creationId="{99A31BB6-DB69-ADA7-0B5A-8D03EADAE22E}"/>
          </ac:picMkLst>
        </pc:picChg>
      </pc:sldChg>
      <pc:sldChg chg="addSp delSp modSp mod">
        <pc:chgData name="高岡 雄仁(TAKAOKA Yujin)" userId="8fd53c88-bd02-40cf-97aa-c601fe21dc36" providerId="ADAL" clId="{A502BAAA-947E-4A8D-988A-4DBC6B21BEE1}" dt="2023-03-30T08:35:09.575" v="30" actId="1076"/>
        <pc:sldMkLst>
          <pc:docMk/>
          <pc:sldMk cId="1978828971" sldId="2147376644"/>
        </pc:sldMkLst>
        <pc:picChg chg="del">
          <ac:chgData name="高岡 雄仁(TAKAOKA Yujin)" userId="8fd53c88-bd02-40cf-97aa-c601fe21dc36" providerId="ADAL" clId="{A502BAAA-947E-4A8D-988A-4DBC6B21BEE1}" dt="2023-03-30T08:34:47.331" v="24" actId="478"/>
          <ac:picMkLst>
            <pc:docMk/>
            <pc:sldMk cId="1978828971" sldId="2147376644"/>
            <ac:picMk id="5" creationId="{4642BEC4-94DA-406B-9AE1-A2A1600243D3}"/>
          </ac:picMkLst>
        </pc:picChg>
        <pc:picChg chg="del">
          <ac:chgData name="高岡 雄仁(TAKAOKA Yujin)" userId="8fd53c88-bd02-40cf-97aa-c601fe21dc36" providerId="ADAL" clId="{A502BAAA-947E-4A8D-988A-4DBC6B21BEE1}" dt="2023-03-30T08:35:00.775" v="26" actId="478"/>
          <ac:picMkLst>
            <pc:docMk/>
            <pc:sldMk cId="1978828971" sldId="2147376644"/>
            <ac:picMk id="8" creationId="{3AA5758F-D617-40E4-97DF-04F15EC987ED}"/>
          </ac:picMkLst>
        </pc:picChg>
        <pc:picChg chg="add mod">
          <ac:chgData name="高岡 雄仁(TAKAOKA Yujin)" userId="8fd53c88-bd02-40cf-97aa-c601fe21dc36" providerId="ADAL" clId="{A502BAAA-947E-4A8D-988A-4DBC6B21BEE1}" dt="2023-03-30T08:34:50.908" v="25" actId="1076"/>
          <ac:picMkLst>
            <pc:docMk/>
            <pc:sldMk cId="1978828971" sldId="2147376644"/>
            <ac:picMk id="10" creationId="{1167F2A5-FA81-0586-2180-35F99B47BF5E}"/>
          </ac:picMkLst>
        </pc:picChg>
        <pc:picChg chg="add mod">
          <ac:chgData name="高岡 雄仁(TAKAOKA Yujin)" userId="8fd53c88-bd02-40cf-97aa-c601fe21dc36" providerId="ADAL" clId="{A502BAAA-947E-4A8D-988A-4DBC6B21BEE1}" dt="2023-03-30T08:35:09.575" v="30" actId="1076"/>
          <ac:picMkLst>
            <pc:docMk/>
            <pc:sldMk cId="1978828971" sldId="2147376644"/>
            <ac:picMk id="13" creationId="{01AB1A1B-38D7-5E99-5867-8C56A0D27FC1}"/>
          </ac:picMkLst>
        </pc:picChg>
      </pc:sldChg>
      <pc:sldChg chg="addSp delSp modSp mod">
        <pc:chgData name="高岡 雄仁(TAKAOKA Yujin)" userId="8fd53c88-bd02-40cf-97aa-c601fe21dc36" providerId="ADAL" clId="{A502BAAA-947E-4A8D-988A-4DBC6B21BEE1}" dt="2023-03-30T08:34:31.941" v="22" actId="1076"/>
        <pc:sldMkLst>
          <pc:docMk/>
          <pc:sldMk cId="2084420798" sldId="2147376645"/>
        </pc:sldMkLst>
        <pc:picChg chg="del">
          <ac:chgData name="高岡 雄仁(TAKAOKA Yujin)" userId="8fd53c88-bd02-40cf-97aa-c601fe21dc36" providerId="ADAL" clId="{A502BAAA-947E-4A8D-988A-4DBC6B21BEE1}" dt="2023-03-30T08:34:28.563" v="21" actId="478"/>
          <ac:picMkLst>
            <pc:docMk/>
            <pc:sldMk cId="2084420798" sldId="2147376645"/>
            <ac:picMk id="5" creationId="{3FAD8630-E699-47E0-8822-C192E3B80C76}"/>
          </ac:picMkLst>
        </pc:picChg>
        <pc:picChg chg="add mod">
          <ac:chgData name="高岡 雄仁(TAKAOKA Yujin)" userId="8fd53c88-bd02-40cf-97aa-c601fe21dc36" providerId="ADAL" clId="{A502BAAA-947E-4A8D-988A-4DBC6B21BEE1}" dt="2023-03-30T08:34:31.941" v="22" actId="1076"/>
          <ac:picMkLst>
            <pc:docMk/>
            <pc:sldMk cId="2084420798" sldId="2147376645"/>
            <ac:picMk id="7" creationId="{DAEB659D-56C7-F314-8701-60746DF66D56}"/>
          </ac:picMkLst>
        </pc:picChg>
      </pc:sldChg>
    </pc:docChg>
  </pc:docChgLst>
  <pc:docChgLst>
    <pc:chgData name="高岡 雄仁(TAKAOKA Yujin)" userId="S::yujtakaok@digital.go.jp::8fd53c88-bd02-40cf-97aa-c601fe21dc36" providerId="AD" clId="Web-{FE32D329-47B4-234D-99B2-9364398537F1}"/>
    <pc:docChg chg="modSld">
      <pc:chgData name="高岡 雄仁(TAKAOKA Yujin)" userId="S::yujtakaok@digital.go.jp::8fd53c88-bd02-40cf-97aa-c601fe21dc36" providerId="AD" clId="Web-{FE32D329-47B4-234D-99B2-9364398537F1}" dt="2023-03-29T03:01:36.266" v="1" actId="20577"/>
      <pc:docMkLst>
        <pc:docMk/>
      </pc:docMkLst>
      <pc:sldChg chg="modSp">
        <pc:chgData name="高岡 雄仁(TAKAOKA Yujin)" userId="S::yujtakaok@digital.go.jp::8fd53c88-bd02-40cf-97aa-c601fe21dc36" providerId="AD" clId="Web-{FE32D329-47B4-234D-99B2-9364398537F1}" dt="2023-03-29T03:01:36.266" v="1" actId="20577"/>
        <pc:sldMkLst>
          <pc:docMk/>
          <pc:sldMk cId="110844781" sldId="2147376646"/>
        </pc:sldMkLst>
        <pc:spChg chg="mod">
          <ac:chgData name="高岡 雄仁(TAKAOKA Yujin)" userId="S::yujtakaok@digital.go.jp::8fd53c88-bd02-40cf-97aa-c601fe21dc36" providerId="AD" clId="Web-{FE32D329-47B4-234D-99B2-9364398537F1}" dt="2023-03-29T03:01:36.266" v="1" actId="20577"/>
          <ac:spMkLst>
            <pc:docMk/>
            <pc:sldMk cId="110844781" sldId="2147376646"/>
            <ac:spMk id="2" creationId="{B80F7E8F-40E1-A260-E299-1F3AFE657E01}"/>
          </ac:spMkLst>
        </pc:spChg>
      </pc:sldChg>
    </pc:docChg>
  </pc:docChgLst>
  <pc:docChgLst>
    <pc:chgData name="平本 健二(HIRAMOTO Kenji)" userId="1cdd4c0a-bc67-4828-9613-90b0dd3d1914" providerId="ADAL" clId="{3EFB4EF2-C560-474D-9C28-26C3572173F9}"/>
    <pc:docChg chg="custSel addSld delSld modSld">
      <pc:chgData name="平本 健二(HIRAMOTO Kenji)" userId="1cdd4c0a-bc67-4828-9613-90b0dd3d1914" providerId="ADAL" clId="{3EFB4EF2-C560-474D-9C28-26C3572173F9}" dt="2023-01-23T09:39:10.070" v="2027" actId="20577"/>
      <pc:docMkLst>
        <pc:docMk/>
      </pc:docMkLst>
      <pc:sldChg chg="modSp mod">
        <pc:chgData name="平本 健二(HIRAMOTO Kenji)" userId="1cdd4c0a-bc67-4828-9613-90b0dd3d1914" providerId="ADAL" clId="{3EFB4EF2-C560-474D-9C28-26C3572173F9}" dt="2023-01-23T09:39:10.070" v="2027" actId="20577"/>
        <pc:sldMkLst>
          <pc:docMk/>
          <pc:sldMk cId="2657047674" sldId="256"/>
        </pc:sldMkLst>
        <pc:spChg chg="mod">
          <ac:chgData name="平本 健二(HIRAMOTO Kenji)" userId="1cdd4c0a-bc67-4828-9613-90b0dd3d1914" providerId="ADAL" clId="{3EFB4EF2-C560-474D-9C28-26C3572173F9}" dt="2023-01-23T09:39:10.070" v="2027" actId="20577"/>
          <ac:spMkLst>
            <pc:docMk/>
            <pc:sldMk cId="2657047674" sldId="256"/>
            <ac:spMk id="9" creationId="{12591A90-49E5-41AD-BFD4-9DD0FDFB3482}"/>
          </ac:spMkLst>
        </pc:spChg>
        <pc:spChg chg="mod">
          <ac:chgData name="平本 健二(HIRAMOTO Kenji)" userId="1cdd4c0a-bc67-4828-9613-90b0dd3d1914" providerId="ADAL" clId="{3EFB4EF2-C560-474D-9C28-26C3572173F9}" dt="2022-12-28T01:51:02.779" v="20" actId="1036"/>
          <ac:spMkLst>
            <pc:docMk/>
            <pc:sldMk cId="2657047674" sldId="256"/>
            <ac:spMk id="15" creationId="{0D715099-7E47-4F41-AFB2-FDF8C42A6FB1}"/>
          </ac:spMkLst>
        </pc:spChg>
      </pc:sldChg>
      <pc:sldChg chg="addSp modSp mod">
        <pc:chgData name="平本 健二(HIRAMOTO Kenji)" userId="1cdd4c0a-bc67-4828-9613-90b0dd3d1914" providerId="ADAL" clId="{3EFB4EF2-C560-474D-9C28-26C3572173F9}" dt="2023-01-19T00:46:45.002" v="1621" actId="20577"/>
        <pc:sldMkLst>
          <pc:docMk/>
          <pc:sldMk cId="3140369818" sldId="257"/>
        </pc:sldMkLst>
        <pc:spChg chg="add mod">
          <ac:chgData name="平本 健二(HIRAMOTO Kenji)" userId="1cdd4c0a-bc67-4828-9613-90b0dd3d1914" providerId="ADAL" clId="{3EFB4EF2-C560-474D-9C28-26C3572173F9}" dt="2023-01-19T00:46:45.002" v="1621" actId="20577"/>
          <ac:spMkLst>
            <pc:docMk/>
            <pc:sldMk cId="3140369818" sldId="257"/>
            <ac:spMk id="6" creationId="{F91BD4F8-BCD7-4386-B5A4-2F29EF2B7809}"/>
          </ac:spMkLst>
        </pc:spChg>
        <pc:spChg chg="mod">
          <ac:chgData name="平本 健二(HIRAMOTO Kenji)" userId="1cdd4c0a-bc67-4828-9613-90b0dd3d1914" providerId="ADAL" clId="{3EFB4EF2-C560-474D-9C28-26C3572173F9}" dt="2023-01-19T00:43:42.954" v="1535" actId="20577"/>
          <ac:spMkLst>
            <pc:docMk/>
            <pc:sldMk cId="3140369818" sldId="257"/>
            <ac:spMk id="8" creationId="{5110A028-880E-4FED-B87F-EBAE786BF815}"/>
          </ac:spMkLst>
        </pc:spChg>
        <pc:graphicFrameChg chg="mod">
          <ac:chgData name="平本 健二(HIRAMOTO Kenji)" userId="1cdd4c0a-bc67-4828-9613-90b0dd3d1914" providerId="ADAL" clId="{3EFB4EF2-C560-474D-9C28-26C3572173F9}" dt="2022-12-28T01:57:47.983" v="143" actId="14100"/>
          <ac:graphicFrameMkLst>
            <pc:docMk/>
            <pc:sldMk cId="3140369818" sldId="257"/>
            <ac:graphicFrameMk id="9" creationId="{9AA75761-2389-489C-BB8E-50B291037A1B}"/>
          </ac:graphicFrameMkLst>
        </pc:graphicFrameChg>
      </pc:sldChg>
      <pc:sldChg chg="modSp mod">
        <pc:chgData name="平本 健二(HIRAMOTO Kenji)" userId="1cdd4c0a-bc67-4828-9613-90b0dd3d1914" providerId="ADAL" clId="{3EFB4EF2-C560-474D-9C28-26C3572173F9}" dt="2023-01-14T06:51:41.764" v="1033"/>
        <pc:sldMkLst>
          <pc:docMk/>
          <pc:sldMk cId="3743000139" sldId="2147376624"/>
        </pc:sldMkLst>
        <pc:spChg chg="mod">
          <ac:chgData name="平本 健二(HIRAMOTO Kenji)" userId="1cdd4c0a-bc67-4828-9613-90b0dd3d1914" providerId="ADAL" clId="{3EFB4EF2-C560-474D-9C28-26C3572173F9}" dt="2022-12-28T02:46:04.755" v="1019"/>
          <ac:spMkLst>
            <pc:docMk/>
            <pc:sldMk cId="3743000139" sldId="2147376624"/>
            <ac:spMk id="2" creationId="{9C296C60-8A4A-499E-B089-8593DC47A087}"/>
          </ac:spMkLst>
        </pc:spChg>
        <pc:spChg chg="mod">
          <ac:chgData name="平本 健二(HIRAMOTO Kenji)" userId="1cdd4c0a-bc67-4828-9613-90b0dd3d1914" providerId="ADAL" clId="{3EFB4EF2-C560-474D-9C28-26C3572173F9}" dt="2022-12-28T02:01:06.578" v="224"/>
          <ac:spMkLst>
            <pc:docMk/>
            <pc:sldMk cId="3743000139" sldId="2147376624"/>
            <ac:spMk id="3" creationId="{B304BA5A-631D-4749-B4FC-34DC3467632A}"/>
          </ac:spMkLst>
        </pc:spChg>
        <pc:spChg chg="mod">
          <ac:chgData name="平本 健二(HIRAMOTO Kenji)" userId="1cdd4c0a-bc67-4828-9613-90b0dd3d1914" providerId="ADAL" clId="{3EFB4EF2-C560-474D-9C28-26C3572173F9}" dt="2023-01-14T06:51:41.764" v="1033"/>
          <ac:spMkLst>
            <pc:docMk/>
            <pc:sldMk cId="3743000139" sldId="2147376624"/>
            <ac:spMk id="6" creationId="{BF1F926B-D7F4-EDAC-3906-C08BCE82BCFD}"/>
          </ac:spMkLst>
        </pc:spChg>
      </pc:sldChg>
      <pc:sldChg chg="del">
        <pc:chgData name="平本 健二(HIRAMOTO Kenji)" userId="1cdd4c0a-bc67-4828-9613-90b0dd3d1914" providerId="ADAL" clId="{3EFB4EF2-C560-474D-9C28-26C3572173F9}" dt="2022-12-28T02:04:44.551" v="382" actId="47"/>
        <pc:sldMkLst>
          <pc:docMk/>
          <pc:sldMk cId="3102963897" sldId="2147376626"/>
        </pc:sldMkLst>
      </pc:sldChg>
      <pc:sldChg chg="del">
        <pc:chgData name="平本 健二(HIRAMOTO Kenji)" userId="1cdd4c0a-bc67-4828-9613-90b0dd3d1914" providerId="ADAL" clId="{3EFB4EF2-C560-474D-9C28-26C3572173F9}" dt="2022-12-28T02:04:44.551" v="382" actId="47"/>
        <pc:sldMkLst>
          <pc:docMk/>
          <pc:sldMk cId="2419876037" sldId="2147376627"/>
        </pc:sldMkLst>
      </pc:sldChg>
      <pc:sldChg chg="modSp mod">
        <pc:chgData name="平本 健二(HIRAMOTO Kenji)" userId="1cdd4c0a-bc67-4828-9613-90b0dd3d1914" providerId="ADAL" clId="{3EFB4EF2-C560-474D-9C28-26C3572173F9}" dt="2022-12-28T02:05:36.797" v="448"/>
        <pc:sldMkLst>
          <pc:docMk/>
          <pc:sldMk cId="4197488580" sldId="2147376628"/>
        </pc:sldMkLst>
        <pc:spChg chg="mod">
          <ac:chgData name="平本 健二(HIRAMOTO Kenji)" userId="1cdd4c0a-bc67-4828-9613-90b0dd3d1914" providerId="ADAL" clId="{3EFB4EF2-C560-474D-9C28-26C3572173F9}" dt="2022-12-28T02:05:36.797" v="448"/>
          <ac:spMkLst>
            <pc:docMk/>
            <pc:sldMk cId="4197488580" sldId="2147376628"/>
            <ac:spMk id="5" creationId="{293C2348-0D58-4D4A-8BE2-89EC3E02C378}"/>
          </ac:spMkLst>
        </pc:spChg>
      </pc:sldChg>
      <pc:sldChg chg="modSp mod">
        <pc:chgData name="平本 健二(HIRAMOTO Kenji)" userId="1cdd4c0a-bc67-4828-9613-90b0dd3d1914" providerId="ADAL" clId="{3EFB4EF2-C560-474D-9C28-26C3572173F9}" dt="2022-12-28T02:05:19.074" v="422"/>
        <pc:sldMkLst>
          <pc:docMk/>
          <pc:sldMk cId="4035807990" sldId="2147376629"/>
        </pc:sldMkLst>
        <pc:spChg chg="mod">
          <ac:chgData name="平本 健二(HIRAMOTO Kenji)" userId="1cdd4c0a-bc67-4828-9613-90b0dd3d1914" providerId="ADAL" clId="{3EFB4EF2-C560-474D-9C28-26C3572173F9}" dt="2022-12-28T02:05:19.074" v="422"/>
          <ac:spMkLst>
            <pc:docMk/>
            <pc:sldMk cId="4035807990" sldId="2147376629"/>
            <ac:spMk id="5" creationId="{293C2348-0D58-4D4A-8BE2-89EC3E02C378}"/>
          </ac:spMkLst>
        </pc:spChg>
      </pc:sldChg>
      <pc:sldChg chg="addSp delSp modSp mod">
        <pc:chgData name="平本 健二(HIRAMOTO Kenji)" userId="1cdd4c0a-bc67-4828-9613-90b0dd3d1914" providerId="ADAL" clId="{3EFB4EF2-C560-474D-9C28-26C3572173F9}" dt="2023-01-14T06:54:14.487" v="1060"/>
        <pc:sldMkLst>
          <pc:docMk/>
          <pc:sldMk cId="3541937511" sldId="2147376633"/>
        </pc:sldMkLst>
        <pc:spChg chg="add mod">
          <ac:chgData name="平本 健二(HIRAMOTO Kenji)" userId="1cdd4c0a-bc67-4828-9613-90b0dd3d1914" providerId="ADAL" clId="{3EFB4EF2-C560-474D-9C28-26C3572173F9}" dt="2023-01-14T06:54:14.487" v="1060"/>
          <ac:spMkLst>
            <pc:docMk/>
            <pc:sldMk cId="3541937511" sldId="2147376633"/>
            <ac:spMk id="4" creationId="{8A3D7C71-093B-4A0A-ADEE-3F84C43FA905}"/>
          </ac:spMkLst>
        </pc:spChg>
        <pc:spChg chg="del">
          <ac:chgData name="平本 健二(HIRAMOTO Kenji)" userId="1cdd4c0a-bc67-4828-9613-90b0dd3d1914" providerId="ADAL" clId="{3EFB4EF2-C560-474D-9C28-26C3572173F9}" dt="2022-12-28T01:54:19.215" v="73" actId="478"/>
          <ac:spMkLst>
            <pc:docMk/>
            <pc:sldMk cId="3541937511" sldId="2147376633"/>
            <ac:spMk id="6" creationId="{532C0638-4D51-4E92-BFE2-32B26B98BD21}"/>
          </ac:spMkLst>
        </pc:spChg>
        <pc:spChg chg="add mod">
          <ac:chgData name="平本 健二(HIRAMOTO Kenji)" userId="1cdd4c0a-bc67-4828-9613-90b0dd3d1914" providerId="ADAL" clId="{3EFB4EF2-C560-474D-9C28-26C3572173F9}" dt="2022-12-28T01:59:21.850" v="167" actId="15"/>
          <ac:spMkLst>
            <pc:docMk/>
            <pc:sldMk cId="3541937511" sldId="2147376633"/>
            <ac:spMk id="7" creationId="{06C43721-8B53-49A7-8B1D-1847A018AD5E}"/>
          </ac:spMkLst>
        </pc:spChg>
      </pc:sldChg>
      <pc:sldChg chg="modSp mod">
        <pc:chgData name="平本 健二(HIRAMOTO Kenji)" userId="1cdd4c0a-bc67-4828-9613-90b0dd3d1914" providerId="ADAL" clId="{3EFB4EF2-C560-474D-9C28-26C3572173F9}" dt="2023-01-14T06:52:36.270" v="1038"/>
        <pc:sldMkLst>
          <pc:docMk/>
          <pc:sldMk cId="2028401716" sldId="2147376634"/>
        </pc:sldMkLst>
        <pc:spChg chg="mod">
          <ac:chgData name="平本 健二(HIRAMOTO Kenji)" userId="1cdd4c0a-bc67-4828-9613-90b0dd3d1914" providerId="ADAL" clId="{3EFB4EF2-C560-474D-9C28-26C3572173F9}" dt="2023-01-14T06:52:36.270" v="1038"/>
          <ac:spMkLst>
            <pc:docMk/>
            <pc:sldMk cId="2028401716" sldId="2147376634"/>
            <ac:spMk id="2" creationId="{9C296C60-8A4A-499E-B089-8593DC47A087}"/>
          </ac:spMkLst>
        </pc:spChg>
        <pc:spChg chg="mod">
          <ac:chgData name="平本 健二(HIRAMOTO Kenji)" userId="1cdd4c0a-bc67-4828-9613-90b0dd3d1914" providerId="ADAL" clId="{3EFB4EF2-C560-474D-9C28-26C3572173F9}" dt="2022-12-28T02:02:38.835" v="317"/>
          <ac:spMkLst>
            <pc:docMk/>
            <pc:sldMk cId="2028401716" sldId="2147376634"/>
            <ac:spMk id="3" creationId="{B304BA5A-631D-4749-B4FC-34DC3467632A}"/>
          </ac:spMkLst>
        </pc:spChg>
      </pc:sldChg>
      <pc:sldChg chg="modSp new mod">
        <pc:chgData name="平本 健二(HIRAMOTO Kenji)" userId="1cdd4c0a-bc67-4828-9613-90b0dd3d1914" providerId="ADAL" clId="{3EFB4EF2-C560-474D-9C28-26C3572173F9}" dt="2023-01-14T06:50:11.003" v="1025"/>
        <pc:sldMkLst>
          <pc:docMk/>
          <pc:sldMk cId="2826037292" sldId="2147376635"/>
        </pc:sldMkLst>
        <pc:spChg chg="mod">
          <ac:chgData name="平本 健二(HIRAMOTO Kenji)" userId="1cdd4c0a-bc67-4828-9613-90b0dd3d1914" providerId="ADAL" clId="{3EFB4EF2-C560-474D-9C28-26C3572173F9}" dt="2023-01-14T06:50:11.003" v="1025"/>
          <ac:spMkLst>
            <pc:docMk/>
            <pc:sldMk cId="2826037292" sldId="2147376635"/>
            <ac:spMk id="2" creationId="{C9F621BA-4FCC-4E6C-9716-443BE01DDDBA}"/>
          </ac:spMkLst>
        </pc:spChg>
        <pc:spChg chg="mod">
          <ac:chgData name="平本 健二(HIRAMOTO Kenji)" userId="1cdd4c0a-bc67-4828-9613-90b0dd3d1914" providerId="ADAL" clId="{3EFB4EF2-C560-474D-9C28-26C3572173F9}" dt="2022-12-28T02:06:18.389" v="488"/>
          <ac:spMkLst>
            <pc:docMk/>
            <pc:sldMk cId="2826037292" sldId="2147376635"/>
            <ac:spMk id="3" creationId="{B6A68C3F-8965-43E8-9B07-0B76F8C24F03}"/>
          </ac:spMkLst>
        </pc:spChg>
      </pc:sldChg>
      <pc:sldChg chg="modSp mod">
        <pc:chgData name="平本 健二(HIRAMOTO Kenji)" userId="1cdd4c0a-bc67-4828-9613-90b0dd3d1914" providerId="ADAL" clId="{3EFB4EF2-C560-474D-9C28-26C3572173F9}" dt="2023-01-19T00:45:11.042" v="1607" actId="20577"/>
        <pc:sldMkLst>
          <pc:docMk/>
          <pc:sldMk cId="3357910456" sldId="2147376637"/>
        </pc:sldMkLst>
        <pc:spChg chg="mod">
          <ac:chgData name="平本 健二(HIRAMOTO Kenji)" userId="1cdd4c0a-bc67-4828-9613-90b0dd3d1914" providerId="ADAL" clId="{3EFB4EF2-C560-474D-9C28-26C3572173F9}" dt="2023-01-19T00:45:11.042" v="1607" actId="20577"/>
          <ac:spMkLst>
            <pc:docMk/>
            <pc:sldMk cId="3357910456" sldId="2147376637"/>
            <ac:spMk id="2" creationId="{03F1574D-B7E6-4223-BD5C-946DB531A0C0}"/>
          </ac:spMkLst>
        </pc:spChg>
      </pc:sldChg>
      <pc:sldChg chg="modSp mod">
        <pc:chgData name="平本 健二(HIRAMOTO Kenji)" userId="1cdd4c0a-bc67-4828-9613-90b0dd3d1914" providerId="ADAL" clId="{3EFB4EF2-C560-474D-9C28-26C3572173F9}" dt="2023-01-14T06:57:17.711" v="1173"/>
        <pc:sldMkLst>
          <pc:docMk/>
          <pc:sldMk cId="2317682483" sldId="2147376640"/>
        </pc:sldMkLst>
        <pc:spChg chg="mod">
          <ac:chgData name="平本 健二(HIRAMOTO Kenji)" userId="1cdd4c0a-bc67-4828-9613-90b0dd3d1914" providerId="ADAL" clId="{3EFB4EF2-C560-474D-9C28-26C3572173F9}" dt="2023-01-14T06:57:17.711" v="1173"/>
          <ac:spMkLst>
            <pc:docMk/>
            <pc:sldMk cId="2317682483" sldId="2147376640"/>
            <ac:spMk id="6" creationId="{CAF2DC3B-DDA0-7A1B-8A9E-F7485C63DF3F}"/>
          </ac:spMkLst>
        </pc:spChg>
      </pc:sldChg>
      <pc:sldChg chg="modSp mod">
        <pc:chgData name="平本 健二(HIRAMOTO Kenji)" userId="1cdd4c0a-bc67-4828-9613-90b0dd3d1914" providerId="ADAL" clId="{3EFB4EF2-C560-474D-9C28-26C3572173F9}" dt="2023-01-14T06:55:36.700" v="1118" actId="14100"/>
        <pc:sldMkLst>
          <pc:docMk/>
          <pc:sldMk cId="2616137983" sldId="2147376641"/>
        </pc:sldMkLst>
        <pc:spChg chg="mod">
          <ac:chgData name="平本 健二(HIRAMOTO Kenji)" userId="1cdd4c0a-bc67-4828-9613-90b0dd3d1914" providerId="ADAL" clId="{3EFB4EF2-C560-474D-9C28-26C3572173F9}" dt="2023-01-14T06:55:36.700" v="1118" actId="14100"/>
          <ac:spMkLst>
            <pc:docMk/>
            <pc:sldMk cId="2616137983" sldId="2147376641"/>
            <ac:spMk id="2" creationId="{E96660AC-2260-448B-D66E-2994AF0C8274}"/>
          </ac:spMkLst>
        </pc:spChg>
      </pc:sldChg>
      <pc:sldChg chg="modSp mod">
        <pc:chgData name="平本 健二(HIRAMOTO Kenji)" userId="1cdd4c0a-bc67-4828-9613-90b0dd3d1914" providerId="ADAL" clId="{3EFB4EF2-C560-474D-9C28-26C3572173F9}" dt="2023-01-14T06:56:12.177" v="1158"/>
        <pc:sldMkLst>
          <pc:docMk/>
          <pc:sldMk cId="3723346399" sldId="2147376643"/>
        </pc:sldMkLst>
        <pc:spChg chg="mod">
          <ac:chgData name="平本 健二(HIRAMOTO Kenji)" userId="1cdd4c0a-bc67-4828-9613-90b0dd3d1914" providerId="ADAL" clId="{3EFB4EF2-C560-474D-9C28-26C3572173F9}" dt="2023-01-14T06:56:12.177" v="1158"/>
          <ac:spMkLst>
            <pc:docMk/>
            <pc:sldMk cId="3723346399" sldId="2147376643"/>
            <ac:spMk id="2" creationId="{21D31E76-D544-05F3-BB84-11EB624925AF}"/>
          </ac:spMkLst>
        </pc:spChg>
      </pc:sldChg>
      <pc:sldChg chg="addSp modSp mod">
        <pc:chgData name="平本 健二(HIRAMOTO Kenji)" userId="1cdd4c0a-bc67-4828-9613-90b0dd3d1914" providerId="ADAL" clId="{3EFB4EF2-C560-474D-9C28-26C3572173F9}" dt="2023-01-14T07:20:43.894" v="1527" actId="1037"/>
        <pc:sldMkLst>
          <pc:docMk/>
          <pc:sldMk cId="1978828971" sldId="2147376644"/>
        </pc:sldMkLst>
        <pc:spChg chg="mod">
          <ac:chgData name="平本 健二(HIRAMOTO Kenji)" userId="1cdd4c0a-bc67-4828-9613-90b0dd3d1914" providerId="ADAL" clId="{3EFB4EF2-C560-474D-9C28-26C3572173F9}" dt="2023-01-14T07:18:36.221" v="1418" actId="14100"/>
          <ac:spMkLst>
            <pc:docMk/>
            <pc:sldMk cId="1978828971" sldId="2147376644"/>
            <ac:spMk id="2" creationId="{0C754191-148E-7325-A2AC-8BE8A4DAA373}"/>
          </ac:spMkLst>
        </pc:spChg>
        <pc:spChg chg="add mod">
          <ac:chgData name="平本 健二(HIRAMOTO Kenji)" userId="1cdd4c0a-bc67-4828-9613-90b0dd3d1914" providerId="ADAL" clId="{3EFB4EF2-C560-474D-9C28-26C3572173F9}" dt="2023-01-14T07:20:43.894" v="1527" actId="1037"/>
          <ac:spMkLst>
            <pc:docMk/>
            <pc:sldMk cId="1978828971" sldId="2147376644"/>
            <ac:spMk id="6" creationId="{39429005-D9F2-442C-B70F-61F6CEE3EB46}"/>
          </ac:spMkLst>
        </pc:spChg>
        <pc:spChg chg="add mod">
          <ac:chgData name="平本 健二(HIRAMOTO Kenji)" userId="1cdd4c0a-bc67-4828-9613-90b0dd3d1914" providerId="ADAL" clId="{3EFB4EF2-C560-474D-9C28-26C3572173F9}" dt="2023-01-14T07:19:59.361" v="1486" actId="1036"/>
          <ac:spMkLst>
            <pc:docMk/>
            <pc:sldMk cId="1978828971" sldId="2147376644"/>
            <ac:spMk id="9" creationId="{808730DF-BDC5-41D7-B811-69845DCBB1D9}"/>
          </ac:spMkLst>
        </pc:spChg>
        <pc:spChg chg="add mod">
          <ac:chgData name="平本 健二(HIRAMOTO Kenji)" userId="1cdd4c0a-bc67-4828-9613-90b0dd3d1914" providerId="ADAL" clId="{3EFB4EF2-C560-474D-9C28-26C3572173F9}" dt="2023-01-14T07:19:54.817" v="1481" actId="1076"/>
          <ac:spMkLst>
            <pc:docMk/>
            <pc:sldMk cId="1978828971" sldId="2147376644"/>
            <ac:spMk id="11" creationId="{112A7C2A-6FE7-47FB-933A-CA192E02600F}"/>
          </ac:spMkLst>
        </pc:spChg>
        <pc:picChg chg="add mod">
          <ac:chgData name="平本 健二(HIRAMOTO Kenji)" userId="1cdd4c0a-bc67-4828-9613-90b0dd3d1914" providerId="ADAL" clId="{3EFB4EF2-C560-474D-9C28-26C3572173F9}" dt="2023-01-14T07:20:06.289" v="1492" actId="1035"/>
          <ac:picMkLst>
            <pc:docMk/>
            <pc:sldMk cId="1978828971" sldId="2147376644"/>
            <ac:picMk id="5" creationId="{4642BEC4-94DA-406B-9AE1-A2A1600243D3}"/>
          </ac:picMkLst>
        </pc:picChg>
        <pc:picChg chg="add mod">
          <ac:chgData name="平本 健二(HIRAMOTO Kenji)" userId="1cdd4c0a-bc67-4828-9613-90b0dd3d1914" providerId="ADAL" clId="{3EFB4EF2-C560-474D-9C28-26C3572173F9}" dt="2023-01-14T07:19:59.361" v="1486" actId="1036"/>
          <ac:picMkLst>
            <pc:docMk/>
            <pc:sldMk cId="1978828971" sldId="2147376644"/>
            <ac:picMk id="8" creationId="{3AA5758F-D617-40E4-97DF-04F15EC987ED}"/>
          </ac:picMkLst>
        </pc:picChg>
      </pc:sldChg>
      <pc:sldChg chg="addSp modSp new mod">
        <pc:chgData name="平本 健二(HIRAMOTO Kenji)" userId="1cdd4c0a-bc67-4828-9613-90b0dd3d1914" providerId="ADAL" clId="{3EFB4EF2-C560-474D-9C28-26C3572173F9}" dt="2023-01-19T00:53:20.755" v="2015" actId="1076"/>
        <pc:sldMkLst>
          <pc:docMk/>
          <pc:sldMk cId="2084420798" sldId="2147376645"/>
        </pc:sldMkLst>
        <pc:spChg chg="mod">
          <ac:chgData name="平本 健二(HIRAMOTO Kenji)" userId="1cdd4c0a-bc67-4828-9613-90b0dd3d1914" providerId="ADAL" clId="{3EFB4EF2-C560-474D-9C28-26C3572173F9}" dt="2023-01-19T00:53:16.757" v="2014" actId="20577"/>
          <ac:spMkLst>
            <pc:docMk/>
            <pc:sldMk cId="2084420798" sldId="2147376645"/>
            <ac:spMk id="2" creationId="{976F73ED-BD2C-4F7A-81AF-5BC4EC752FEC}"/>
          </ac:spMkLst>
        </pc:spChg>
        <pc:spChg chg="mod">
          <ac:chgData name="平本 健二(HIRAMOTO Kenji)" userId="1cdd4c0a-bc67-4828-9613-90b0dd3d1914" providerId="ADAL" clId="{3EFB4EF2-C560-474D-9C28-26C3572173F9}" dt="2023-01-19T00:47:10.121" v="1646" actId="20577"/>
          <ac:spMkLst>
            <pc:docMk/>
            <pc:sldMk cId="2084420798" sldId="2147376645"/>
            <ac:spMk id="3" creationId="{F6CB4A97-BB65-434B-9C89-0EFEAC78123D}"/>
          </ac:spMkLst>
        </pc:spChg>
        <pc:picChg chg="add mod modCrop">
          <ac:chgData name="平本 健二(HIRAMOTO Kenji)" userId="1cdd4c0a-bc67-4828-9613-90b0dd3d1914" providerId="ADAL" clId="{3EFB4EF2-C560-474D-9C28-26C3572173F9}" dt="2023-01-19T00:53:20.755" v="2015" actId="1076"/>
          <ac:picMkLst>
            <pc:docMk/>
            <pc:sldMk cId="2084420798" sldId="2147376645"/>
            <ac:picMk id="5" creationId="{3FAD8630-E699-47E0-8822-C192E3B80C76}"/>
          </ac:picMkLst>
        </pc:picChg>
      </pc:sldChg>
    </pc:docChg>
  </pc:docChgLst>
  <pc:docChgLst>
    <pc:chgData name="平本 健二(HIRAMOTO Kenji)" userId="1cdd4c0a-bc67-4828-9613-90b0dd3d1914" providerId="ADAL" clId="{9C7C066B-D3E4-4633-91F4-701C9BF7A2A7}"/>
    <pc:docChg chg="addSld modSld">
      <pc:chgData name="平本 健二(HIRAMOTO Kenji)" userId="1cdd4c0a-bc67-4828-9613-90b0dd3d1914" providerId="ADAL" clId="{9C7C066B-D3E4-4633-91F4-701C9BF7A2A7}" dt="2023-03-27T08:18:48.482" v="68" actId="1037"/>
      <pc:docMkLst>
        <pc:docMk/>
      </pc:docMkLst>
      <pc:sldChg chg="modSp mod">
        <pc:chgData name="平本 健二(HIRAMOTO Kenji)" userId="1cdd4c0a-bc67-4828-9613-90b0dd3d1914" providerId="ADAL" clId="{9C7C066B-D3E4-4633-91F4-701C9BF7A2A7}" dt="2023-03-27T08:18:48.482" v="68" actId="1037"/>
        <pc:sldMkLst>
          <pc:docMk/>
          <pc:sldMk cId="2657047674" sldId="256"/>
        </pc:sldMkLst>
        <pc:spChg chg="mod">
          <ac:chgData name="平本 健二(HIRAMOTO Kenji)" userId="1cdd4c0a-bc67-4828-9613-90b0dd3d1914" providerId="ADAL" clId="{9C7C066B-D3E4-4633-91F4-701C9BF7A2A7}" dt="2023-03-27T08:18:48.482" v="68" actId="1037"/>
          <ac:spMkLst>
            <pc:docMk/>
            <pc:sldMk cId="2657047674" sldId="256"/>
            <ac:spMk id="9" creationId="{12591A90-49E5-41AD-BFD4-9DD0FDFB3482}"/>
          </ac:spMkLst>
        </pc:spChg>
      </pc:sldChg>
      <pc:sldChg chg="modSp add mod">
        <pc:chgData name="平本 健二(HIRAMOTO Kenji)" userId="1cdd4c0a-bc67-4828-9613-90b0dd3d1914" providerId="ADAL" clId="{9C7C066B-D3E4-4633-91F4-701C9BF7A2A7}" dt="2023-03-27T08:18:22.732" v="21"/>
        <pc:sldMkLst>
          <pc:docMk/>
          <pc:sldMk cId="110844781" sldId="2147376646"/>
        </pc:sldMkLst>
        <pc:spChg chg="mod">
          <ac:chgData name="平本 健二(HIRAMOTO Kenji)" userId="1cdd4c0a-bc67-4828-9613-90b0dd3d1914" providerId="ADAL" clId="{9C7C066B-D3E4-4633-91F4-701C9BF7A2A7}" dt="2023-03-27T08:18:22.732" v="21"/>
          <ac:spMkLst>
            <pc:docMk/>
            <pc:sldMk cId="110844781" sldId="2147376646"/>
            <ac:spMk id="2" creationId="{B80F7E8F-40E1-A260-E299-1F3AFE657E0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DB713-3091-45DC-8F5C-D16DBE911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621BF4E4-0CE3-4BF7-8B80-5CA429EC4787}">
      <dgm:prSet/>
      <dgm:spPr/>
      <dgm:t>
        <a:bodyPr/>
        <a:lstStyle/>
        <a:p>
          <a:r>
            <a:rPr kumimoji="1" lang="ja-JP" altLang="en-US" dirty="0"/>
            <a:t>業務・事業の構造、分析の目的を理解し、データを分析・利用するためのアプローチを知る。また、期待していた結果とは異なる分析結果が出たとしても、それ自体が重要な知見となることを理解する。さらに、分析の結果から、経営や業務に対する改善のアクションを見出し、アクションの結果どうなったかモニタリングする手法を理解する。</a:t>
          </a:r>
          <a:endParaRPr lang="ja-JP" dirty="0"/>
        </a:p>
      </dgm:t>
    </dgm:pt>
    <dgm:pt modelId="{2EA53F53-DF90-458A-87B7-D4B899228711}" type="parTrans" cxnId="{73756F7B-5B5A-4F5B-8C67-DBECB2474E72}">
      <dgm:prSet/>
      <dgm:spPr/>
      <dgm:t>
        <a:bodyPr/>
        <a:lstStyle/>
        <a:p>
          <a:endParaRPr kumimoji="1" lang="ja-JP" altLang="en-US"/>
        </a:p>
      </dgm:t>
    </dgm:pt>
    <dgm:pt modelId="{18A8F931-05F0-4C1C-94E8-7AB863127196}" type="sibTrans" cxnId="{73756F7B-5B5A-4F5B-8C67-DBECB2474E72}">
      <dgm:prSet/>
      <dgm:spPr/>
      <dgm:t>
        <a:bodyPr/>
        <a:lstStyle/>
        <a:p>
          <a:endParaRPr kumimoji="1" lang="ja-JP" altLang="en-US"/>
        </a:p>
      </dgm:t>
    </dgm:pt>
    <dgm:pt modelId="{4BFE6687-3F43-42A4-B5E9-4F3641F2D3B5}">
      <dgm:prSet/>
      <dgm:spPr/>
      <dgm:t>
        <a:bodyPr/>
        <a:lstStyle/>
        <a:p>
          <a:r>
            <a:rPr kumimoji="1" lang="ja-JP" altLang="en-US" dirty="0"/>
            <a:t>データを扱う前提としてデータを何に使うのか、どのような結果が出ることが予測されるのか仮説を構築する重要性を知る必要がある。</a:t>
          </a:r>
          <a:endParaRPr lang="ja-JP" dirty="0"/>
        </a:p>
      </dgm:t>
    </dgm:pt>
    <dgm:pt modelId="{37E50420-5231-4E84-9B15-E2B1DA4ECEC8}" type="parTrans" cxnId="{86691710-BF51-44CA-BEFD-8E6A51EB4819}">
      <dgm:prSet/>
      <dgm:spPr/>
      <dgm:t>
        <a:bodyPr/>
        <a:lstStyle/>
        <a:p>
          <a:endParaRPr kumimoji="1" lang="ja-JP" altLang="en-US"/>
        </a:p>
      </dgm:t>
    </dgm:pt>
    <dgm:pt modelId="{CA74EBDF-D157-4204-B9E1-6B2D9C479725}" type="sibTrans" cxnId="{86691710-BF51-44CA-BEFD-8E6A51EB4819}">
      <dgm:prSet/>
      <dgm:spPr/>
      <dgm:t>
        <a:bodyPr/>
        <a:lstStyle/>
        <a:p>
          <a:endParaRPr kumimoji="1" lang="ja-JP" altLang="en-US"/>
        </a:p>
      </dgm:t>
    </dgm:pt>
    <dgm:pt modelId="{45E94C91-CFC3-4FF0-A0F1-EE61DA14212A}">
      <dgm:prSet/>
      <dgm:spPr/>
      <dgm:t>
        <a:bodyPr/>
        <a:lstStyle/>
        <a:p>
          <a:r>
            <a:rPr kumimoji="1" lang="ja-JP" altLang="en-US" dirty="0"/>
            <a:t>分析の目的を実現するためにふさわしい分析アプローチと中長期的なモニタリング方法を設計する手法を知ることが求められる。</a:t>
          </a:r>
        </a:p>
      </dgm:t>
    </dgm:pt>
    <dgm:pt modelId="{15649BDB-4E11-48EF-99D5-66455A3C8058}" type="parTrans" cxnId="{79C711BB-4092-4C46-86D0-17A182980609}">
      <dgm:prSet/>
      <dgm:spPr/>
      <dgm:t>
        <a:bodyPr/>
        <a:lstStyle/>
        <a:p>
          <a:endParaRPr kumimoji="1" lang="ja-JP" altLang="en-US"/>
        </a:p>
      </dgm:t>
    </dgm:pt>
    <dgm:pt modelId="{21F43E86-1765-4121-A7A9-CF0B1825C6E3}" type="sibTrans" cxnId="{79C711BB-4092-4C46-86D0-17A182980609}">
      <dgm:prSet/>
      <dgm:spPr/>
      <dgm:t>
        <a:bodyPr/>
        <a:lstStyle/>
        <a:p>
          <a:endParaRPr kumimoji="1" lang="ja-JP" altLang="en-US"/>
        </a:p>
      </dgm:t>
    </dgm:pt>
    <dgm:pt modelId="{8D5EDA68-147D-42AD-B751-60D96723F613}" type="pres">
      <dgm:prSet presAssocID="{624DB713-3091-45DC-8F5C-D16DBE91161D}" presName="linear" presStyleCnt="0">
        <dgm:presLayoutVars>
          <dgm:animLvl val="lvl"/>
          <dgm:resizeHandles val="exact"/>
        </dgm:presLayoutVars>
      </dgm:prSet>
      <dgm:spPr/>
    </dgm:pt>
    <dgm:pt modelId="{6374CEBA-96C6-44F6-B3F1-1DDD157775F4}" type="pres">
      <dgm:prSet presAssocID="{621BF4E4-0CE3-4BF7-8B80-5CA429EC4787}" presName="parentText" presStyleLbl="node1" presStyleIdx="0" presStyleCnt="1">
        <dgm:presLayoutVars>
          <dgm:chMax val="0"/>
          <dgm:bulletEnabled val="1"/>
        </dgm:presLayoutVars>
      </dgm:prSet>
      <dgm:spPr/>
    </dgm:pt>
    <dgm:pt modelId="{A599F7C0-E5F1-426C-BAE9-0C928F57AE57}" type="pres">
      <dgm:prSet presAssocID="{621BF4E4-0CE3-4BF7-8B80-5CA429EC4787}" presName="childText" presStyleLbl="revTx" presStyleIdx="0" presStyleCnt="1" custScaleY="149047">
        <dgm:presLayoutVars>
          <dgm:bulletEnabled val="1"/>
        </dgm:presLayoutVars>
      </dgm:prSet>
      <dgm:spPr/>
    </dgm:pt>
  </dgm:ptLst>
  <dgm:cxnLst>
    <dgm:cxn modelId="{86691710-BF51-44CA-BEFD-8E6A51EB4819}" srcId="{621BF4E4-0CE3-4BF7-8B80-5CA429EC4787}" destId="{4BFE6687-3F43-42A4-B5E9-4F3641F2D3B5}" srcOrd="0" destOrd="0" parTransId="{37E50420-5231-4E84-9B15-E2B1DA4ECEC8}" sibTransId="{CA74EBDF-D157-4204-B9E1-6B2D9C479725}"/>
    <dgm:cxn modelId="{FCBA3247-6353-4D79-9465-1730C52DD66C}" type="presOf" srcId="{4BFE6687-3F43-42A4-B5E9-4F3641F2D3B5}" destId="{A599F7C0-E5F1-426C-BAE9-0C928F57AE57}" srcOrd="0" destOrd="0" presId="urn:microsoft.com/office/officeart/2005/8/layout/vList2"/>
    <dgm:cxn modelId="{5608085A-F869-4FE3-9A14-DEF574F0C455}" type="presOf" srcId="{621BF4E4-0CE3-4BF7-8B80-5CA429EC4787}" destId="{6374CEBA-96C6-44F6-B3F1-1DDD157775F4}" srcOrd="0" destOrd="0" presId="urn:microsoft.com/office/officeart/2005/8/layout/vList2"/>
    <dgm:cxn modelId="{73756F7B-5B5A-4F5B-8C67-DBECB2474E72}" srcId="{624DB713-3091-45DC-8F5C-D16DBE91161D}" destId="{621BF4E4-0CE3-4BF7-8B80-5CA429EC4787}" srcOrd="0" destOrd="0" parTransId="{2EA53F53-DF90-458A-87B7-D4B899228711}" sibTransId="{18A8F931-05F0-4C1C-94E8-7AB863127196}"/>
    <dgm:cxn modelId="{38854682-11FD-45E7-87C4-40F886C6FAB2}" type="presOf" srcId="{45E94C91-CFC3-4FF0-A0F1-EE61DA14212A}" destId="{A599F7C0-E5F1-426C-BAE9-0C928F57AE57}" srcOrd="0" destOrd="1" presId="urn:microsoft.com/office/officeart/2005/8/layout/vList2"/>
    <dgm:cxn modelId="{81F0E8A9-C624-49A4-A02F-2A06F1318CC4}" type="presOf" srcId="{624DB713-3091-45DC-8F5C-D16DBE91161D}" destId="{8D5EDA68-147D-42AD-B751-60D96723F613}" srcOrd="0" destOrd="0" presId="urn:microsoft.com/office/officeart/2005/8/layout/vList2"/>
    <dgm:cxn modelId="{79C711BB-4092-4C46-86D0-17A182980609}" srcId="{621BF4E4-0CE3-4BF7-8B80-5CA429EC4787}" destId="{45E94C91-CFC3-4FF0-A0F1-EE61DA14212A}" srcOrd="1" destOrd="0" parTransId="{15649BDB-4E11-48EF-99D5-66455A3C8058}" sibTransId="{21F43E86-1765-4121-A7A9-CF0B1825C6E3}"/>
    <dgm:cxn modelId="{370FFF58-3640-4B9A-93B0-11A32651B591}" type="presParOf" srcId="{8D5EDA68-147D-42AD-B751-60D96723F613}" destId="{6374CEBA-96C6-44F6-B3F1-1DDD157775F4}" srcOrd="0" destOrd="0" presId="urn:microsoft.com/office/officeart/2005/8/layout/vList2"/>
    <dgm:cxn modelId="{375BDD7B-ED32-4B1F-B414-4D07CFC8DF5A}" type="presParOf" srcId="{8D5EDA68-147D-42AD-B751-60D96723F613}" destId="{A599F7C0-E5F1-426C-BAE9-0C928F57AE5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65D0D1-8B30-4197-BDEA-D86007332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3923BF2D-4D03-4CDC-AE1C-51EF52DAEE47}">
      <dgm:prSet/>
      <dgm:spPr/>
      <dgm:t>
        <a:bodyPr/>
        <a:lstStyle/>
        <a:p>
          <a:r>
            <a:rPr kumimoji="1" lang="ja-JP" altLang="en-US" dirty="0"/>
            <a:t>データを使った判断は今後必須になる</a:t>
          </a:r>
          <a:endParaRPr lang="ja-JP" dirty="0"/>
        </a:p>
      </dgm:t>
    </dgm:pt>
    <dgm:pt modelId="{623086C3-4299-41E8-8E79-D988D7B94AE5}" type="parTrans" cxnId="{353AC060-639A-45D6-BD85-9CEF7C871FC4}">
      <dgm:prSet/>
      <dgm:spPr/>
      <dgm:t>
        <a:bodyPr/>
        <a:lstStyle/>
        <a:p>
          <a:endParaRPr kumimoji="1" lang="ja-JP" altLang="en-US"/>
        </a:p>
      </dgm:t>
    </dgm:pt>
    <dgm:pt modelId="{C4AF4DD4-D735-4BC5-896C-B26B0A41B488}" type="sibTrans" cxnId="{353AC060-639A-45D6-BD85-9CEF7C871FC4}">
      <dgm:prSet/>
      <dgm:spPr/>
      <dgm:t>
        <a:bodyPr/>
        <a:lstStyle/>
        <a:p>
          <a:endParaRPr kumimoji="1" lang="ja-JP" altLang="en-US"/>
        </a:p>
      </dgm:t>
    </dgm:pt>
    <dgm:pt modelId="{D3660560-37B4-4AF4-AF01-164DDE049382}">
      <dgm:prSet/>
      <dgm:spPr/>
      <dgm:t>
        <a:bodyPr/>
        <a:lstStyle/>
        <a:p>
          <a:r>
            <a:rPr kumimoji="1" lang="ja-JP" altLang="en-US" dirty="0"/>
            <a:t>仮説をもとにした判断を行っていく</a:t>
          </a:r>
          <a:endParaRPr lang="ja-JP" dirty="0"/>
        </a:p>
      </dgm:t>
    </dgm:pt>
    <dgm:pt modelId="{BDE39A11-18DA-42D1-A186-BC57628252A5}" type="parTrans" cxnId="{A7788AF4-8FEE-4380-BD05-E00C6375E0B1}">
      <dgm:prSet/>
      <dgm:spPr/>
      <dgm:t>
        <a:bodyPr/>
        <a:lstStyle/>
        <a:p>
          <a:endParaRPr kumimoji="1" lang="ja-JP" altLang="en-US"/>
        </a:p>
      </dgm:t>
    </dgm:pt>
    <dgm:pt modelId="{A2CA1F10-FD12-483B-A9B5-B0298488FB16}" type="sibTrans" cxnId="{A7788AF4-8FEE-4380-BD05-E00C6375E0B1}">
      <dgm:prSet/>
      <dgm:spPr/>
      <dgm:t>
        <a:bodyPr/>
        <a:lstStyle/>
        <a:p>
          <a:endParaRPr kumimoji="1" lang="ja-JP" altLang="en-US"/>
        </a:p>
      </dgm:t>
    </dgm:pt>
    <dgm:pt modelId="{4AD6C07D-1956-4BB7-A931-41CFC21A5D99}">
      <dgm:prSet/>
      <dgm:spPr/>
      <dgm:t>
        <a:bodyPr/>
        <a:lstStyle/>
        <a:p>
          <a:r>
            <a:rPr kumimoji="1" lang="ja-JP" altLang="en-US" dirty="0"/>
            <a:t>モニタリングをして判断の見直しをアジャイルに行っていく</a:t>
          </a:r>
          <a:endParaRPr lang="ja-JP" dirty="0"/>
        </a:p>
      </dgm:t>
    </dgm:pt>
    <dgm:pt modelId="{3D6E0214-BFB7-4C67-8895-31BBC47F1CB1}" type="parTrans" cxnId="{5C647E27-B8A2-4EB6-B6F5-6C66377A3B53}">
      <dgm:prSet/>
      <dgm:spPr/>
      <dgm:t>
        <a:bodyPr/>
        <a:lstStyle/>
        <a:p>
          <a:endParaRPr kumimoji="1" lang="ja-JP" altLang="en-US"/>
        </a:p>
      </dgm:t>
    </dgm:pt>
    <dgm:pt modelId="{ECA8B538-0EB8-44AA-8CFC-8462AC134FB4}" type="sibTrans" cxnId="{5C647E27-B8A2-4EB6-B6F5-6C66377A3B53}">
      <dgm:prSet/>
      <dgm:spPr/>
      <dgm:t>
        <a:bodyPr/>
        <a:lstStyle/>
        <a:p>
          <a:endParaRPr kumimoji="1" lang="ja-JP" altLang="en-US"/>
        </a:p>
      </dgm:t>
    </dgm:pt>
    <dgm:pt modelId="{3EE0C4B3-0501-4F1A-B891-6CFEF7C2313E}">
      <dgm:prSet/>
      <dgm:spPr/>
      <dgm:t>
        <a:bodyPr/>
        <a:lstStyle/>
        <a:p>
          <a:r>
            <a:rPr kumimoji="1" lang="ja-JP" altLang="en-US" dirty="0"/>
            <a:t>分析の検証や再現性を高めるためモデリングを使う</a:t>
          </a:r>
          <a:endParaRPr lang="ja-JP" dirty="0"/>
        </a:p>
      </dgm:t>
    </dgm:pt>
    <dgm:pt modelId="{BF7B9ACC-381F-4395-8CC5-F2E59EF095B8}" type="parTrans" cxnId="{E49A7CA4-8A71-48B5-8999-CA0B8980EA10}">
      <dgm:prSet/>
      <dgm:spPr/>
      <dgm:t>
        <a:bodyPr/>
        <a:lstStyle/>
        <a:p>
          <a:endParaRPr kumimoji="1" lang="ja-JP" altLang="en-US"/>
        </a:p>
      </dgm:t>
    </dgm:pt>
    <dgm:pt modelId="{85A27708-DB34-4BA9-B702-48502A83C8D2}" type="sibTrans" cxnId="{E49A7CA4-8A71-48B5-8999-CA0B8980EA10}">
      <dgm:prSet/>
      <dgm:spPr/>
      <dgm:t>
        <a:bodyPr/>
        <a:lstStyle/>
        <a:p>
          <a:endParaRPr kumimoji="1" lang="ja-JP" altLang="en-US"/>
        </a:p>
      </dgm:t>
    </dgm:pt>
    <dgm:pt modelId="{ADCD18BB-8919-4E30-98DC-E791685023A2}">
      <dgm:prSet/>
      <dgm:spPr/>
      <dgm:t>
        <a:bodyPr/>
        <a:lstStyle/>
        <a:p>
          <a:r>
            <a:rPr lang="ja-JP" altLang="en-US" dirty="0"/>
            <a:t>データの完全性を求めて判断を先送りしてはいけない</a:t>
          </a:r>
          <a:endParaRPr lang="ja-JP" dirty="0"/>
        </a:p>
      </dgm:t>
    </dgm:pt>
    <dgm:pt modelId="{928668CF-95E5-41BD-802A-A8C43BF1D6CF}" type="parTrans" cxnId="{47F31ACC-A3BE-48A2-997D-751354C450C4}">
      <dgm:prSet/>
      <dgm:spPr/>
      <dgm:t>
        <a:bodyPr/>
        <a:lstStyle/>
        <a:p>
          <a:endParaRPr kumimoji="1" lang="ja-JP" altLang="en-US"/>
        </a:p>
      </dgm:t>
    </dgm:pt>
    <dgm:pt modelId="{794D8CDD-8DF4-4B05-BE1B-933202A460B0}" type="sibTrans" cxnId="{47F31ACC-A3BE-48A2-997D-751354C450C4}">
      <dgm:prSet/>
      <dgm:spPr/>
      <dgm:t>
        <a:bodyPr/>
        <a:lstStyle/>
        <a:p>
          <a:endParaRPr kumimoji="1" lang="ja-JP" altLang="en-US"/>
        </a:p>
      </dgm:t>
    </dgm:pt>
    <dgm:pt modelId="{87AAABD1-43D8-4005-AE40-3D8BCA090DAE}" type="pres">
      <dgm:prSet presAssocID="{8065D0D1-8B30-4197-BDEA-D86007332344}" presName="linear" presStyleCnt="0">
        <dgm:presLayoutVars>
          <dgm:animLvl val="lvl"/>
          <dgm:resizeHandles val="exact"/>
        </dgm:presLayoutVars>
      </dgm:prSet>
      <dgm:spPr/>
    </dgm:pt>
    <dgm:pt modelId="{3274E24C-082B-4B10-BA1E-152709447B20}" type="pres">
      <dgm:prSet presAssocID="{3923BF2D-4D03-4CDC-AE1C-51EF52DAEE47}" presName="parentText" presStyleLbl="node1" presStyleIdx="0" presStyleCnt="5">
        <dgm:presLayoutVars>
          <dgm:chMax val="0"/>
          <dgm:bulletEnabled val="1"/>
        </dgm:presLayoutVars>
      </dgm:prSet>
      <dgm:spPr/>
    </dgm:pt>
    <dgm:pt modelId="{DDA9E98A-8447-422B-9501-E369E2EFF5EE}" type="pres">
      <dgm:prSet presAssocID="{C4AF4DD4-D735-4BC5-896C-B26B0A41B488}" presName="spacer" presStyleCnt="0"/>
      <dgm:spPr/>
    </dgm:pt>
    <dgm:pt modelId="{A318DDE9-4F61-493B-B1E1-1C9889CD76CA}" type="pres">
      <dgm:prSet presAssocID="{D3660560-37B4-4AF4-AF01-164DDE049382}" presName="parentText" presStyleLbl="node1" presStyleIdx="1" presStyleCnt="5">
        <dgm:presLayoutVars>
          <dgm:chMax val="0"/>
          <dgm:bulletEnabled val="1"/>
        </dgm:presLayoutVars>
      </dgm:prSet>
      <dgm:spPr/>
    </dgm:pt>
    <dgm:pt modelId="{1236EB10-EE6F-4409-B9C4-AA75DB0B540A}" type="pres">
      <dgm:prSet presAssocID="{A2CA1F10-FD12-483B-A9B5-B0298488FB16}" presName="spacer" presStyleCnt="0"/>
      <dgm:spPr/>
    </dgm:pt>
    <dgm:pt modelId="{AFF0A6F1-6519-4B7F-BA93-4121E5CA5339}" type="pres">
      <dgm:prSet presAssocID="{ADCD18BB-8919-4E30-98DC-E791685023A2}" presName="parentText" presStyleLbl="node1" presStyleIdx="2" presStyleCnt="5">
        <dgm:presLayoutVars>
          <dgm:chMax val="0"/>
          <dgm:bulletEnabled val="1"/>
        </dgm:presLayoutVars>
      </dgm:prSet>
      <dgm:spPr/>
    </dgm:pt>
    <dgm:pt modelId="{A391DDEF-177F-48DA-8725-BE75DEAEFEBA}" type="pres">
      <dgm:prSet presAssocID="{794D8CDD-8DF4-4B05-BE1B-933202A460B0}" presName="spacer" presStyleCnt="0"/>
      <dgm:spPr/>
    </dgm:pt>
    <dgm:pt modelId="{3A4425E3-A413-418C-B8B2-DF702625BE6C}" type="pres">
      <dgm:prSet presAssocID="{3EE0C4B3-0501-4F1A-B891-6CFEF7C2313E}" presName="parentText" presStyleLbl="node1" presStyleIdx="3" presStyleCnt="5">
        <dgm:presLayoutVars>
          <dgm:chMax val="0"/>
          <dgm:bulletEnabled val="1"/>
        </dgm:presLayoutVars>
      </dgm:prSet>
      <dgm:spPr/>
    </dgm:pt>
    <dgm:pt modelId="{34BAFD11-10B6-4654-95BE-310ADF08ADCD}" type="pres">
      <dgm:prSet presAssocID="{85A27708-DB34-4BA9-B702-48502A83C8D2}" presName="spacer" presStyleCnt="0"/>
      <dgm:spPr/>
    </dgm:pt>
    <dgm:pt modelId="{F35054C5-463F-4664-9C5F-0C1971054420}" type="pres">
      <dgm:prSet presAssocID="{4AD6C07D-1956-4BB7-A931-41CFC21A5D99}" presName="parentText" presStyleLbl="node1" presStyleIdx="4" presStyleCnt="5">
        <dgm:presLayoutVars>
          <dgm:chMax val="0"/>
          <dgm:bulletEnabled val="1"/>
        </dgm:presLayoutVars>
      </dgm:prSet>
      <dgm:spPr/>
    </dgm:pt>
  </dgm:ptLst>
  <dgm:cxnLst>
    <dgm:cxn modelId="{7EB45E17-DAE9-47C4-98C8-ECF28D6D482E}" type="presOf" srcId="{3EE0C4B3-0501-4F1A-B891-6CFEF7C2313E}" destId="{3A4425E3-A413-418C-B8B2-DF702625BE6C}" srcOrd="0" destOrd="0" presId="urn:microsoft.com/office/officeart/2005/8/layout/vList2"/>
    <dgm:cxn modelId="{D3B1F81B-12FA-4FD9-8FC1-02FE0B289BE2}" type="presOf" srcId="{4AD6C07D-1956-4BB7-A931-41CFC21A5D99}" destId="{F35054C5-463F-4664-9C5F-0C1971054420}" srcOrd="0" destOrd="0" presId="urn:microsoft.com/office/officeart/2005/8/layout/vList2"/>
    <dgm:cxn modelId="{5C647E27-B8A2-4EB6-B6F5-6C66377A3B53}" srcId="{8065D0D1-8B30-4197-BDEA-D86007332344}" destId="{4AD6C07D-1956-4BB7-A931-41CFC21A5D99}" srcOrd="4" destOrd="0" parTransId="{3D6E0214-BFB7-4C67-8895-31BBC47F1CB1}" sibTransId="{ECA8B538-0EB8-44AA-8CFC-8462AC134FB4}"/>
    <dgm:cxn modelId="{BE1C802C-944C-4707-832C-1BECDEEAA209}" type="presOf" srcId="{3923BF2D-4D03-4CDC-AE1C-51EF52DAEE47}" destId="{3274E24C-082B-4B10-BA1E-152709447B20}" srcOrd="0" destOrd="0" presId="urn:microsoft.com/office/officeart/2005/8/layout/vList2"/>
    <dgm:cxn modelId="{25EDAF3B-4381-4D53-B480-76F398C2B048}" type="presOf" srcId="{8065D0D1-8B30-4197-BDEA-D86007332344}" destId="{87AAABD1-43D8-4005-AE40-3D8BCA090DAE}" srcOrd="0" destOrd="0" presId="urn:microsoft.com/office/officeart/2005/8/layout/vList2"/>
    <dgm:cxn modelId="{353AC060-639A-45D6-BD85-9CEF7C871FC4}" srcId="{8065D0D1-8B30-4197-BDEA-D86007332344}" destId="{3923BF2D-4D03-4CDC-AE1C-51EF52DAEE47}" srcOrd="0" destOrd="0" parTransId="{623086C3-4299-41E8-8E79-D988D7B94AE5}" sibTransId="{C4AF4DD4-D735-4BC5-896C-B26B0A41B488}"/>
    <dgm:cxn modelId="{55401385-C68B-41AE-AC5E-7D44CA6F1D06}" type="presOf" srcId="{ADCD18BB-8919-4E30-98DC-E791685023A2}" destId="{AFF0A6F1-6519-4B7F-BA93-4121E5CA5339}" srcOrd="0" destOrd="0" presId="urn:microsoft.com/office/officeart/2005/8/layout/vList2"/>
    <dgm:cxn modelId="{E49A7CA4-8A71-48B5-8999-CA0B8980EA10}" srcId="{8065D0D1-8B30-4197-BDEA-D86007332344}" destId="{3EE0C4B3-0501-4F1A-B891-6CFEF7C2313E}" srcOrd="3" destOrd="0" parTransId="{BF7B9ACC-381F-4395-8CC5-F2E59EF095B8}" sibTransId="{85A27708-DB34-4BA9-B702-48502A83C8D2}"/>
    <dgm:cxn modelId="{47F31ACC-A3BE-48A2-997D-751354C450C4}" srcId="{8065D0D1-8B30-4197-BDEA-D86007332344}" destId="{ADCD18BB-8919-4E30-98DC-E791685023A2}" srcOrd="2" destOrd="0" parTransId="{928668CF-95E5-41BD-802A-A8C43BF1D6CF}" sibTransId="{794D8CDD-8DF4-4B05-BE1B-933202A460B0}"/>
    <dgm:cxn modelId="{C4203FDC-7DA7-4F2A-9206-16049351F9DB}" type="presOf" srcId="{D3660560-37B4-4AF4-AF01-164DDE049382}" destId="{A318DDE9-4F61-493B-B1E1-1C9889CD76CA}" srcOrd="0" destOrd="0" presId="urn:microsoft.com/office/officeart/2005/8/layout/vList2"/>
    <dgm:cxn modelId="{A7788AF4-8FEE-4380-BD05-E00C6375E0B1}" srcId="{8065D0D1-8B30-4197-BDEA-D86007332344}" destId="{D3660560-37B4-4AF4-AF01-164DDE049382}" srcOrd="1" destOrd="0" parTransId="{BDE39A11-18DA-42D1-A186-BC57628252A5}" sibTransId="{A2CA1F10-FD12-483B-A9B5-B0298488FB16}"/>
    <dgm:cxn modelId="{53EF321B-E96E-497E-86BC-7D65B6F74C4D}" type="presParOf" srcId="{87AAABD1-43D8-4005-AE40-3D8BCA090DAE}" destId="{3274E24C-082B-4B10-BA1E-152709447B20}" srcOrd="0" destOrd="0" presId="urn:microsoft.com/office/officeart/2005/8/layout/vList2"/>
    <dgm:cxn modelId="{95EBCE60-2CD3-48B1-9098-A2D442841E6E}" type="presParOf" srcId="{87AAABD1-43D8-4005-AE40-3D8BCA090DAE}" destId="{DDA9E98A-8447-422B-9501-E369E2EFF5EE}" srcOrd="1" destOrd="0" presId="urn:microsoft.com/office/officeart/2005/8/layout/vList2"/>
    <dgm:cxn modelId="{D9763051-9E68-486E-99EE-2D2C1D5E1CE3}" type="presParOf" srcId="{87AAABD1-43D8-4005-AE40-3D8BCA090DAE}" destId="{A318DDE9-4F61-493B-B1E1-1C9889CD76CA}" srcOrd="2" destOrd="0" presId="urn:microsoft.com/office/officeart/2005/8/layout/vList2"/>
    <dgm:cxn modelId="{10D54C5F-1214-4C19-9987-8DC4056EEBCB}" type="presParOf" srcId="{87AAABD1-43D8-4005-AE40-3D8BCA090DAE}" destId="{1236EB10-EE6F-4409-B9C4-AA75DB0B540A}" srcOrd="3" destOrd="0" presId="urn:microsoft.com/office/officeart/2005/8/layout/vList2"/>
    <dgm:cxn modelId="{84051970-455D-42CB-B1FE-AE6E50F7989E}" type="presParOf" srcId="{87AAABD1-43D8-4005-AE40-3D8BCA090DAE}" destId="{AFF0A6F1-6519-4B7F-BA93-4121E5CA5339}" srcOrd="4" destOrd="0" presId="urn:microsoft.com/office/officeart/2005/8/layout/vList2"/>
    <dgm:cxn modelId="{6C2D09C6-9079-487F-B8EE-8A750C6AEC3A}" type="presParOf" srcId="{87AAABD1-43D8-4005-AE40-3D8BCA090DAE}" destId="{A391DDEF-177F-48DA-8725-BE75DEAEFEBA}" srcOrd="5" destOrd="0" presId="urn:microsoft.com/office/officeart/2005/8/layout/vList2"/>
    <dgm:cxn modelId="{B58B1288-CC78-4909-A3A8-383398134E90}" type="presParOf" srcId="{87AAABD1-43D8-4005-AE40-3D8BCA090DAE}" destId="{3A4425E3-A413-418C-B8B2-DF702625BE6C}" srcOrd="6" destOrd="0" presId="urn:microsoft.com/office/officeart/2005/8/layout/vList2"/>
    <dgm:cxn modelId="{CC033B1D-9D29-4853-BB6A-3FD3824CE321}" type="presParOf" srcId="{87AAABD1-43D8-4005-AE40-3D8BCA090DAE}" destId="{34BAFD11-10B6-4654-95BE-310ADF08ADCD}" srcOrd="7" destOrd="0" presId="urn:microsoft.com/office/officeart/2005/8/layout/vList2"/>
    <dgm:cxn modelId="{2B5E8BE1-539D-46F4-8CA7-A9AB3CFA08F6}" type="presParOf" srcId="{87AAABD1-43D8-4005-AE40-3D8BCA090DAE}" destId="{F35054C5-463F-4664-9C5F-0C197105442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4CEBA-96C6-44F6-B3F1-1DDD157775F4}">
      <dsp:nvSpPr>
        <dsp:cNvPr id="0" name=""/>
        <dsp:cNvSpPr/>
      </dsp:nvSpPr>
      <dsp:spPr>
        <a:xfrm>
          <a:off x="0" y="32193"/>
          <a:ext cx="10515600" cy="191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ja-JP" altLang="en-US" sz="2000" kern="1200" dirty="0"/>
            <a:t>業務・事業の構造、分析の目的を理解し、データを分析・利用するためのアプローチを知る。また、期待していた結果とは異なる分析結果が出たとしても、それ自体が重要な知見となることを理解する。さらに、分析の結果から、経営や業務に対する改善のアクションを見出し、アクションの結果どうなったかモニタリングする手法を理解する。</a:t>
          </a:r>
          <a:endParaRPr lang="ja-JP" sz="2000" kern="1200" dirty="0"/>
        </a:p>
      </dsp:txBody>
      <dsp:txXfrm>
        <a:off x="93668" y="125861"/>
        <a:ext cx="10328264" cy="1731464"/>
      </dsp:txXfrm>
    </dsp:sp>
    <dsp:sp modelId="{A599F7C0-E5F1-426C-BAE9-0C928F57AE57}">
      <dsp:nvSpPr>
        <dsp:cNvPr id="0" name=""/>
        <dsp:cNvSpPr/>
      </dsp:nvSpPr>
      <dsp:spPr>
        <a:xfrm>
          <a:off x="0" y="1950993"/>
          <a:ext cx="10515600" cy="2036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Char char="•"/>
          </a:pPr>
          <a:r>
            <a:rPr kumimoji="1" lang="ja-JP" altLang="en-US" sz="1600" kern="1200" dirty="0"/>
            <a:t>データを扱う前提としてデータを何に使うのか、どのような結果が出ることが予測されるのか仮説を構築する重要性を知る必要がある。</a:t>
          </a:r>
          <a:endParaRPr lang="ja-JP" sz="1600" kern="1200" dirty="0"/>
        </a:p>
        <a:p>
          <a:pPr marL="171450" lvl="1" indent="-171450" algn="l" defTabSz="711200">
            <a:lnSpc>
              <a:spcPct val="90000"/>
            </a:lnSpc>
            <a:spcBef>
              <a:spcPct val="0"/>
            </a:spcBef>
            <a:spcAft>
              <a:spcPct val="20000"/>
            </a:spcAft>
            <a:buChar char="•"/>
          </a:pPr>
          <a:r>
            <a:rPr kumimoji="1" lang="ja-JP" altLang="en-US" sz="1600" kern="1200" dirty="0"/>
            <a:t>分析の目的を実現するためにふさわしい分析アプローチと中長期的なモニタリング方法を設計する手法を知ることが求められる。</a:t>
          </a:r>
        </a:p>
      </dsp:txBody>
      <dsp:txXfrm>
        <a:off x="0" y="1950993"/>
        <a:ext cx="10515600" cy="2036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4E24C-082B-4B10-BA1E-152709447B20}">
      <dsp:nvSpPr>
        <dsp:cNvPr id="0" name=""/>
        <dsp:cNvSpPr/>
      </dsp:nvSpPr>
      <dsp:spPr>
        <a:xfrm>
          <a:off x="0" y="35508"/>
          <a:ext cx="10515600" cy="8821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ja-JP" altLang="en-US" sz="2900" kern="1200" dirty="0"/>
            <a:t>データを使った判断は今後必須になる</a:t>
          </a:r>
          <a:endParaRPr lang="ja-JP" sz="2900" kern="1200" dirty="0"/>
        </a:p>
      </dsp:txBody>
      <dsp:txXfrm>
        <a:off x="43064" y="78572"/>
        <a:ext cx="10429472" cy="796052"/>
      </dsp:txXfrm>
    </dsp:sp>
    <dsp:sp modelId="{A318DDE9-4F61-493B-B1E1-1C9889CD76CA}">
      <dsp:nvSpPr>
        <dsp:cNvPr id="0" name=""/>
        <dsp:cNvSpPr/>
      </dsp:nvSpPr>
      <dsp:spPr>
        <a:xfrm>
          <a:off x="0" y="1001208"/>
          <a:ext cx="10515600" cy="8821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ja-JP" altLang="en-US" sz="2900" kern="1200" dirty="0"/>
            <a:t>仮説をもとにした判断を行っていく</a:t>
          </a:r>
          <a:endParaRPr lang="ja-JP" sz="2900" kern="1200" dirty="0"/>
        </a:p>
      </dsp:txBody>
      <dsp:txXfrm>
        <a:off x="43064" y="1044272"/>
        <a:ext cx="10429472" cy="796052"/>
      </dsp:txXfrm>
    </dsp:sp>
    <dsp:sp modelId="{AFF0A6F1-6519-4B7F-BA93-4121E5CA5339}">
      <dsp:nvSpPr>
        <dsp:cNvPr id="0" name=""/>
        <dsp:cNvSpPr/>
      </dsp:nvSpPr>
      <dsp:spPr>
        <a:xfrm>
          <a:off x="0" y="1966908"/>
          <a:ext cx="10515600" cy="8821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dirty="0"/>
            <a:t>データの完全性を求めて判断を先送りしてはいけない</a:t>
          </a:r>
          <a:endParaRPr lang="ja-JP" sz="2900" kern="1200" dirty="0"/>
        </a:p>
      </dsp:txBody>
      <dsp:txXfrm>
        <a:off x="43064" y="2009972"/>
        <a:ext cx="10429472" cy="796052"/>
      </dsp:txXfrm>
    </dsp:sp>
    <dsp:sp modelId="{3A4425E3-A413-418C-B8B2-DF702625BE6C}">
      <dsp:nvSpPr>
        <dsp:cNvPr id="0" name=""/>
        <dsp:cNvSpPr/>
      </dsp:nvSpPr>
      <dsp:spPr>
        <a:xfrm>
          <a:off x="0" y="2932608"/>
          <a:ext cx="10515600" cy="8821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ja-JP" altLang="en-US" sz="2900" kern="1200" dirty="0"/>
            <a:t>分析の検証や再現性を高めるためモデリングを使う</a:t>
          </a:r>
          <a:endParaRPr lang="ja-JP" sz="2900" kern="1200" dirty="0"/>
        </a:p>
      </dsp:txBody>
      <dsp:txXfrm>
        <a:off x="43064" y="2975672"/>
        <a:ext cx="10429472" cy="796052"/>
      </dsp:txXfrm>
    </dsp:sp>
    <dsp:sp modelId="{F35054C5-463F-4664-9C5F-0C1971054420}">
      <dsp:nvSpPr>
        <dsp:cNvPr id="0" name=""/>
        <dsp:cNvSpPr/>
      </dsp:nvSpPr>
      <dsp:spPr>
        <a:xfrm>
          <a:off x="0" y="3898308"/>
          <a:ext cx="10515600" cy="8821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ja-JP" altLang="en-US" sz="2900" kern="1200" dirty="0"/>
            <a:t>モニタリングをして判断の見直しをアジャイルに行っていく</a:t>
          </a:r>
          <a:endParaRPr lang="ja-JP" sz="2900" kern="1200" dirty="0"/>
        </a:p>
      </dsp:txBody>
      <dsp:txXfrm>
        <a:off x="43064" y="3941372"/>
        <a:ext cx="10429472" cy="7960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2023/3/30</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2023/3/30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hasCustomPrompt="1"/>
          </p:nvPr>
        </p:nvSpPr>
        <p:spPr>
          <a:xfrm>
            <a:off x="1741932" y="1748279"/>
            <a:ext cx="8708136" cy="1569660"/>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dirty="0"/>
              <a:t>マスター タイトルの書式設定</a:t>
            </a:r>
            <a:br>
              <a:rPr kumimoji="1" lang="en-US" altLang="ja-JP" dirty="0"/>
            </a:b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hasCustomPrompt="1"/>
          </p:nvPr>
        </p:nvSpPr>
        <p:spPr>
          <a:xfrm>
            <a:off x="1874982" y="3571614"/>
            <a:ext cx="8405091" cy="1000386"/>
          </a:xfrm>
        </p:spPr>
        <p:txBody>
          <a:bodyPr/>
          <a:lstStyle>
            <a:lvl1pPr marL="0" indent="0" algn="l">
              <a:buFont typeface="Arial" panose="020B0604020202020204" pitchFamily="34" charset="0"/>
              <a:buNone/>
              <a:defRPr sz="18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indent="0">
              <a:spcBef>
                <a:spcPts val="0"/>
              </a:spcBef>
              <a:buNone/>
            </a:pPr>
            <a:r>
              <a:rPr lang="ja-JP" altLang="en-US" sz="2400" dirty="0"/>
              <a:t>サブタイトル</a:t>
            </a:r>
            <a:endParaRPr kumimoji="1" lang="ja-JP" altLang="en-US" dirty="0"/>
          </a:p>
        </p:txBody>
      </p:sp>
      <p:sp>
        <p:nvSpPr>
          <p:cNvPr id="10" name="楕円 9">
            <a:extLst>
              <a:ext uri="{FF2B5EF4-FFF2-40B4-BE49-F238E27FC236}">
                <a16:creationId xmlns:a16="http://schemas.microsoft.com/office/drawing/2014/main" id="{329C4F4F-2D45-4844-B1E1-973B650095E1}"/>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8A74784-6FBA-4FE3-B85D-F3B4267D2DD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
        <p:nvSpPr>
          <p:cNvPr id="6" name="字幕 19">
            <a:extLst>
              <a:ext uri="{FF2B5EF4-FFF2-40B4-BE49-F238E27FC236}">
                <a16:creationId xmlns:a16="http://schemas.microsoft.com/office/drawing/2014/main" id="{A1F4217B-518D-42A2-9765-66820D00DAB9}"/>
              </a:ext>
            </a:extLst>
          </p:cNvPr>
          <p:cNvSpPr txBox="1">
            <a:spLocks/>
          </p:cNvSpPr>
          <p:nvPr userDrawn="1"/>
        </p:nvSpPr>
        <p:spPr>
          <a:xfrm>
            <a:off x="7807568" y="5817958"/>
            <a:ext cx="3739779" cy="885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endParaRPr lang="ja-JP" altLang="en-US" sz="1800" dirty="0"/>
          </a:p>
        </p:txBody>
      </p:sp>
      <p:sp>
        <p:nvSpPr>
          <p:cNvPr id="7" name="テキスト ボックス 6">
            <a:extLst>
              <a:ext uri="{FF2B5EF4-FFF2-40B4-BE49-F238E27FC236}">
                <a16:creationId xmlns:a16="http://schemas.microsoft.com/office/drawing/2014/main" id="{C1C97BFC-C1C8-4125-9500-4EAAB159E752}"/>
              </a:ext>
            </a:extLst>
          </p:cNvPr>
          <p:cNvSpPr txBox="1"/>
          <p:nvPr userDrawn="1"/>
        </p:nvSpPr>
        <p:spPr>
          <a:xfrm>
            <a:off x="0" y="582022"/>
            <a:ext cx="6168682" cy="923330"/>
          </a:xfrm>
          <a:prstGeom prst="rect">
            <a:avLst/>
          </a:prstGeom>
          <a:noFill/>
        </p:spPr>
        <p:txBody>
          <a:bodyPr wrap="square">
            <a:spAutoFit/>
          </a:bodyPr>
          <a:lstStyle/>
          <a:p>
            <a:r>
              <a:rPr kumimoji="1" lang="ja-JP" altLang="en-US" dirty="0"/>
              <a:t>デジタルスキル標準</a:t>
            </a:r>
            <a:endParaRPr kumimoji="1" lang="en-US" altLang="ja-JP" dirty="0"/>
          </a:p>
          <a:p>
            <a:r>
              <a:rPr lang="ja-JP" altLang="en-US" dirty="0"/>
              <a:t>　</a:t>
            </a:r>
            <a:r>
              <a:rPr lang="en-US" altLang="ja-JP" dirty="0"/>
              <a:t>DX</a:t>
            </a:r>
            <a:r>
              <a:rPr lang="ja-JP" altLang="en-US" dirty="0"/>
              <a:t>リテラシー標準</a:t>
            </a:r>
            <a:endParaRPr lang="en-US" altLang="ja-JP" dirty="0"/>
          </a:p>
          <a:p>
            <a:r>
              <a:rPr lang="ja-JP" altLang="en-US" dirty="0"/>
              <a:t>　</a:t>
            </a:r>
            <a:r>
              <a:rPr lang="en-US" altLang="ja-JP" dirty="0"/>
              <a:t>DX</a:t>
            </a:r>
            <a:r>
              <a:rPr lang="ja-JP" altLang="en-US" dirty="0"/>
              <a:t>推進スキル標準</a:t>
            </a:r>
          </a:p>
        </p:txBody>
      </p:sp>
      <p:pic>
        <p:nvPicPr>
          <p:cNvPr id="9" name="図 8">
            <a:extLst>
              <a:ext uri="{FF2B5EF4-FFF2-40B4-BE49-F238E27FC236}">
                <a16:creationId xmlns:a16="http://schemas.microsoft.com/office/drawing/2014/main" id="{C5F76E8B-B09B-4FA5-B3A9-8CC60B9C79C5}"/>
              </a:ext>
            </a:extLst>
          </p:cNvPr>
          <p:cNvPicPr>
            <a:picLocks noChangeAspect="1"/>
          </p:cNvPicPr>
          <p:nvPr userDrawn="1"/>
        </p:nvPicPr>
        <p:blipFill>
          <a:blip r:embed="rId2"/>
          <a:stretch>
            <a:fillRect/>
          </a:stretch>
        </p:blipFill>
        <p:spPr>
          <a:xfrm>
            <a:off x="1442825" y="2972284"/>
            <a:ext cx="9306349" cy="3587363"/>
          </a:xfrm>
          <a:prstGeom prst="rect">
            <a:avLst/>
          </a:prstGeom>
        </p:spPr>
      </p:pic>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sp>
        <p:nvSpPr>
          <p:cNvPr id="10" name="楕円 9">
            <a:extLst>
              <a:ext uri="{FF2B5EF4-FFF2-40B4-BE49-F238E27FC236}">
                <a16:creationId xmlns:a16="http://schemas.microsoft.com/office/drawing/2014/main" id="{2B92BB9A-C14C-4EB3-99DF-96A4A9E75860}"/>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4BB0D5-7E29-4874-B437-88D57B7A7D6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
        <p:nvSpPr>
          <p:cNvPr id="5" name="楕円 4">
            <a:extLst>
              <a:ext uri="{FF2B5EF4-FFF2-40B4-BE49-F238E27FC236}">
                <a16:creationId xmlns:a16="http://schemas.microsoft.com/office/drawing/2014/main" id="{41CA0070-3FCF-4964-8C18-E1A8CF4992BD}"/>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876EDB4-45DC-4270-AEAA-20B1365E1467}"/>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lit.go.jp/plateau/use-case/"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p:txBody>
          <a:bodyPr/>
          <a:lstStyle/>
          <a:p>
            <a:r>
              <a:rPr lang="ja-JP" altLang="en-US"/>
              <a:t>データによって判断する</a:t>
            </a:r>
            <a:br>
              <a:rPr lang="en-US" altLang="ja-JP" dirty="0"/>
            </a:br>
            <a:endParaRPr lang="ja-JP" altLang="en-US" dirty="0"/>
          </a:p>
        </p:txBody>
      </p:sp>
      <p:sp>
        <p:nvSpPr>
          <p:cNvPr id="8" name="正方形/長方形 7">
            <a:extLst>
              <a:ext uri="{FF2B5EF4-FFF2-40B4-BE49-F238E27FC236}">
                <a16:creationId xmlns:a16="http://schemas.microsoft.com/office/drawing/2014/main" id="{2E385DFE-3EAE-47C3-9A3E-8491392F74B6}"/>
              </a:ext>
            </a:extLst>
          </p:cNvPr>
          <p:cNvSpPr/>
          <p:nvPr/>
        </p:nvSpPr>
        <p:spPr>
          <a:xfrm>
            <a:off x="253218" y="900333"/>
            <a:ext cx="2053884" cy="2390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2591A90-49E5-41AD-BFD4-9DD0FDFB3482}"/>
              </a:ext>
            </a:extLst>
          </p:cNvPr>
          <p:cNvSpPr txBox="1"/>
          <p:nvPr/>
        </p:nvSpPr>
        <p:spPr>
          <a:xfrm>
            <a:off x="5172338" y="6581001"/>
            <a:ext cx="1614545" cy="276999"/>
          </a:xfrm>
          <a:prstGeom prst="rect">
            <a:avLst/>
          </a:prstGeom>
          <a:noFill/>
        </p:spPr>
        <p:txBody>
          <a:bodyPr wrap="none" rtlCol="0">
            <a:spAutoFit/>
          </a:bodyPr>
          <a:lstStyle/>
          <a:p>
            <a:pPr algn="l"/>
            <a:r>
              <a:rPr kumimoji="1" lang="ja-JP" altLang="en-US" sz="1200" dirty="0"/>
              <a:t>作成：　</a:t>
            </a:r>
            <a:r>
              <a:rPr kumimoji="1" lang="en-US" altLang="ja-JP" sz="1200" dirty="0"/>
              <a:t>2023-03-31</a:t>
            </a:r>
            <a:endParaRPr kumimoji="1" lang="ja-JP" altLang="en-US" sz="1200" dirty="0"/>
          </a:p>
        </p:txBody>
      </p:sp>
      <p:sp>
        <p:nvSpPr>
          <p:cNvPr id="15" name="正方形/長方形 14">
            <a:extLst>
              <a:ext uri="{FF2B5EF4-FFF2-40B4-BE49-F238E27FC236}">
                <a16:creationId xmlns:a16="http://schemas.microsoft.com/office/drawing/2014/main" id="{0D715099-7E47-4F41-AFB2-FDF8C42A6FB1}"/>
              </a:ext>
            </a:extLst>
          </p:cNvPr>
          <p:cNvSpPr/>
          <p:nvPr/>
        </p:nvSpPr>
        <p:spPr>
          <a:xfrm>
            <a:off x="4724341" y="4165026"/>
            <a:ext cx="2494610" cy="276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704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FD9EBD3-7DB3-4221-9E39-096DA0D42B93}"/>
              </a:ext>
            </a:extLst>
          </p:cNvPr>
          <p:cNvSpPr>
            <a:spLocks noGrp="1"/>
          </p:cNvSpPr>
          <p:nvPr>
            <p:ph type="title"/>
          </p:nvPr>
        </p:nvSpPr>
        <p:spPr/>
        <p:txBody>
          <a:bodyPr/>
          <a:lstStyle/>
          <a:p>
            <a:r>
              <a:rPr lang="ja-JP" altLang="en-US" dirty="0"/>
              <a:t>仮説構築と検証と意思決定</a:t>
            </a:r>
          </a:p>
        </p:txBody>
      </p:sp>
      <p:sp>
        <p:nvSpPr>
          <p:cNvPr id="3" name="スライド番号プレースホルダー 2">
            <a:extLst>
              <a:ext uri="{FF2B5EF4-FFF2-40B4-BE49-F238E27FC236}">
                <a16:creationId xmlns:a16="http://schemas.microsoft.com/office/drawing/2014/main" id="{95B89080-C621-4ED1-A683-3BFD7FCFD903}"/>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4" name="コンテンツ プレースホルダー 3">
            <a:extLst>
              <a:ext uri="{FF2B5EF4-FFF2-40B4-BE49-F238E27FC236}">
                <a16:creationId xmlns:a16="http://schemas.microsoft.com/office/drawing/2014/main" id="{8A3D7C71-093B-4A0A-ADEE-3F84C43FA905}"/>
              </a:ext>
            </a:extLst>
          </p:cNvPr>
          <p:cNvSpPr>
            <a:spLocks noGrp="1"/>
          </p:cNvSpPr>
          <p:nvPr>
            <p:ph idx="1"/>
          </p:nvPr>
        </p:nvSpPr>
        <p:spPr>
          <a:xfrm>
            <a:off x="838200" y="1371241"/>
            <a:ext cx="10515600" cy="2338610"/>
          </a:xfrm>
        </p:spPr>
        <p:txBody>
          <a:bodyPr/>
          <a:lstStyle/>
          <a:p>
            <a:pPr marL="285750" indent="-285750"/>
            <a:r>
              <a:rPr lang="ja-JP" altLang="en-US" dirty="0"/>
              <a:t>仮説構築</a:t>
            </a:r>
            <a:endParaRPr lang="en-US" altLang="ja-JP" dirty="0"/>
          </a:p>
          <a:p>
            <a:pPr marL="742950" lvl="1" indent="-285750"/>
            <a:r>
              <a:rPr lang="ja-JP" altLang="en-US" dirty="0"/>
              <a:t>ステークホルダーを洗い出し、それぞれのニーズや課題を収集する。</a:t>
            </a:r>
            <a:endParaRPr lang="en-US" altLang="ja-JP" dirty="0"/>
          </a:p>
          <a:p>
            <a:pPr marL="742950" lvl="1" indent="-285750"/>
            <a:r>
              <a:rPr lang="ja-JP" altLang="en-US" dirty="0"/>
              <a:t>適用可能な技術やサービスを考える。</a:t>
            </a:r>
            <a:endParaRPr lang="en-US" altLang="ja-JP" dirty="0"/>
          </a:p>
          <a:p>
            <a:pPr marL="742950" lvl="1" indent="-285750"/>
            <a:r>
              <a:rPr lang="ja-JP" altLang="en-US" dirty="0"/>
              <a:t>事業に関する仮説を構築する。</a:t>
            </a:r>
            <a:endParaRPr lang="en-US" altLang="ja-JP" dirty="0"/>
          </a:p>
          <a:p>
            <a:pPr marL="742950" lvl="1" indent="-285750"/>
            <a:r>
              <a:rPr lang="ja-JP" altLang="en-US" dirty="0"/>
              <a:t>必要なデータを洗い出し、利用可能性を確認する。存在しないデータの収集可能性を検討する。</a:t>
            </a:r>
            <a:endParaRPr lang="en-US" altLang="ja-JP" dirty="0"/>
          </a:p>
          <a:p>
            <a:pPr marL="742950" lvl="1" indent="-285750"/>
            <a:r>
              <a:rPr lang="ja-JP" altLang="en-US" dirty="0"/>
              <a:t>入手できたデータをもとに仮説をデータで検証する。</a:t>
            </a:r>
          </a:p>
          <a:p>
            <a:pPr marL="285750" indent="-285750"/>
            <a:r>
              <a:rPr lang="ja-JP" altLang="en-US" dirty="0"/>
              <a:t>仮説の修正</a:t>
            </a:r>
            <a:endParaRPr lang="en-US" altLang="ja-JP" dirty="0"/>
          </a:p>
          <a:p>
            <a:pPr marL="742950" lvl="1" indent="-285750"/>
            <a:r>
              <a:rPr lang="ja-JP" altLang="en-US" dirty="0"/>
              <a:t>仮説とデータの検証結果をもとにインパクトアセスメントとリスクの洗い出しを実施し、各ステークホルダーに確認する。</a:t>
            </a:r>
            <a:endParaRPr lang="en-US" altLang="ja-JP" dirty="0"/>
          </a:p>
          <a:p>
            <a:pPr marL="742950" lvl="1" indent="-285750"/>
            <a:r>
              <a:rPr lang="ja-JP" altLang="en-US" dirty="0"/>
              <a:t>ステークホルダーの意見をもとに追加データの収集を収集するとともに仮説の修正を行う。</a:t>
            </a:r>
            <a:endParaRPr lang="en-US" altLang="ja-JP" dirty="0"/>
          </a:p>
          <a:p>
            <a:pPr marL="285750" indent="-285750"/>
            <a:r>
              <a:rPr lang="ja-JP" altLang="en-US" dirty="0"/>
              <a:t>分析結果に基づいた意思決定を行う。</a:t>
            </a:r>
          </a:p>
        </p:txBody>
      </p:sp>
    </p:spTree>
    <p:extLst>
      <p:ext uri="{BB962C8B-B14F-4D97-AF65-F5344CB8AC3E}">
        <p14:creationId xmlns:p14="http://schemas.microsoft.com/office/powerpoint/2010/main" val="354193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96660AC-2260-448B-D66E-2994AF0C8274}"/>
              </a:ext>
            </a:extLst>
          </p:cNvPr>
          <p:cNvSpPr>
            <a:spLocks noGrp="1"/>
          </p:cNvSpPr>
          <p:nvPr>
            <p:ph idx="1"/>
          </p:nvPr>
        </p:nvSpPr>
        <p:spPr>
          <a:xfrm>
            <a:off x="838200" y="1371241"/>
            <a:ext cx="10978662" cy="4815996"/>
          </a:xfrm>
        </p:spPr>
        <p:txBody>
          <a:bodyPr/>
          <a:lstStyle/>
          <a:p>
            <a:r>
              <a:rPr kumimoji="1" lang="ja-JP" altLang="en-US" dirty="0"/>
              <a:t>意思決定に使うデータは、編集済みのデータであることが多いです。その編集に使った元データが、いつどのように収集され判断用データにどのように編集されたのを確認する必要があります。</a:t>
            </a:r>
            <a:endParaRPr kumimoji="1" lang="en-US" altLang="ja-JP" dirty="0"/>
          </a:p>
          <a:p>
            <a:pPr lvl="1"/>
            <a:r>
              <a:rPr lang="ja-JP" altLang="en-US" dirty="0"/>
              <a:t>データ自体の信頼性</a:t>
            </a:r>
            <a:endParaRPr lang="en-US" altLang="ja-JP" dirty="0"/>
          </a:p>
          <a:p>
            <a:pPr lvl="2"/>
            <a:r>
              <a:rPr lang="ja-JP" altLang="en-US" dirty="0"/>
              <a:t>データ対象の偏り</a:t>
            </a:r>
            <a:endParaRPr lang="en-US" altLang="ja-JP" dirty="0"/>
          </a:p>
          <a:p>
            <a:pPr lvl="2"/>
            <a:r>
              <a:rPr kumimoji="1" lang="ja-JP" altLang="en-US" dirty="0"/>
              <a:t>データ作成</a:t>
            </a:r>
            <a:r>
              <a:rPr lang="ja-JP" altLang="en-US" dirty="0"/>
              <a:t>者の信頼性</a:t>
            </a:r>
            <a:endParaRPr lang="en-US" altLang="ja-JP" dirty="0"/>
          </a:p>
          <a:p>
            <a:pPr lvl="2"/>
            <a:r>
              <a:rPr lang="ja-JP" altLang="en-US" dirty="0"/>
              <a:t>データ</a:t>
            </a:r>
            <a:r>
              <a:rPr kumimoji="1" lang="ja-JP" altLang="en-US" dirty="0"/>
              <a:t>取得時期、地域</a:t>
            </a:r>
            <a:endParaRPr kumimoji="1" lang="en-US" altLang="ja-JP" dirty="0"/>
          </a:p>
          <a:p>
            <a:pPr lvl="1"/>
            <a:r>
              <a:rPr lang="ja-JP" altLang="en-US" dirty="0"/>
              <a:t>データ転送や編集の信頼性</a:t>
            </a:r>
            <a:endParaRPr lang="en-US" altLang="ja-JP" dirty="0"/>
          </a:p>
          <a:p>
            <a:pPr lvl="2"/>
            <a:r>
              <a:rPr kumimoji="1" lang="ja-JP" altLang="en-US" dirty="0"/>
              <a:t>仲介者の信頼性</a:t>
            </a:r>
            <a:endParaRPr kumimoji="1" lang="en-US" altLang="ja-JP" dirty="0"/>
          </a:p>
          <a:p>
            <a:pPr lvl="2"/>
            <a:r>
              <a:rPr lang="ja-JP" altLang="en-US" dirty="0"/>
              <a:t>データ統合方針</a:t>
            </a:r>
          </a:p>
          <a:p>
            <a:pPr lvl="2"/>
            <a:r>
              <a:rPr lang="ja-JP" altLang="en-US" dirty="0"/>
              <a:t>編集プログラム</a:t>
            </a:r>
            <a:endParaRPr lang="en-US" altLang="ja-JP" dirty="0"/>
          </a:p>
          <a:p>
            <a:r>
              <a:rPr lang="ja-JP" altLang="en-US" dirty="0"/>
              <a:t>データの信頼性が低い、もしくは目的に合っていない場合は、オルタネーティブ・データの活用などを検討する必要があります。</a:t>
            </a:r>
            <a:endParaRPr lang="en-US" altLang="ja-JP" dirty="0"/>
          </a:p>
        </p:txBody>
      </p:sp>
      <p:sp>
        <p:nvSpPr>
          <p:cNvPr id="3" name="タイトル 2">
            <a:extLst>
              <a:ext uri="{FF2B5EF4-FFF2-40B4-BE49-F238E27FC236}">
                <a16:creationId xmlns:a16="http://schemas.microsoft.com/office/drawing/2014/main" id="{75E32DA0-6C99-A1E4-5E95-C07D85AAE60F}"/>
              </a:ext>
            </a:extLst>
          </p:cNvPr>
          <p:cNvSpPr>
            <a:spLocks noGrp="1"/>
          </p:cNvSpPr>
          <p:nvPr>
            <p:ph type="title"/>
          </p:nvPr>
        </p:nvSpPr>
        <p:spPr/>
        <p:txBody>
          <a:bodyPr/>
          <a:lstStyle/>
          <a:p>
            <a:r>
              <a:rPr kumimoji="1" lang="ja-JP" altLang="en-US" dirty="0"/>
              <a:t>意思決定に必要なデータの信頼性の判断</a:t>
            </a:r>
          </a:p>
        </p:txBody>
      </p:sp>
      <p:sp>
        <p:nvSpPr>
          <p:cNvPr id="4" name="スライド番号プレースホルダー 3">
            <a:extLst>
              <a:ext uri="{FF2B5EF4-FFF2-40B4-BE49-F238E27FC236}">
                <a16:creationId xmlns:a16="http://schemas.microsoft.com/office/drawing/2014/main" id="{90DA5534-6A26-DBE0-6818-C3F0A0F8ECE1}"/>
              </a:ext>
            </a:extLst>
          </p:cNvPr>
          <p:cNvSpPr>
            <a:spLocks noGrp="1"/>
          </p:cNvSpPr>
          <p:nvPr>
            <p:ph type="sldNum" sz="quarter" idx="4"/>
          </p:nvPr>
        </p:nvSpPr>
        <p:spPr/>
        <p:txBody>
          <a:bodyPr/>
          <a:lstStyle/>
          <a:p>
            <a:fld id="{DFD4F317-19D0-4848-B5EB-5B174DBE8CF9}" type="slidenum">
              <a:rPr lang="ja-JP" altLang="en-US" smtClean="0"/>
              <a:pPr/>
              <a:t>11</a:t>
            </a:fld>
            <a:endParaRPr lang="ja-JP" altLang="en-US" dirty="0"/>
          </a:p>
        </p:txBody>
      </p:sp>
    </p:spTree>
    <p:extLst>
      <p:ext uri="{BB962C8B-B14F-4D97-AF65-F5344CB8AC3E}">
        <p14:creationId xmlns:p14="http://schemas.microsoft.com/office/powerpoint/2010/main" val="261613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1D31E76-D544-05F3-BB84-11EB624925AF}"/>
              </a:ext>
            </a:extLst>
          </p:cNvPr>
          <p:cNvSpPr>
            <a:spLocks noGrp="1"/>
          </p:cNvSpPr>
          <p:nvPr>
            <p:ph idx="1"/>
          </p:nvPr>
        </p:nvSpPr>
        <p:spPr/>
        <p:txBody>
          <a:bodyPr/>
          <a:lstStyle/>
          <a:p>
            <a:r>
              <a:rPr kumimoji="1" lang="ja-JP" altLang="en-US" dirty="0"/>
              <a:t>新サービスの導入では、利用者数等のモニタリングデータを取得しやすい仕組みを組み込んでおくことが重要です。</a:t>
            </a:r>
            <a:endParaRPr kumimoji="1" lang="en-US" altLang="ja-JP" dirty="0"/>
          </a:p>
          <a:p>
            <a:pPr lvl="1"/>
            <a:r>
              <a:rPr lang="en-US" altLang="ja-JP" dirty="0"/>
              <a:t>Web</a:t>
            </a:r>
            <a:r>
              <a:rPr lang="ja-JP" altLang="en-US" dirty="0"/>
              <a:t>サイトの満足度確認、平均滞在時間など</a:t>
            </a:r>
            <a:endParaRPr kumimoji="1" lang="en-US" altLang="ja-JP" dirty="0"/>
          </a:p>
          <a:p>
            <a:r>
              <a:rPr lang="ja-JP" altLang="en-US" dirty="0"/>
              <a:t>モニタリングデータを見ながら、方針の変更が必要な場合にはその判断を行います。</a:t>
            </a:r>
            <a:endParaRPr lang="en-US" altLang="ja-JP" dirty="0"/>
          </a:p>
          <a:p>
            <a:endParaRPr kumimoji="1" lang="en-US" altLang="ja-JP" dirty="0"/>
          </a:p>
          <a:p>
            <a:r>
              <a:rPr lang="ja-JP" altLang="en-US" dirty="0"/>
              <a:t>導入後は、</a:t>
            </a:r>
            <a:r>
              <a:rPr lang="en-US" altLang="ja-JP" dirty="0"/>
              <a:t>SNS</a:t>
            </a:r>
            <a:r>
              <a:rPr lang="ja-JP" altLang="en-US" dirty="0"/>
              <a:t>等の話題数、「よくない」「使いにくい」等の意見に着目し課題の改善を図っていきます。</a:t>
            </a:r>
            <a:endParaRPr kumimoji="1" lang="ja-JP" altLang="en-US" dirty="0"/>
          </a:p>
        </p:txBody>
      </p:sp>
      <p:sp>
        <p:nvSpPr>
          <p:cNvPr id="3" name="タイトル 2">
            <a:extLst>
              <a:ext uri="{FF2B5EF4-FFF2-40B4-BE49-F238E27FC236}">
                <a16:creationId xmlns:a16="http://schemas.microsoft.com/office/drawing/2014/main" id="{3FA812D6-8ADF-09F2-3CE0-BAF2156C46F6}"/>
              </a:ext>
            </a:extLst>
          </p:cNvPr>
          <p:cNvSpPr>
            <a:spLocks noGrp="1"/>
          </p:cNvSpPr>
          <p:nvPr>
            <p:ph type="title"/>
          </p:nvPr>
        </p:nvSpPr>
        <p:spPr>
          <a:xfrm>
            <a:off x="838200" y="519497"/>
            <a:ext cx="10515600" cy="591252"/>
          </a:xfrm>
        </p:spPr>
        <p:txBody>
          <a:bodyPr/>
          <a:lstStyle/>
          <a:p>
            <a:r>
              <a:rPr lang="ja-JP" altLang="en-US" dirty="0"/>
              <a:t>導入とモニタリング</a:t>
            </a:r>
            <a:endParaRPr kumimoji="1" lang="ja-JP" altLang="en-US" dirty="0"/>
          </a:p>
        </p:txBody>
      </p:sp>
      <p:sp>
        <p:nvSpPr>
          <p:cNvPr id="4" name="スライド番号プレースホルダー 3">
            <a:extLst>
              <a:ext uri="{FF2B5EF4-FFF2-40B4-BE49-F238E27FC236}">
                <a16:creationId xmlns:a16="http://schemas.microsoft.com/office/drawing/2014/main" id="{A207FE93-666F-CCD9-E082-308AB907FFAE}"/>
              </a:ext>
            </a:extLst>
          </p:cNvPr>
          <p:cNvSpPr>
            <a:spLocks noGrp="1"/>
          </p:cNvSpPr>
          <p:nvPr>
            <p:ph type="sldNum" sz="quarter" idx="4"/>
          </p:nvPr>
        </p:nvSpPr>
        <p:spPr/>
        <p:txBody>
          <a:bodyPr/>
          <a:lstStyle/>
          <a:p>
            <a:fld id="{DFD4F317-19D0-4848-B5EB-5B174DBE8CF9}" type="slidenum">
              <a:rPr lang="ja-JP" altLang="en-US" smtClean="0"/>
              <a:pPr/>
              <a:t>12</a:t>
            </a:fld>
            <a:endParaRPr lang="ja-JP" altLang="en-US"/>
          </a:p>
        </p:txBody>
      </p:sp>
    </p:spTree>
    <p:extLst>
      <p:ext uri="{BB962C8B-B14F-4D97-AF65-F5344CB8AC3E}">
        <p14:creationId xmlns:p14="http://schemas.microsoft.com/office/powerpoint/2010/main" val="372334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76F73ED-BD2C-4F7A-81AF-5BC4EC752FEC}"/>
              </a:ext>
            </a:extLst>
          </p:cNvPr>
          <p:cNvSpPr>
            <a:spLocks noGrp="1"/>
          </p:cNvSpPr>
          <p:nvPr>
            <p:ph idx="1"/>
          </p:nvPr>
        </p:nvSpPr>
        <p:spPr/>
        <p:txBody>
          <a:bodyPr/>
          <a:lstStyle/>
          <a:p>
            <a:r>
              <a:rPr kumimoji="1" lang="ja-JP" altLang="en-US" dirty="0"/>
              <a:t>重要指標をグラフなどでまとめて表示するダッシュボードが意思決定に使われます。</a:t>
            </a:r>
            <a:endParaRPr kumimoji="1" lang="en-US" altLang="ja-JP" dirty="0"/>
          </a:p>
          <a:p>
            <a:pPr lvl="1"/>
            <a:r>
              <a:rPr lang="ja-JP" altLang="en-US" dirty="0"/>
              <a:t>経営者や関係者の目につくところに設置したり、社内ポータルからアクセスしやすくすることで、指標に基づいた判断をしやすくします。</a:t>
            </a:r>
            <a:endParaRPr lang="en-US" altLang="ja-JP" dirty="0"/>
          </a:p>
          <a:p>
            <a:pPr lvl="1"/>
            <a:r>
              <a:rPr lang="ja-JP" altLang="en-US" dirty="0"/>
              <a:t>グラフをクリックすると指標がブレイクダウンできるような工夫が行われます。</a:t>
            </a:r>
            <a:endParaRPr lang="en-US" altLang="ja-JP" dirty="0"/>
          </a:p>
        </p:txBody>
      </p:sp>
      <p:sp>
        <p:nvSpPr>
          <p:cNvPr id="3" name="タイトル 2">
            <a:extLst>
              <a:ext uri="{FF2B5EF4-FFF2-40B4-BE49-F238E27FC236}">
                <a16:creationId xmlns:a16="http://schemas.microsoft.com/office/drawing/2014/main" id="{F6CB4A97-BB65-434B-9C89-0EFEAC78123D}"/>
              </a:ext>
            </a:extLst>
          </p:cNvPr>
          <p:cNvSpPr>
            <a:spLocks noGrp="1"/>
          </p:cNvSpPr>
          <p:nvPr>
            <p:ph type="title"/>
          </p:nvPr>
        </p:nvSpPr>
        <p:spPr/>
        <p:txBody>
          <a:bodyPr/>
          <a:lstStyle/>
          <a:p>
            <a:r>
              <a:rPr kumimoji="1" lang="ja-JP" altLang="en-US" dirty="0"/>
              <a:t>ダッシュボードの活用</a:t>
            </a:r>
          </a:p>
        </p:txBody>
      </p:sp>
      <p:sp>
        <p:nvSpPr>
          <p:cNvPr id="4" name="スライド番号プレースホルダー 3">
            <a:extLst>
              <a:ext uri="{FF2B5EF4-FFF2-40B4-BE49-F238E27FC236}">
                <a16:creationId xmlns:a16="http://schemas.microsoft.com/office/drawing/2014/main" id="{D41E94F9-B607-45CA-9050-F55B7AAFC51B}"/>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pic>
        <p:nvPicPr>
          <p:cNvPr id="7" name="図 6">
            <a:extLst>
              <a:ext uri="{FF2B5EF4-FFF2-40B4-BE49-F238E27FC236}">
                <a16:creationId xmlns:a16="http://schemas.microsoft.com/office/drawing/2014/main" id="{DAEB659D-56C7-F314-8701-60746DF66D56}"/>
              </a:ext>
            </a:extLst>
          </p:cNvPr>
          <p:cNvPicPr>
            <a:picLocks noChangeAspect="1"/>
          </p:cNvPicPr>
          <p:nvPr/>
        </p:nvPicPr>
        <p:blipFill>
          <a:blip r:embed="rId2"/>
          <a:stretch>
            <a:fillRect/>
          </a:stretch>
        </p:blipFill>
        <p:spPr>
          <a:xfrm>
            <a:off x="7400179" y="4615612"/>
            <a:ext cx="3848100" cy="1571625"/>
          </a:xfrm>
          <a:prstGeom prst="rect">
            <a:avLst/>
          </a:prstGeom>
        </p:spPr>
      </p:pic>
    </p:spTree>
    <p:extLst>
      <p:ext uri="{BB962C8B-B14F-4D97-AF65-F5344CB8AC3E}">
        <p14:creationId xmlns:p14="http://schemas.microsoft.com/office/powerpoint/2010/main" val="208442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F230B95F-E475-44EE-AE39-A2CCB56E713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2319B9AF-F079-41EE-B094-BFB272A9CBD8}"/>
              </a:ext>
            </a:extLst>
          </p:cNvPr>
          <p:cNvSpPr>
            <a:spLocks noGrp="1"/>
          </p:cNvSpPr>
          <p:nvPr>
            <p:ph type="sldNum" sz="quarter" idx="10"/>
          </p:nvPr>
        </p:nvSpPr>
        <p:spPr/>
        <p:txBody>
          <a:bodyPr/>
          <a:lstStyle/>
          <a:p>
            <a:fld id="{DFD4F317-19D0-4848-B5EB-5B174DBE8CF9}" type="slidenum">
              <a:rPr lang="ja-JP" altLang="en-US" smtClean="0"/>
              <a:pPr/>
              <a:t>14</a:t>
            </a:fld>
            <a:endParaRPr lang="ja-JP" altLang="en-US"/>
          </a:p>
        </p:txBody>
      </p:sp>
      <p:sp>
        <p:nvSpPr>
          <p:cNvPr id="5" name="タイトル 4">
            <a:extLst>
              <a:ext uri="{FF2B5EF4-FFF2-40B4-BE49-F238E27FC236}">
                <a16:creationId xmlns:a16="http://schemas.microsoft.com/office/drawing/2014/main" id="{293C2348-0D58-4D4A-8BE2-89EC3E02C378}"/>
              </a:ext>
            </a:extLst>
          </p:cNvPr>
          <p:cNvSpPr>
            <a:spLocks noGrp="1"/>
          </p:cNvSpPr>
          <p:nvPr>
            <p:ph type="title"/>
          </p:nvPr>
        </p:nvSpPr>
        <p:spPr>
          <a:xfrm>
            <a:off x="838200" y="2740181"/>
            <a:ext cx="10515600" cy="591252"/>
          </a:xfrm>
        </p:spPr>
        <p:txBody>
          <a:bodyPr/>
          <a:lstStyle/>
          <a:p>
            <a:r>
              <a:rPr lang="ja-JP" altLang="en-US" dirty="0"/>
              <a:t>分析アプローチ設計</a:t>
            </a:r>
          </a:p>
        </p:txBody>
      </p:sp>
    </p:spTree>
    <p:extLst>
      <p:ext uri="{BB962C8B-B14F-4D97-AF65-F5344CB8AC3E}">
        <p14:creationId xmlns:p14="http://schemas.microsoft.com/office/powerpoint/2010/main" val="13454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CAF2DC3B-DDA0-7A1B-8A9E-F7485C63DF3F}"/>
              </a:ext>
            </a:extLst>
          </p:cNvPr>
          <p:cNvSpPr>
            <a:spLocks noGrp="1"/>
          </p:cNvSpPr>
          <p:nvPr>
            <p:ph idx="1"/>
          </p:nvPr>
        </p:nvSpPr>
        <p:spPr>
          <a:xfrm>
            <a:off x="276447" y="1211754"/>
            <a:ext cx="11610753" cy="4815996"/>
          </a:xfrm>
        </p:spPr>
        <p:txBody>
          <a:bodyPr/>
          <a:lstStyle/>
          <a:p>
            <a:r>
              <a:rPr lang="ja-JP" altLang="en-US" dirty="0"/>
              <a:t>分析をするためには十分な量のデータが必要になります。一方データ取集に時間をかけすぎて判断タイミングを逸してもいけません。そこで以下のステップでデータの確保を図ります。</a:t>
            </a:r>
            <a:endParaRPr lang="en-US" altLang="ja-JP" dirty="0"/>
          </a:p>
          <a:p>
            <a:pPr lvl="1"/>
            <a:r>
              <a:rPr lang="ja-JP" altLang="en-US" dirty="0"/>
              <a:t>自社内のデータがないか確認する</a:t>
            </a:r>
            <a:endParaRPr lang="en-US" altLang="ja-JP" dirty="0"/>
          </a:p>
          <a:p>
            <a:pPr lvl="2"/>
            <a:r>
              <a:rPr lang="ja-JP" altLang="en-US" dirty="0"/>
              <a:t>事業を行うにあたり自社内のデータの保有状況を調べます。データによっては利用規約により使えない場合があるので利用可能性も調べます。</a:t>
            </a:r>
            <a:endParaRPr lang="en-US" altLang="ja-JP" dirty="0"/>
          </a:p>
          <a:p>
            <a:pPr lvl="1"/>
            <a:r>
              <a:rPr lang="ja-JP" altLang="en-US" dirty="0"/>
              <a:t>行政機関などが公開している情報を確認する</a:t>
            </a:r>
            <a:endParaRPr lang="en-US" altLang="ja-JP" dirty="0"/>
          </a:p>
          <a:p>
            <a:pPr lvl="2"/>
            <a:r>
              <a:rPr lang="ja-JP" altLang="en-US" dirty="0"/>
              <a:t>行政の統計やオープンデータカタログを調べ、カタログにない情報で存在が分かっているデータがある時にはデータリクエストをします。</a:t>
            </a:r>
            <a:endParaRPr lang="en-US" altLang="ja-JP" dirty="0"/>
          </a:p>
          <a:p>
            <a:pPr lvl="1"/>
            <a:r>
              <a:rPr lang="ja-JP" altLang="en-US" dirty="0"/>
              <a:t>データマーケットで販売されているデータを確認する</a:t>
            </a:r>
            <a:endParaRPr lang="en-US" altLang="ja-JP" dirty="0"/>
          </a:p>
          <a:p>
            <a:pPr lvl="2"/>
            <a:r>
              <a:rPr lang="ja-JP" altLang="en-US" dirty="0"/>
              <a:t>データマーケットのカタログを確認します。</a:t>
            </a:r>
            <a:endParaRPr lang="en-US" altLang="ja-JP" dirty="0"/>
          </a:p>
          <a:p>
            <a:pPr lvl="1"/>
            <a:r>
              <a:rPr lang="ja-JP" altLang="en-US" dirty="0"/>
              <a:t>データを保有していそうな会社に打診する</a:t>
            </a:r>
            <a:endParaRPr lang="en-US" altLang="ja-JP" dirty="0"/>
          </a:p>
          <a:p>
            <a:pPr lvl="2"/>
            <a:r>
              <a:rPr lang="ja-JP" altLang="en-US" dirty="0"/>
              <a:t>データを販売している会社、販売していないけれど保有をしている会社に、活用可能性を打診します。</a:t>
            </a:r>
            <a:endParaRPr lang="en-US" altLang="ja-JP" dirty="0"/>
          </a:p>
          <a:p>
            <a:pPr lvl="1"/>
            <a:r>
              <a:rPr lang="ja-JP" altLang="en-US" dirty="0"/>
              <a:t>データを作る</a:t>
            </a:r>
            <a:endParaRPr lang="en-US" altLang="ja-JP" dirty="0"/>
          </a:p>
          <a:p>
            <a:pPr lvl="2"/>
            <a:r>
              <a:rPr lang="ja-JP" altLang="en-US" dirty="0"/>
              <a:t>必要だけどどこにも存在しないデータは、必要に応じて自社で作成します</a:t>
            </a:r>
            <a:endParaRPr lang="en-US" altLang="ja-JP" dirty="0"/>
          </a:p>
          <a:p>
            <a:endParaRPr lang="en-US" altLang="ja-JP" dirty="0"/>
          </a:p>
          <a:p>
            <a:pPr lvl="1"/>
            <a:endParaRPr lang="ja-JP" altLang="en-US" dirty="0"/>
          </a:p>
        </p:txBody>
      </p:sp>
      <p:sp>
        <p:nvSpPr>
          <p:cNvPr id="5" name="タイトル 4">
            <a:extLst>
              <a:ext uri="{FF2B5EF4-FFF2-40B4-BE49-F238E27FC236}">
                <a16:creationId xmlns:a16="http://schemas.microsoft.com/office/drawing/2014/main" id="{8E5BD6C9-3D57-A9FA-92FE-EBF8DCE47A90}"/>
              </a:ext>
            </a:extLst>
          </p:cNvPr>
          <p:cNvSpPr>
            <a:spLocks noGrp="1"/>
          </p:cNvSpPr>
          <p:nvPr>
            <p:ph type="title"/>
          </p:nvPr>
        </p:nvSpPr>
        <p:spPr/>
        <p:txBody>
          <a:bodyPr/>
          <a:lstStyle/>
          <a:p>
            <a:r>
              <a:rPr lang="ja-JP" altLang="en-US" dirty="0"/>
              <a:t>必要なデータの確保</a:t>
            </a:r>
          </a:p>
        </p:txBody>
      </p:sp>
      <p:sp>
        <p:nvSpPr>
          <p:cNvPr id="3" name="スライド番号プレースホルダー 2">
            <a:extLst>
              <a:ext uri="{FF2B5EF4-FFF2-40B4-BE49-F238E27FC236}">
                <a16:creationId xmlns:a16="http://schemas.microsoft.com/office/drawing/2014/main" id="{AB5593E4-6C44-18BB-C984-97701B0DB309}"/>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Tree>
    <p:extLst>
      <p:ext uri="{BB962C8B-B14F-4D97-AF65-F5344CB8AC3E}">
        <p14:creationId xmlns:p14="http://schemas.microsoft.com/office/powerpoint/2010/main" val="231768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C754191-148E-7325-A2AC-8BE8A4DAA373}"/>
              </a:ext>
            </a:extLst>
          </p:cNvPr>
          <p:cNvSpPr>
            <a:spLocks noGrp="1"/>
          </p:cNvSpPr>
          <p:nvPr>
            <p:ph idx="1"/>
          </p:nvPr>
        </p:nvSpPr>
        <p:spPr>
          <a:xfrm>
            <a:off x="0" y="1371241"/>
            <a:ext cx="7431314" cy="4815996"/>
          </a:xfrm>
        </p:spPr>
        <p:txBody>
          <a:bodyPr/>
          <a:lstStyle/>
          <a:p>
            <a:pPr marL="285750" indent="-285750"/>
            <a:r>
              <a:rPr lang="ja-JP" altLang="en-US" dirty="0"/>
              <a:t>分析対象の構造把握や業務分析にはモデリング手法を活用できます。</a:t>
            </a:r>
            <a:endParaRPr lang="en-US" altLang="ja-JP" dirty="0"/>
          </a:p>
          <a:p>
            <a:pPr marL="742950" lvl="1" indent="-285750"/>
            <a:r>
              <a:rPr lang="ja-JP" altLang="en-US" dirty="0"/>
              <a:t>業務プロセスシミュレータによって、業務時間やコスト、窓口数などのシミュレーションができます。</a:t>
            </a:r>
            <a:endParaRPr lang="en-US" altLang="ja-JP" dirty="0"/>
          </a:p>
          <a:p>
            <a:pPr marL="1200150" lvl="2" indent="-285750"/>
            <a:r>
              <a:rPr lang="en-US" altLang="ja-JP" dirty="0"/>
              <a:t>BPMN</a:t>
            </a:r>
            <a:r>
              <a:rPr lang="ja-JP" altLang="en-US" dirty="0"/>
              <a:t>等のモデリングツールに組み込まれています</a:t>
            </a:r>
            <a:endParaRPr lang="en-US" altLang="ja-JP" dirty="0"/>
          </a:p>
          <a:p>
            <a:pPr marL="1657350" lvl="3" indent="-285750"/>
            <a:r>
              <a:rPr lang="ja-JP" altLang="en-US" dirty="0"/>
              <a:t>各業務に作業時間を設定し、分岐では判断比率を定義します</a:t>
            </a:r>
            <a:endParaRPr lang="en-US" altLang="ja-JP" dirty="0"/>
          </a:p>
          <a:p>
            <a:pPr marL="742950" lvl="1" indent="-285750"/>
            <a:r>
              <a:rPr lang="ja-JP" altLang="en-US" dirty="0"/>
              <a:t>３</a:t>
            </a:r>
            <a:r>
              <a:rPr lang="en-US" altLang="ja-JP" dirty="0"/>
              <a:t>D</a:t>
            </a:r>
            <a:r>
              <a:rPr lang="ja-JP" altLang="en-US" dirty="0"/>
              <a:t>都市モデルによって、都市シミュレーション等が実施できます。</a:t>
            </a:r>
            <a:endParaRPr lang="en-US" altLang="ja-JP" dirty="0"/>
          </a:p>
          <a:p>
            <a:pPr marL="1200150" lvl="2" indent="-285750"/>
            <a:r>
              <a:rPr lang="ja-JP" altLang="en-US" dirty="0"/>
              <a:t>都市モデルと数理モデルによる流体解析などが実現しています</a:t>
            </a:r>
          </a:p>
          <a:p>
            <a:endParaRPr kumimoji="1" lang="ja-JP" altLang="en-US" dirty="0"/>
          </a:p>
        </p:txBody>
      </p:sp>
      <p:sp>
        <p:nvSpPr>
          <p:cNvPr id="3" name="タイトル 2">
            <a:extLst>
              <a:ext uri="{FF2B5EF4-FFF2-40B4-BE49-F238E27FC236}">
                <a16:creationId xmlns:a16="http://schemas.microsoft.com/office/drawing/2014/main" id="{CB77C616-01BD-C616-DA39-9A52A320ED79}"/>
              </a:ext>
            </a:extLst>
          </p:cNvPr>
          <p:cNvSpPr>
            <a:spLocks noGrp="1"/>
          </p:cNvSpPr>
          <p:nvPr>
            <p:ph type="title"/>
          </p:nvPr>
        </p:nvSpPr>
        <p:spPr>
          <a:xfrm>
            <a:off x="838200" y="519497"/>
            <a:ext cx="10515600" cy="591252"/>
          </a:xfrm>
        </p:spPr>
        <p:txBody>
          <a:bodyPr/>
          <a:lstStyle/>
          <a:p>
            <a:r>
              <a:rPr lang="ja-JP" altLang="en-US" dirty="0"/>
              <a:t>データ・分析手法・可視化の方法の設計</a:t>
            </a:r>
            <a:endParaRPr kumimoji="1" lang="ja-JP" altLang="en-US" dirty="0"/>
          </a:p>
        </p:txBody>
      </p:sp>
      <p:sp>
        <p:nvSpPr>
          <p:cNvPr id="4" name="スライド番号プレースホルダー 3">
            <a:extLst>
              <a:ext uri="{FF2B5EF4-FFF2-40B4-BE49-F238E27FC236}">
                <a16:creationId xmlns:a16="http://schemas.microsoft.com/office/drawing/2014/main" id="{BFF07D82-EC06-F7C1-1995-E5EE8C77AEF3}"/>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
        <p:nvSpPr>
          <p:cNvPr id="6" name="テキスト ボックス 5">
            <a:extLst>
              <a:ext uri="{FF2B5EF4-FFF2-40B4-BE49-F238E27FC236}">
                <a16:creationId xmlns:a16="http://schemas.microsoft.com/office/drawing/2014/main" id="{39429005-D9F2-442C-B70F-61F6CEE3EB46}"/>
              </a:ext>
            </a:extLst>
          </p:cNvPr>
          <p:cNvSpPr txBox="1"/>
          <p:nvPr/>
        </p:nvSpPr>
        <p:spPr>
          <a:xfrm>
            <a:off x="7532915" y="3561059"/>
            <a:ext cx="4688115" cy="584775"/>
          </a:xfrm>
          <a:prstGeom prst="rect">
            <a:avLst/>
          </a:prstGeom>
          <a:noFill/>
        </p:spPr>
        <p:txBody>
          <a:bodyPr wrap="square" rtlCol="0">
            <a:spAutoFit/>
          </a:bodyPr>
          <a:lstStyle/>
          <a:p>
            <a:pPr algn="l"/>
            <a:r>
              <a:rPr kumimoji="1" lang="ja-JP" altLang="en-US" sz="1600" dirty="0"/>
              <a:t>分岐の発生確率、機能の処理時間、リソース量等を設定し、プロセスシミュレーションをします</a:t>
            </a:r>
          </a:p>
        </p:txBody>
      </p:sp>
      <p:sp>
        <p:nvSpPr>
          <p:cNvPr id="9" name="テキスト ボックス 8">
            <a:extLst>
              <a:ext uri="{FF2B5EF4-FFF2-40B4-BE49-F238E27FC236}">
                <a16:creationId xmlns:a16="http://schemas.microsoft.com/office/drawing/2014/main" id="{808730DF-BDC5-41D7-B811-69845DCBB1D9}"/>
              </a:ext>
            </a:extLst>
          </p:cNvPr>
          <p:cNvSpPr txBox="1"/>
          <p:nvPr/>
        </p:nvSpPr>
        <p:spPr>
          <a:xfrm>
            <a:off x="7619998" y="6055280"/>
            <a:ext cx="4462007" cy="338554"/>
          </a:xfrm>
          <a:prstGeom prst="rect">
            <a:avLst/>
          </a:prstGeom>
          <a:noFill/>
        </p:spPr>
        <p:txBody>
          <a:bodyPr wrap="square" rtlCol="0">
            <a:spAutoFit/>
          </a:bodyPr>
          <a:lstStyle/>
          <a:p>
            <a:pPr algn="l"/>
            <a:r>
              <a:rPr kumimoji="1" lang="ja-JP" altLang="en-US" sz="1600" dirty="0"/>
              <a:t>３</a:t>
            </a:r>
            <a:r>
              <a:rPr kumimoji="1" lang="en-US" altLang="ja-JP" sz="1600" dirty="0"/>
              <a:t>D</a:t>
            </a:r>
            <a:r>
              <a:rPr kumimoji="1" lang="ja-JP" altLang="en-US" sz="1600" dirty="0"/>
              <a:t>都市モデルを元に解析します</a:t>
            </a:r>
          </a:p>
        </p:txBody>
      </p:sp>
      <p:sp>
        <p:nvSpPr>
          <p:cNvPr id="11" name="テキスト ボックス 10">
            <a:extLst>
              <a:ext uri="{FF2B5EF4-FFF2-40B4-BE49-F238E27FC236}">
                <a16:creationId xmlns:a16="http://schemas.microsoft.com/office/drawing/2014/main" id="{112A7C2A-6FE7-47FB-933A-CA192E02600F}"/>
              </a:ext>
            </a:extLst>
          </p:cNvPr>
          <p:cNvSpPr txBox="1"/>
          <p:nvPr/>
        </p:nvSpPr>
        <p:spPr>
          <a:xfrm>
            <a:off x="7768913" y="6372622"/>
            <a:ext cx="3290972" cy="400110"/>
          </a:xfrm>
          <a:prstGeom prst="rect">
            <a:avLst/>
          </a:prstGeom>
          <a:noFill/>
        </p:spPr>
        <p:txBody>
          <a:bodyPr wrap="square">
            <a:spAutoFit/>
          </a:bodyPr>
          <a:lstStyle/>
          <a:p>
            <a:r>
              <a:rPr lang="en-US" altLang="ja-JP" sz="1000" dirty="0">
                <a:hlinkClick r:id="rId2"/>
              </a:rPr>
              <a:t>Use Case | 3D</a:t>
            </a:r>
            <a:r>
              <a:rPr lang="ja-JP" altLang="en-US" sz="1000" dirty="0">
                <a:hlinkClick r:id="rId2"/>
              </a:rPr>
              <a:t>都市モデルを活用したソリューション開発の事例紹介 </a:t>
            </a:r>
            <a:r>
              <a:rPr lang="en-US" altLang="ja-JP" sz="1000" dirty="0">
                <a:hlinkClick r:id="rId2"/>
              </a:rPr>
              <a:t>| PLATEAU [</a:t>
            </a:r>
            <a:r>
              <a:rPr lang="ja-JP" altLang="en-US" sz="1000" dirty="0">
                <a:hlinkClick r:id="rId2"/>
              </a:rPr>
              <a:t>プラトー</a:t>
            </a:r>
            <a:r>
              <a:rPr lang="en-US" altLang="ja-JP" sz="1000" dirty="0">
                <a:hlinkClick r:id="rId2"/>
              </a:rPr>
              <a:t>] (mlit.go.jp)</a:t>
            </a:r>
            <a:endParaRPr lang="ja-JP" altLang="en-US" sz="1000" dirty="0"/>
          </a:p>
        </p:txBody>
      </p:sp>
      <p:pic>
        <p:nvPicPr>
          <p:cNvPr id="10" name="図 9">
            <a:extLst>
              <a:ext uri="{FF2B5EF4-FFF2-40B4-BE49-F238E27FC236}">
                <a16:creationId xmlns:a16="http://schemas.microsoft.com/office/drawing/2014/main" id="{1167F2A5-FA81-0586-2180-35F99B47BF5E}"/>
              </a:ext>
            </a:extLst>
          </p:cNvPr>
          <p:cNvPicPr>
            <a:picLocks noChangeAspect="1"/>
          </p:cNvPicPr>
          <p:nvPr/>
        </p:nvPicPr>
        <p:blipFill>
          <a:blip r:embed="rId3"/>
          <a:stretch>
            <a:fillRect/>
          </a:stretch>
        </p:blipFill>
        <p:spPr>
          <a:xfrm>
            <a:off x="7619998" y="1284584"/>
            <a:ext cx="4457700" cy="2276475"/>
          </a:xfrm>
          <a:prstGeom prst="rect">
            <a:avLst/>
          </a:prstGeom>
        </p:spPr>
      </p:pic>
      <p:pic>
        <p:nvPicPr>
          <p:cNvPr id="13" name="図 12">
            <a:extLst>
              <a:ext uri="{FF2B5EF4-FFF2-40B4-BE49-F238E27FC236}">
                <a16:creationId xmlns:a16="http://schemas.microsoft.com/office/drawing/2014/main" id="{01AB1A1B-38D7-5E99-5867-8C56A0D27FC1}"/>
              </a:ext>
            </a:extLst>
          </p:cNvPr>
          <p:cNvPicPr>
            <a:picLocks noChangeAspect="1"/>
          </p:cNvPicPr>
          <p:nvPr/>
        </p:nvPicPr>
        <p:blipFill>
          <a:blip r:embed="rId4"/>
          <a:stretch>
            <a:fillRect/>
          </a:stretch>
        </p:blipFill>
        <p:spPr>
          <a:xfrm>
            <a:off x="7619998" y="4542875"/>
            <a:ext cx="4457700" cy="1430014"/>
          </a:xfrm>
          <a:prstGeom prst="rect">
            <a:avLst/>
          </a:prstGeom>
        </p:spPr>
      </p:pic>
    </p:spTree>
    <p:extLst>
      <p:ext uri="{BB962C8B-B14F-4D97-AF65-F5344CB8AC3E}">
        <p14:creationId xmlns:p14="http://schemas.microsoft.com/office/powerpoint/2010/main" val="197882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C437931F-D172-4F9A-A1E7-42FE506DC1D2}"/>
              </a:ext>
            </a:extLst>
          </p:cNvPr>
          <p:cNvGraphicFramePr>
            <a:graphicFrameLocks noGrp="1"/>
          </p:cNvGraphicFramePr>
          <p:nvPr>
            <p:ph idx="1"/>
            <p:extLst>
              <p:ext uri="{D42A27DB-BD31-4B8C-83A1-F6EECF244321}">
                <p14:modId xmlns:p14="http://schemas.microsoft.com/office/powerpoint/2010/main" val="1408246941"/>
              </p:ext>
            </p:extLst>
          </p:nvPr>
        </p:nvGraphicFramePr>
        <p:xfrm>
          <a:off x="838200" y="1371241"/>
          <a:ext cx="10515600" cy="4815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2">
            <a:extLst>
              <a:ext uri="{FF2B5EF4-FFF2-40B4-BE49-F238E27FC236}">
                <a16:creationId xmlns:a16="http://schemas.microsoft.com/office/drawing/2014/main" id="{3410EA7B-A069-4709-A5CC-32520044BFEC}"/>
              </a:ext>
            </a:extLst>
          </p:cNvPr>
          <p:cNvSpPr>
            <a:spLocks noGrp="1"/>
          </p:cNvSpPr>
          <p:nvPr>
            <p:ph type="title"/>
          </p:nvPr>
        </p:nvSpPr>
        <p:spPr/>
        <p:txBody>
          <a:bodyPr/>
          <a:lstStyle/>
          <a:p>
            <a:r>
              <a:rPr kumimoji="1" lang="ja-JP" altLang="en-US" dirty="0"/>
              <a:t>まとめ</a:t>
            </a:r>
          </a:p>
        </p:txBody>
      </p:sp>
      <p:sp>
        <p:nvSpPr>
          <p:cNvPr id="4" name="スライド番号プレースホルダー 3">
            <a:extLst>
              <a:ext uri="{FF2B5EF4-FFF2-40B4-BE49-F238E27FC236}">
                <a16:creationId xmlns:a16="http://schemas.microsoft.com/office/drawing/2014/main" id="{FFD3D3F0-A620-4C22-A2E6-1BA38BC73560}"/>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spTree>
    <p:extLst>
      <p:ext uri="{BB962C8B-B14F-4D97-AF65-F5344CB8AC3E}">
        <p14:creationId xmlns:p14="http://schemas.microsoft.com/office/powerpoint/2010/main" val="406208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0F7E8F-40E1-A260-E299-1F3AFE657E01}"/>
              </a:ext>
            </a:extLst>
          </p:cNvPr>
          <p:cNvSpPr>
            <a:spLocks noGrp="1"/>
          </p:cNvSpPr>
          <p:nvPr>
            <p:ph idx="1"/>
          </p:nvPr>
        </p:nvSpPr>
        <p:spPr/>
        <p:txBody>
          <a:bodyPr vert="horz" lIns="91440" tIns="45720" rIns="91440" bIns="45720" rtlCol="0" anchor="t">
            <a:noAutofit/>
          </a:bodyPr>
          <a:lstStyle/>
          <a:p>
            <a:r>
              <a:rPr lang="ja-JP" altLang="ja-JP" sz="2400" dirty="0"/>
              <a:t>データ利用者がデータの重要性や価値に関する認識</a:t>
            </a:r>
            <a:r>
              <a:rPr lang="ja-JP" altLang="en-US" sz="2400" dirty="0"/>
              <a:t>や</a:t>
            </a:r>
            <a:r>
              <a:rPr lang="ja-JP" altLang="ja-JP" sz="2400" dirty="0"/>
              <a:t>、活用</a:t>
            </a:r>
            <a:r>
              <a:rPr lang="ja-JP" altLang="en-US" sz="2400" dirty="0"/>
              <a:t>、</a:t>
            </a:r>
            <a:r>
              <a:rPr lang="ja-JP" altLang="ja-JP" sz="2400" dirty="0"/>
              <a:t>管理するための理解を</a:t>
            </a:r>
            <a:r>
              <a:rPr lang="ja-JP" altLang="en-US" sz="2400" dirty="0"/>
              <a:t>深める</a:t>
            </a:r>
            <a:r>
              <a:rPr lang="ja-JP" altLang="ja-JP" sz="2400" dirty="0"/>
              <a:t>ため、また、データオーナーやデータ収集、作成者が適切にデータを収集、作成、管理するとともに利用者に使いやすい形で供給するための</a:t>
            </a:r>
            <a:r>
              <a:rPr lang="ja-JP" altLang="en-US" sz="2400" dirty="0"/>
              <a:t>、</a:t>
            </a:r>
            <a:r>
              <a:rPr lang="ja-JP" altLang="ja-JP" sz="2400" dirty="0"/>
              <a:t>知識を提供することを目的としています。</a:t>
            </a:r>
            <a:endParaRPr lang="en-US" altLang="ja-JP" sz="2400" dirty="0"/>
          </a:p>
          <a:p>
            <a:r>
              <a:rPr lang="ja-JP" altLang="ja-JP" sz="2400" dirty="0"/>
              <a:t>情報処理推進機構（</a:t>
            </a:r>
            <a:r>
              <a:rPr lang="en-US" altLang="ja-JP" sz="2400" dirty="0"/>
              <a:t>IPA</a:t>
            </a:r>
            <a:r>
              <a:rPr lang="ja-JP" altLang="ja-JP" sz="2400" dirty="0"/>
              <a:t>）と経済産業省が推進するデジタルスキル標準を参照し、その学習項目を</a:t>
            </a:r>
            <a:r>
              <a:rPr lang="ja-JP" altLang="en-US" sz="2400" dirty="0"/>
              <a:t>活用</a:t>
            </a:r>
            <a:r>
              <a:rPr lang="ja-JP" altLang="ja-JP" sz="2400" dirty="0"/>
              <a:t>するとともに、より専門的な学習項目を追加して教材化しています。</a:t>
            </a:r>
          </a:p>
          <a:p>
            <a:r>
              <a:rPr lang="en-US" altLang="ja-JP" sz="2400"/>
              <a:t> GIF</a:t>
            </a:r>
            <a:r>
              <a:rPr lang="ja-JP" altLang="ja-JP" sz="2400"/>
              <a:t>アカデミーは、デジタル庁と情報処理推進機構が協力して提供しています。個々の教材や</a:t>
            </a:r>
            <a:r>
              <a:rPr lang="en-US" altLang="ja-JP" sz="2400"/>
              <a:t>webinar</a:t>
            </a:r>
            <a:r>
              <a:rPr lang="ja-JP" altLang="ja-JP" sz="2400"/>
              <a:t>はデータチーム内の専門家が作成し、チーム内レビューをした上で公開します。チームメンバーが持つ高度な専門知識を広く活用するとともに、チームメンバーのトレーニングもかねて教材を作成しています。</a:t>
            </a:r>
            <a:endParaRPr lang="en-US" altLang="ja-JP" sz="2400"/>
          </a:p>
          <a:p>
            <a:endParaRPr lang="en-US" altLang="ja-JP" sz="2400" dirty="0"/>
          </a:p>
          <a:p>
            <a:pPr marL="0" indent="0">
              <a:buNone/>
            </a:pPr>
            <a:r>
              <a:rPr lang="ja-JP" altLang="en-US" sz="1600" dirty="0"/>
              <a:t>本教材メタデータ</a:t>
            </a:r>
            <a:endParaRPr lang="en-US" altLang="ja-JP" sz="1600" dirty="0"/>
          </a:p>
          <a:p>
            <a:pPr marL="0" indent="0">
              <a:buNone/>
            </a:pPr>
            <a:r>
              <a:rPr lang="ja-JP" altLang="en-US" sz="1600" dirty="0"/>
              <a:t>作成日：</a:t>
            </a:r>
            <a:r>
              <a:rPr lang="en-US" altLang="ja-JP" sz="1600" dirty="0"/>
              <a:t>2023-03-31</a:t>
            </a:r>
            <a:r>
              <a:rPr lang="ja-JP" altLang="en-US" sz="1600" dirty="0"/>
              <a:t>　作成者：平本　健二（デジタル庁）</a:t>
            </a:r>
            <a:endParaRPr lang="ja-JP" altLang="ja-JP" sz="1600" dirty="0"/>
          </a:p>
          <a:p>
            <a:endParaRPr lang="ja-JP" altLang="en-US" sz="2400" dirty="0"/>
          </a:p>
        </p:txBody>
      </p:sp>
      <p:sp>
        <p:nvSpPr>
          <p:cNvPr id="3" name="タイトル 2">
            <a:extLst>
              <a:ext uri="{FF2B5EF4-FFF2-40B4-BE49-F238E27FC236}">
                <a16:creationId xmlns:a16="http://schemas.microsoft.com/office/drawing/2014/main" id="{053947D4-4C63-FE48-5D02-C530A7D6FAE7}"/>
              </a:ext>
            </a:extLst>
          </p:cNvPr>
          <p:cNvSpPr>
            <a:spLocks noGrp="1"/>
          </p:cNvSpPr>
          <p:nvPr>
            <p:ph type="title"/>
          </p:nvPr>
        </p:nvSpPr>
        <p:spPr/>
        <p:txBody>
          <a:bodyPr/>
          <a:lstStyle/>
          <a:p>
            <a:r>
              <a:rPr lang="en-US" altLang="ja-JP" dirty="0"/>
              <a:t>GIF</a:t>
            </a:r>
            <a:r>
              <a:rPr lang="ja-JP" altLang="ja-JP" dirty="0"/>
              <a:t>アカデミーについて</a:t>
            </a:r>
            <a:endParaRPr lang="ja-JP" altLang="en-US" dirty="0"/>
          </a:p>
        </p:txBody>
      </p:sp>
      <p:sp>
        <p:nvSpPr>
          <p:cNvPr id="4" name="スライド番号プレースホルダー 3">
            <a:extLst>
              <a:ext uri="{FF2B5EF4-FFF2-40B4-BE49-F238E27FC236}">
                <a16:creationId xmlns:a16="http://schemas.microsoft.com/office/drawing/2014/main" id="{3E394E1C-1E81-A153-7BFF-8AA9CED7A855}"/>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spTree>
    <p:extLst>
      <p:ext uri="{BB962C8B-B14F-4D97-AF65-F5344CB8AC3E}">
        <p14:creationId xmlns:p14="http://schemas.microsoft.com/office/powerpoint/2010/main" val="11084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コンテンツ プレースホルダー 8">
            <a:extLst>
              <a:ext uri="{FF2B5EF4-FFF2-40B4-BE49-F238E27FC236}">
                <a16:creationId xmlns:a16="http://schemas.microsoft.com/office/drawing/2014/main" id="{9AA75761-2389-489C-BB8E-50B291037A1B}"/>
              </a:ext>
            </a:extLst>
          </p:cNvPr>
          <p:cNvGraphicFramePr>
            <a:graphicFrameLocks noGrp="1"/>
          </p:cNvGraphicFramePr>
          <p:nvPr>
            <p:ph idx="1"/>
            <p:extLst>
              <p:ext uri="{D42A27DB-BD31-4B8C-83A1-F6EECF244321}">
                <p14:modId xmlns:p14="http://schemas.microsoft.com/office/powerpoint/2010/main" val="3273278551"/>
              </p:ext>
            </p:extLst>
          </p:nvPr>
        </p:nvGraphicFramePr>
        <p:xfrm>
          <a:off x="838200" y="1371240"/>
          <a:ext cx="10515600" cy="4019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タイトル 4">
            <a:extLst>
              <a:ext uri="{FF2B5EF4-FFF2-40B4-BE49-F238E27FC236}">
                <a16:creationId xmlns:a16="http://schemas.microsoft.com/office/drawing/2014/main" id="{4AF46CD9-321F-403E-8994-22DB5CB94EBB}"/>
              </a:ext>
            </a:extLst>
          </p:cNvPr>
          <p:cNvSpPr>
            <a:spLocks noGrp="1"/>
          </p:cNvSpPr>
          <p:nvPr>
            <p:ph type="title"/>
          </p:nvPr>
        </p:nvSpPr>
        <p:spPr/>
        <p:txBody>
          <a:bodyPr/>
          <a:lstStyle/>
          <a:p>
            <a:r>
              <a:rPr lang="ja-JP" altLang="en-US" dirty="0"/>
              <a:t>この教材の学習目標と学習項目</a:t>
            </a:r>
          </a:p>
        </p:txBody>
      </p:sp>
      <p:sp>
        <p:nvSpPr>
          <p:cNvPr id="3" name="スライド番号プレースホルダー 2">
            <a:extLst>
              <a:ext uri="{FF2B5EF4-FFF2-40B4-BE49-F238E27FC236}">
                <a16:creationId xmlns:a16="http://schemas.microsoft.com/office/drawing/2014/main" id="{AAFB41F4-3424-40D7-A94B-1AA70FFA4E9A}"/>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
        <p:nvSpPr>
          <p:cNvPr id="8" name="テキスト ボックス 7">
            <a:extLst>
              <a:ext uri="{FF2B5EF4-FFF2-40B4-BE49-F238E27FC236}">
                <a16:creationId xmlns:a16="http://schemas.microsoft.com/office/drawing/2014/main" id="{5110A028-880E-4FED-B87F-EBAE786BF815}"/>
              </a:ext>
            </a:extLst>
          </p:cNvPr>
          <p:cNvSpPr txBox="1"/>
          <p:nvPr/>
        </p:nvSpPr>
        <p:spPr>
          <a:xfrm>
            <a:off x="838200" y="4606074"/>
            <a:ext cx="5745480" cy="2031325"/>
          </a:xfrm>
          <a:prstGeom prst="rect">
            <a:avLst/>
          </a:prstGeom>
          <a:noFill/>
        </p:spPr>
        <p:txBody>
          <a:bodyPr wrap="square">
            <a:spAutoFit/>
          </a:bodyPr>
          <a:lstStyle/>
          <a:p>
            <a:r>
              <a:rPr lang="en-US" altLang="ja-JP" u="sng" dirty="0"/>
              <a:t>DSS</a:t>
            </a:r>
            <a:r>
              <a:rPr lang="ja-JP" altLang="en-US" u="sng" dirty="0"/>
              <a:t>学習項目</a:t>
            </a:r>
            <a:endParaRPr lang="en-US" altLang="ja-JP" u="sng" dirty="0"/>
          </a:p>
          <a:p>
            <a:pPr marL="285750" indent="-285750">
              <a:buFont typeface="Arial" panose="020B0604020202020204" pitchFamily="34" charset="0"/>
              <a:buChar char="•"/>
            </a:pPr>
            <a:r>
              <a:rPr lang="ja-JP" altLang="en-US" dirty="0"/>
              <a:t>データドリブンな判断プロセス</a:t>
            </a:r>
          </a:p>
          <a:p>
            <a:pPr marL="742950" lvl="1" indent="-285750">
              <a:buFont typeface="Wingdings" panose="05000000000000000000" pitchFamily="2" charset="2"/>
              <a:buChar char="Ø"/>
            </a:pPr>
            <a:r>
              <a:rPr lang="ja-JP" altLang="en-US" dirty="0"/>
              <a:t>仮説構築、検証</a:t>
            </a:r>
          </a:p>
          <a:p>
            <a:pPr marL="742950" lvl="1" indent="-285750">
              <a:buFont typeface="Wingdings" panose="05000000000000000000" pitchFamily="2" charset="2"/>
              <a:buChar char="Ø"/>
            </a:pPr>
            <a:r>
              <a:rPr lang="ja-JP" altLang="en-US" dirty="0"/>
              <a:t>分析結果に基づいた意思決定</a:t>
            </a:r>
          </a:p>
          <a:p>
            <a:pPr marL="285750" indent="-285750">
              <a:buFont typeface="Arial" panose="020B0604020202020204" pitchFamily="34" charset="0"/>
              <a:buChar char="•"/>
            </a:pPr>
            <a:r>
              <a:rPr lang="ja-JP" altLang="en-US" dirty="0"/>
              <a:t>分析アプローチ設計</a:t>
            </a:r>
          </a:p>
          <a:p>
            <a:pPr marL="742950" lvl="1" indent="-285750">
              <a:buFont typeface="Wingdings" panose="05000000000000000000" pitchFamily="2" charset="2"/>
              <a:buChar char="Ø"/>
            </a:pPr>
            <a:r>
              <a:rPr lang="ja-JP" altLang="en-US" dirty="0"/>
              <a:t>データの確保、分析手法・可視化の方法の設計</a:t>
            </a:r>
          </a:p>
          <a:p>
            <a:pPr marL="285750" indent="-285750">
              <a:buFont typeface="Arial" panose="020B0604020202020204" pitchFamily="34" charset="0"/>
              <a:buChar char="•"/>
            </a:pPr>
            <a:r>
              <a:rPr lang="ja-JP" altLang="en-US" dirty="0"/>
              <a:t>モニタリングの手法</a:t>
            </a:r>
          </a:p>
        </p:txBody>
      </p:sp>
      <p:sp>
        <p:nvSpPr>
          <p:cNvPr id="6" name="テキスト ボックス 5">
            <a:extLst>
              <a:ext uri="{FF2B5EF4-FFF2-40B4-BE49-F238E27FC236}">
                <a16:creationId xmlns:a16="http://schemas.microsoft.com/office/drawing/2014/main" id="{F91BD4F8-BCD7-4386-B5A4-2F29EF2B7809}"/>
              </a:ext>
            </a:extLst>
          </p:cNvPr>
          <p:cNvSpPr txBox="1"/>
          <p:nvPr/>
        </p:nvSpPr>
        <p:spPr>
          <a:xfrm>
            <a:off x="6597748" y="4606074"/>
            <a:ext cx="5214805" cy="923330"/>
          </a:xfrm>
          <a:prstGeom prst="rect">
            <a:avLst/>
          </a:prstGeom>
          <a:noFill/>
        </p:spPr>
        <p:txBody>
          <a:bodyPr wrap="square">
            <a:spAutoFit/>
          </a:bodyPr>
          <a:lstStyle/>
          <a:p>
            <a:r>
              <a:rPr lang="en-US" altLang="ja-JP" u="sng" dirty="0"/>
              <a:t>GIF</a:t>
            </a:r>
            <a:r>
              <a:rPr lang="ja-JP" altLang="en-US" u="sng" dirty="0"/>
              <a:t>追加学習項目</a:t>
            </a:r>
            <a:endParaRPr lang="en-US" altLang="ja-JP" u="sng" dirty="0"/>
          </a:p>
          <a:p>
            <a:pPr marL="285750" indent="-285750">
              <a:buFont typeface="Arial" panose="020B0604020202020204" pitchFamily="34" charset="0"/>
              <a:buChar char="•"/>
            </a:pPr>
            <a:r>
              <a:rPr lang="ja-JP" altLang="en-US" dirty="0"/>
              <a:t>予測</a:t>
            </a:r>
            <a:endParaRPr lang="en-US" altLang="ja-JP" dirty="0"/>
          </a:p>
          <a:p>
            <a:pPr marL="285750" indent="-285750">
              <a:buFont typeface="Arial" panose="020B0604020202020204" pitchFamily="34" charset="0"/>
              <a:buChar char="•"/>
            </a:pPr>
            <a:r>
              <a:rPr lang="ja-JP" altLang="en-US" dirty="0"/>
              <a:t>ダッシュボード</a:t>
            </a:r>
          </a:p>
        </p:txBody>
      </p:sp>
    </p:spTree>
    <p:extLst>
      <p:ext uri="{BB962C8B-B14F-4D97-AF65-F5344CB8AC3E}">
        <p14:creationId xmlns:p14="http://schemas.microsoft.com/office/powerpoint/2010/main" val="314036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F621BA-4FCC-4E6C-9716-443BE01DDDBA}"/>
              </a:ext>
            </a:extLst>
          </p:cNvPr>
          <p:cNvSpPr>
            <a:spLocks noGrp="1"/>
          </p:cNvSpPr>
          <p:nvPr>
            <p:ph idx="1"/>
          </p:nvPr>
        </p:nvSpPr>
        <p:spPr/>
        <p:txBody>
          <a:bodyPr/>
          <a:lstStyle/>
          <a:p>
            <a:r>
              <a:rPr lang="ja-JP" altLang="en-US" dirty="0"/>
              <a:t>孫子の兵法の中で「彼を知り己を知れば勝乃ち殆うからず」「天を知り地を知れば勝乃ち窮まらず」が有名です。自分と相手の状況を把握し、環境を把握することの重要性を説いています。</a:t>
            </a:r>
            <a:endParaRPr lang="en-US" altLang="ja-JP" dirty="0"/>
          </a:p>
          <a:p>
            <a:r>
              <a:rPr lang="ja-JP" altLang="en-US" dirty="0"/>
              <a:t>意思決定するには、周辺環境も含めた総合的な情報が必要になります。</a:t>
            </a:r>
            <a:endParaRPr lang="en-US" altLang="ja-JP" dirty="0"/>
          </a:p>
          <a:p>
            <a:pPr lvl="1"/>
            <a:r>
              <a:rPr lang="ja-JP" altLang="en-US" dirty="0"/>
              <a:t>データは利用期間が長いので、数十年先の将来展望も含めて考えることが重要です</a:t>
            </a:r>
            <a:endParaRPr lang="en-US" altLang="ja-JP" dirty="0"/>
          </a:p>
        </p:txBody>
      </p:sp>
      <p:sp>
        <p:nvSpPr>
          <p:cNvPr id="3" name="タイトル 2">
            <a:extLst>
              <a:ext uri="{FF2B5EF4-FFF2-40B4-BE49-F238E27FC236}">
                <a16:creationId xmlns:a16="http://schemas.microsoft.com/office/drawing/2014/main" id="{B6A68C3F-8965-43E8-9B07-0B76F8C24F03}"/>
              </a:ext>
            </a:extLst>
          </p:cNvPr>
          <p:cNvSpPr>
            <a:spLocks noGrp="1"/>
          </p:cNvSpPr>
          <p:nvPr>
            <p:ph type="title"/>
          </p:nvPr>
        </p:nvSpPr>
        <p:spPr/>
        <p:txBody>
          <a:bodyPr/>
          <a:lstStyle/>
          <a:p>
            <a:r>
              <a:rPr lang="ja-JP" altLang="en-US" dirty="0"/>
              <a:t>状況を正しく把握しましょう</a:t>
            </a:r>
          </a:p>
        </p:txBody>
      </p:sp>
      <p:sp>
        <p:nvSpPr>
          <p:cNvPr id="4" name="スライド番号プレースホルダー 3">
            <a:extLst>
              <a:ext uri="{FF2B5EF4-FFF2-40B4-BE49-F238E27FC236}">
                <a16:creationId xmlns:a16="http://schemas.microsoft.com/office/drawing/2014/main" id="{E7E03C20-9C78-49BC-B962-152BC55971C5}"/>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pic>
        <p:nvPicPr>
          <p:cNvPr id="6" name="図 5">
            <a:extLst>
              <a:ext uri="{FF2B5EF4-FFF2-40B4-BE49-F238E27FC236}">
                <a16:creationId xmlns:a16="http://schemas.microsoft.com/office/drawing/2014/main" id="{65C14421-9325-19D5-8480-8EFD807FC490}"/>
              </a:ext>
            </a:extLst>
          </p:cNvPr>
          <p:cNvPicPr>
            <a:picLocks noChangeAspect="1"/>
          </p:cNvPicPr>
          <p:nvPr/>
        </p:nvPicPr>
        <p:blipFill>
          <a:blip r:embed="rId2"/>
          <a:stretch>
            <a:fillRect/>
          </a:stretch>
        </p:blipFill>
        <p:spPr>
          <a:xfrm>
            <a:off x="9296313" y="4343400"/>
            <a:ext cx="2095500" cy="2514600"/>
          </a:xfrm>
          <a:prstGeom prst="rect">
            <a:avLst/>
          </a:prstGeom>
        </p:spPr>
      </p:pic>
    </p:spTree>
    <p:extLst>
      <p:ext uri="{BB962C8B-B14F-4D97-AF65-F5344CB8AC3E}">
        <p14:creationId xmlns:p14="http://schemas.microsoft.com/office/powerpoint/2010/main" val="282603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0DD89E0-6D2C-36B2-5F64-AC4574561FF1}"/>
              </a:ext>
            </a:extLst>
          </p:cNvPr>
          <p:cNvSpPr>
            <a:spLocks noGrp="1"/>
          </p:cNvSpPr>
          <p:nvPr>
            <p:ph idx="1"/>
          </p:nvPr>
        </p:nvSpPr>
        <p:spPr/>
        <p:txBody>
          <a:bodyPr/>
          <a:lstStyle/>
          <a:p>
            <a:r>
              <a:rPr lang="ja-JP" altLang="en-US" dirty="0"/>
              <a:t>クラウゼビッツは戦争論の中で「決断は疑惑の存在を前提とする。地位の進むに従って決断力を失う者が少なくない。」と述べています。</a:t>
            </a:r>
            <a:endParaRPr lang="en-US" altLang="ja-JP" dirty="0"/>
          </a:p>
          <a:p>
            <a:pPr lvl="1"/>
            <a:r>
              <a:rPr lang="ja-JP" altLang="en-US" dirty="0"/>
              <a:t>データによって判断するといっても、常にすべてのデータが揃うわけではありません。データが揃うのを待っているとビジネスチャンスを失うことがあります。</a:t>
            </a:r>
            <a:endParaRPr lang="en-US" altLang="ja-JP" dirty="0"/>
          </a:p>
          <a:p>
            <a:pPr lvl="2"/>
            <a:r>
              <a:rPr lang="ja-JP" altLang="en-US" dirty="0"/>
              <a:t>地位が高くなるほど、決断を迫られることになりますが、現在あるデータで最大限できる判断をする必要があります。</a:t>
            </a:r>
          </a:p>
        </p:txBody>
      </p:sp>
      <p:sp>
        <p:nvSpPr>
          <p:cNvPr id="3" name="タイトル 2">
            <a:extLst>
              <a:ext uri="{FF2B5EF4-FFF2-40B4-BE49-F238E27FC236}">
                <a16:creationId xmlns:a16="http://schemas.microsoft.com/office/drawing/2014/main" id="{CDD10D5A-43A3-9E7F-D0A6-D04407613FE7}"/>
              </a:ext>
            </a:extLst>
          </p:cNvPr>
          <p:cNvSpPr>
            <a:spLocks noGrp="1"/>
          </p:cNvSpPr>
          <p:nvPr>
            <p:ph type="title"/>
          </p:nvPr>
        </p:nvSpPr>
        <p:spPr>
          <a:xfrm>
            <a:off x="838199" y="270198"/>
            <a:ext cx="11027735" cy="1089850"/>
          </a:xfrm>
        </p:spPr>
        <p:txBody>
          <a:bodyPr/>
          <a:lstStyle/>
          <a:p>
            <a:r>
              <a:rPr lang="ja-JP" altLang="en-US" dirty="0"/>
              <a:t>データが完全でなくても適切な時に判断しましょう</a:t>
            </a:r>
          </a:p>
        </p:txBody>
      </p:sp>
      <p:sp>
        <p:nvSpPr>
          <p:cNvPr id="4" name="スライド番号プレースホルダー 3">
            <a:extLst>
              <a:ext uri="{FF2B5EF4-FFF2-40B4-BE49-F238E27FC236}">
                <a16:creationId xmlns:a16="http://schemas.microsoft.com/office/drawing/2014/main" id="{BEDB0589-E0E3-00A1-DE8A-5181FC362B44}"/>
              </a:ext>
            </a:extLst>
          </p:cNvPr>
          <p:cNvSpPr>
            <a:spLocks noGrp="1"/>
          </p:cNvSpPr>
          <p:nvPr>
            <p:ph type="sldNum" sz="quarter" idx="4"/>
          </p:nvPr>
        </p:nvSpPr>
        <p:spPr/>
        <p:txBody>
          <a:bodyPr/>
          <a:lstStyle/>
          <a:p>
            <a:fld id="{DFD4F317-19D0-4848-B5EB-5B174DBE8CF9}" type="slidenum">
              <a:rPr lang="ja-JP" altLang="en-US" smtClean="0"/>
              <a:pPr/>
              <a:t>4</a:t>
            </a:fld>
            <a:endParaRPr lang="ja-JP" altLang="en-US" dirty="0"/>
          </a:p>
        </p:txBody>
      </p:sp>
      <p:sp>
        <p:nvSpPr>
          <p:cNvPr id="8" name="正方形/長方形 7">
            <a:extLst>
              <a:ext uri="{FF2B5EF4-FFF2-40B4-BE49-F238E27FC236}">
                <a16:creationId xmlns:a16="http://schemas.microsoft.com/office/drawing/2014/main" id="{FF0EB0EC-B6F9-A1F5-419A-D97517E899FF}"/>
              </a:ext>
            </a:extLst>
          </p:cNvPr>
          <p:cNvSpPr/>
          <p:nvPr/>
        </p:nvSpPr>
        <p:spPr>
          <a:xfrm>
            <a:off x="2413591" y="4539989"/>
            <a:ext cx="1594884" cy="103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判断に必要な情報の</a:t>
            </a:r>
            <a:r>
              <a:rPr lang="en-US" altLang="ja-JP" dirty="0"/>
              <a:t>8</a:t>
            </a:r>
            <a:r>
              <a:rPr lang="ja-JP" altLang="en-US" dirty="0"/>
              <a:t>割</a:t>
            </a:r>
            <a:endParaRPr kumimoji="1" lang="ja-JP" altLang="en-US" dirty="0"/>
          </a:p>
        </p:txBody>
      </p:sp>
      <p:sp>
        <p:nvSpPr>
          <p:cNvPr id="9" name="正方形/長方形 8">
            <a:extLst>
              <a:ext uri="{FF2B5EF4-FFF2-40B4-BE49-F238E27FC236}">
                <a16:creationId xmlns:a16="http://schemas.microsoft.com/office/drawing/2014/main" id="{32BCCF2C-D773-A4DA-BC68-7983C238FA04}"/>
              </a:ext>
            </a:extLst>
          </p:cNvPr>
          <p:cNvSpPr/>
          <p:nvPr/>
        </p:nvSpPr>
        <p:spPr>
          <a:xfrm>
            <a:off x="5458047" y="4539989"/>
            <a:ext cx="1594884" cy="103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所与の情報でベストの判断</a:t>
            </a:r>
          </a:p>
        </p:txBody>
      </p:sp>
      <p:sp>
        <p:nvSpPr>
          <p:cNvPr id="10" name="矢印: 右 9">
            <a:extLst>
              <a:ext uri="{FF2B5EF4-FFF2-40B4-BE49-F238E27FC236}">
                <a16:creationId xmlns:a16="http://schemas.microsoft.com/office/drawing/2014/main" id="{F8E7805C-0122-B591-6A3B-C07E75BA68CA}"/>
              </a:ext>
            </a:extLst>
          </p:cNvPr>
          <p:cNvSpPr/>
          <p:nvPr/>
        </p:nvSpPr>
        <p:spPr>
          <a:xfrm>
            <a:off x="4338084" y="4835150"/>
            <a:ext cx="786809" cy="4146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233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C296C60-8A4A-499E-B089-8593DC47A087}"/>
              </a:ext>
            </a:extLst>
          </p:cNvPr>
          <p:cNvSpPr>
            <a:spLocks noGrp="1"/>
          </p:cNvSpPr>
          <p:nvPr>
            <p:ph idx="1"/>
          </p:nvPr>
        </p:nvSpPr>
        <p:spPr/>
        <p:txBody>
          <a:bodyPr/>
          <a:lstStyle/>
          <a:p>
            <a:r>
              <a:rPr kumimoji="1" lang="ja-JP" altLang="en-US" dirty="0"/>
              <a:t>意見の分かれる状況や判断基準がない場合には、できる限り数値や客観的事実に基づき判断をする必要があります。</a:t>
            </a:r>
            <a:endParaRPr kumimoji="1" lang="en-US" altLang="ja-JP" dirty="0"/>
          </a:p>
          <a:p>
            <a:r>
              <a:rPr lang="ja-JP" altLang="en-US" dirty="0"/>
              <a:t>そのためには、今後考えられるいくつかの仮説を用意し、それをデータで検証していきます。</a:t>
            </a:r>
            <a:endParaRPr kumimoji="1" lang="ja-JP" altLang="en-US" dirty="0"/>
          </a:p>
        </p:txBody>
      </p:sp>
      <p:sp>
        <p:nvSpPr>
          <p:cNvPr id="3" name="タイトル 2">
            <a:extLst>
              <a:ext uri="{FF2B5EF4-FFF2-40B4-BE49-F238E27FC236}">
                <a16:creationId xmlns:a16="http://schemas.microsoft.com/office/drawing/2014/main" id="{B304BA5A-631D-4749-B4FC-34DC3467632A}"/>
              </a:ext>
            </a:extLst>
          </p:cNvPr>
          <p:cNvSpPr>
            <a:spLocks noGrp="1"/>
          </p:cNvSpPr>
          <p:nvPr>
            <p:ph type="title"/>
          </p:nvPr>
        </p:nvSpPr>
        <p:spPr>
          <a:xfrm>
            <a:off x="838200" y="519497"/>
            <a:ext cx="11353800" cy="591252"/>
          </a:xfrm>
        </p:spPr>
        <p:txBody>
          <a:bodyPr/>
          <a:lstStyle/>
          <a:p>
            <a:r>
              <a:rPr kumimoji="1" lang="ja-JP" altLang="en-US" dirty="0"/>
              <a:t>データに基づく判断は合意形成に欠かせません</a:t>
            </a:r>
          </a:p>
        </p:txBody>
      </p:sp>
      <p:sp>
        <p:nvSpPr>
          <p:cNvPr id="4" name="スライド番号プレースホルダー 3">
            <a:extLst>
              <a:ext uri="{FF2B5EF4-FFF2-40B4-BE49-F238E27FC236}">
                <a16:creationId xmlns:a16="http://schemas.microsoft.com/office/drawing/2014/main" id="{0F210FF2-F531-49B6-B7BF-F974C5BCB456}"/>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
        <p:nvSpPr>
          <p:cNvPr id="6" name="テキスト ボックス 5">
            <a:extLst>
              <a:ext uri="{FF2B5EF4-FFF2-40B4-BE49-F238E27FC236}">
                <a16:creationId xmlns:a16="http://schemas.microsoft.com/office/drawing/2014/main" id="{BF1F926B-D7F4-EDAC-3906-C08BCE82BCFD}"/>
              </a:ext>
            </a:extLst>
          </p:cNvPr>
          <p:cNvSpPr txBox="1"/>
          <p:nvPr/>
        </p:nvSpPr>
        <p:spPr>
          <a:xfrm>
            <a:off x="1479587" y="4665232"/>
            <a:ext cx="5591063" cy="1200329"/>
          </a:xfrm>
          <a:prstGeom prst="rect">
            <a:avLst/>
          </a:prstGeom>
          <a:noFill/>
        </p:spPr>
        <p:txBody>
          <a:bodyPr wrap="square" rtlCol="0">
            <a:spAutoFit/>
          </a:bodyPr>
          <a:lstStyle/>
          <a:p>
            <a:pPr algn="l"/>
            <a:r>
              <a:rPr kumimoji="1" lang="ja-JP" altLang="en-US" dirty="0"/>
              <a:t>関係者全員が参加するフェアプロセスにおいては、データをもとに議論することで合意までの時間を短縮するとともに議論を深めることができます。</a:t>
            </a:r>
            <a:endParaRPr kumimoji="1" lang="en-US" altLang="ja-JP" dirty="0"/>
          </a:p>
          <a:p>
            <a:pPr algn="l"/>
            <a:r>
              <a:rPr lang="ja-JP" altLang="en-US" dirty="0"/>
              <a:t>→みんなで判断して実施しているということが重要</a:t>
            </a:r>
            <a:endParaRPr kumimoji="1" lang="ja-JP" altLang="en-US" dirty="0"/>
          </a:p>
        </p:txBody>
      </p:sp>
      <p:pic>
        <p:nvPicPr>
          <p:cNvPr id="8" name="図 7">
            <a:extLst>
              <a:ext uri="{FF2B5EF4-FFF2-40B4-BE49-F238E27FC236}">
                <a16:creationId xmlns:a16="http://schemas.microsoft.com/office/drawing/2014/main" id="{3E6A24EB-05E4-FFF1-EE70-1BF0C4C343DC}"/>
              </a:ext>
            </a:extLst>
          </p:cNvPr>
          <p:cNvPicPr>
            <a:picLocks noChangeAspect="1"/>
          </p:cNvPicPr>
          <p:nvPr/>
        </p:nvPicPr>
        <p:blipFill>
          <a:blip r:embed="rId2"/>
          <a:stretch>
            <a:fillRect/>
          </a:stretch>
        </p:blipFill>
        <p:spPr>
          <a:xfrm>
            <a:off x="7343775" y="3552038"/>
            <a:ext cx="4010025" cy="2505075"/>
          </a:xfrm>
          <a:prstGeom prst="rect">
            <a:avLst/>
          </a:prstGeom>
        </p:spPr>
      </p:pic>
    </p:spTree>
    <p:extLst>
      <p:ext uri="{BB962C8B-B14F-4D97-AF65-F5344CB8AC3E}">
        <p14:creationId xmlns:p14="http://schemas.microsoft.com/office/powerpoint/2010/main" val="374300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D2FF43-9CCD-47D8-95BD-579B1C38678E}"/>
              </a:ext>
            </a:extLst>
          </p:cNvPr>
          <p:cNvSpPr>
            <a:spLocks noGrp="1"/>
          </p:cNvSpPr>
          <p:nvPr>
            <p:ph idx="1"/>
          </p:nvPr>
        </p:nvSpPr>
        <p:spPr/>
        <p:txBody>
          <a:bodyPr/>
          <a:lstStyle/>
          <a:p>
            <a:r>
              <a:rPr lang="ja-JP" altLang="en-US" dirty="0"/>
              <a:t>データに基づいて事業を進めていても、データ判断に絶対はありません。データの読み間違いに気を付けるとともに、判断ミスがあった時は、早急に判断の見直しを行いましょう。</a:t>
            </a:r>
            <a:endParaRPr lang="en-US" altLang="ja-JP" dirty="0"/>
          </a:p>
          <a:p>
            <a:pPr lvl="1"/>
            <a:r>
              <a:rPr lang="ja-JP" altLang="en-US" dirty="0"/>
              <a:t>読み間違い</a:t>
            </a:r>
            <a:endParaRPr lang="en-US" altLang="ja-JP" dirty="0"/>
          </a:p>
          <a:p>
            <a:pPr lvl="2"/>
            <a:r>
              <a:rPr kumimoji="1" lang="ja-JP" altLang="en-US" dirty="0"/>
              <a:t>データの傾向分析の読み間違い、重要パラメータの不足等</a:t>
            </a:r>
            <a:endParaRPr kumimoji="1" lang="en-US" altLang="ja-JP" dirty="0"/>
          </a:p>
          <a:p>
            <a:pPr lvl="1"/>
            <a:r>
              <a:rPr lang="ja-JP" altLang="en-US" dirty="0"/>
              <a:t>誤情報</a:t>
            </a:r>
            <a:endParaRPr lang="en-US" altLang="ja-JP" dirty="0"/>
          </a:p>
          <a:p>
            <a:pPr lvl="2"/>
            <a:r>
              <a:rPr kumimoji="1" lang="ja-JP" altLang="en-US" dirty="0"/>
              <a:t>デマ情報や誤情報の確認漏れ等</a:t>
            </a:r>
            <a:endParaRPr kumimoji="1" lang="en-US" altLang="ja-JP" dirty="0"/>
          </a:p>
          <a:p>
            <a:pPr lvl="1"/>
            <a:r>
              <a:rPr kumimoji="1" lang="ja-JP" altLang="en-US" dirty="0"/>
              <a:t>本質の見逃し</a:t>
            </a:r>
            <a:endParaRPr kumimoji="1" lang="en-US" altLang="ja-JP" dirty="0"/>
          </a:p>
          <a:p>
            <a:pPr lvl="2"/>
            <a:r>
              <a:rPr kumimoji="1" lang="ja-JP" altLang="en-US" dirty="0"/>
              <a:t>大量のデータに隠れていた新機軸の見逃し等</a:t>
            </a:r>
            <a:endParaRPr kumimoji="1" lang="en-US" altLang="ja-JP" dirty="0"/>
          </a:p>
          <a:p>
            <a:r>
              <a:rPr lang="ja-JP" altLang="en-US" dirty="0"/>
              <a:t>誤判断に気が付いても、失敗の責任を取りたくないために軌道修正できないケースが散見されますが、何も対策をしなければ傷が広がるだけです。</a:t>
            </a:r>
            <a:endParaRPr kumimoji="1" lang="ja-JP" altLang="en-US" dirty="0"/>
          </a:p>
        </p:txBody>
      </p:sp>
      <p:sp>
        <p:nvSpPr>
          <p:cNvPr id="3" name="タイトル 2">
            <a:extLst>
              <a:ext uri="{FF2B5EF4-FFF2-40B4-BE49-F238E27FC236}">
                <a16:creationId xmlns:a16="http://schemas.microsoft.com/office/drawing/2014/main" id="{530078D7-56FA-4606-A222-B0358CA43A68}"/>
              </a:ext>
            </a:extLst>
          </p:cNvPr>
          <p:cNvSpPr>
            <a:spLocks noGrp="1"/>
          </p:cNvSpPr>
          <p:nvPr>
            <p:ph type="title"/>
          </p:nvPr>
        </p:nvSpPr>
        <p:spPr>
          <a:xfrm>
            <a:off x="838199" y="519497"/>
            <a:ext cx="10796451" cy="591252"/>
          </a:xfrm>
        </p:spPr>
        <p:txBody>
          <a:bodyPr/>
          <a:lstStyle/>
          <a:p>
            <a:r>
              <a:rPr kumimoji="1" lang="ja-JP" altLang="en-US" dirty="0"/>
              <a:t>データの読み方を知って誤判断を防ぎましょう</a:t>
            </a:r>
          </a:p>
        </p:txBody>
      </p:sp>
      <p:sp>
        <p:nvSpPr>
          <p:cNvPr id="4" name="スライド番号プレースホルダー 3">
            <a:extLst>
              <a:ext uri="{FF2B5EF4-FFF2-40B4-BE49-F238E27FC236}">
                <a16:creationId xmlns:a16="http://schemas.microsoft.com/office/drawing/2014/main" id="{B1FE2D20-795E-4289-AD0A-8D787BB53B88}"/>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25942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C296C60-8A4A-499E-B089-8593DC47A087}"/>
              </a:ext>
            </a:extLst>
          </p:cNvPr>
          <p:cNvSpPr>
            <a:spLocks noGrp="1"/>
          </p:cNvSpPr>
          <p:nvPr>
            <p:ph idx="1"/>
          </p:nvPr>
        </p:nvSpPr>
        <p:spPr/>
        <p:txBody>
          <a:bodyPr/>
          <a:lstStyle/>
          <a:p>
            <a:r>
              <a:rPr kumimoji="1" lang="ja-JP" altLang="en-US" dirty="0"/>
              <a:t>事業が始まると想定外な事象も発生します。そのためには、状況を判断するためのモニタリングが必要になります。</a:t>
            </a:r>
            <a:endParaRPr kumimoji="1" lang="en-US" altLang="ja-JP" dirty="0"/>
          </a:p>
          <a:p>
            <a:pPr lvl="1"/>
            <a:r>
              <a:rPr kumimoji="1" lang="ja-JP" altLang="en-US" dirty="0"/>
              <a:t>モニタリングデータは、レジやセンサーによって自動的に取得する等、現場に負荷をかけない仕組みが必要です</a:t>
            </a:r>
            <a:endParaRPr kumimoji="1" lang="en-US" altLang="ja-JP" dirty="0"/>
          </a:p>
          <a:p>
            <a:pPr lvl="1"/>
            <a:r>
              <a:rPr lang="en-US" altLang="ja-JP" dirty="0"/>
              <a:t>SNS</a:t>
            </a:r>
            <a:r>
              <a:rPr lang="ja-JP" altLang="en-US" dirty="0"/>
              <a:t>等で評判を集めることもできます</a:t>
            </a:r>
            <a:endParaRPr lang="en-US" altLang="ja-JP" dirty="0"/>
          </a:p>
          <a:p>
            <a:r>
              <a:rPr lang="ja-JP" altLang="en-US" dirty="0"/>
              <a:t>パラメータの再設定をして、再分析を行うことで判断変更等を行いやすくなります。</a:t>
            </a:r>
            <a:endParaRPr lang="en-US" altLang="ja-JP" dirty="0"/>
          </a:p>
          <a:p>
            <a:pPr lvl="1"/>
            <a:r>
              <a:rPr lang="ja-JP" altLang="en-US" dirty="0"/>
              <a:t>再分析を容易にできるように、判断データの分析は数式やモデリング手法などで定型化しておくことが望まれます。</a:t>
            </a:r>
            <a:endParaRPr lang="en-US" altLang="ja-JP" dirty="0"/>
          </a:p>
        </p:txBody>
      </p:sp>
      <p:sp>
        <p:nvSpPr>
          <p:cNvPr id="3" name="タイトル 2">
            <a:extLst>
              <a:ext uri="{FF2B5EF4-FFF2-40B4-BE49-F238E27FC236}">
                <a16:creationId xmlns:a16="http://schemas.microsoft.com/office/drawing/2014/main" id="{B304BA5A-631D-4749-B4FC-34DC3467632A}"/>
              </a:ext>
            </a:extLst>
          </p:cNvPr>
          <p:cNvSpPr>
            <a:spLocks noGrp="1"/>
          </p:cNvSpPr>
          <p:nvPr>
            <p:ph type="title"/>
          </p:nvPr>
        </p:nvSpPr>
        <p:spPr>
          <a:xfrm>
            <a:off x="838200" y="519497"/>
            <a:ext cx="11353800" cy="591252"/>
          </a:xfrm>
        </p:spPr>
        <p:txBody>
          <a:bodyPr/>
          <a:lstStyle/>
          <a:p>
            <a:r>
              <a:rPr kumimoji="1" lang="ja-JP" altLang="en-US" dirty="0"/>
              <a:t>データに基づく判断は、判断変更も容易です</a:t>
            </a:r>
          </a:p>
        </p:txBody>
      </p:sp>
      <p:sp>
        <p:nvSpPr>
          <p:cNvPr id="4" name="スライド番号プレースホルダー 3">
            <a:extLst>
              <a:ext uri="{FF2B5EF4-FFF2-40B4-BE49-F238E27FC236}">
                <a16:creationId xmlns:a16="http://schemas.microsoft.com/office/drawing/2014/main" id="{0F210FF2-F531-49B6-B7BF-F974C5BCB456}"/>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pic>
        <p:nvPicPr>
          <p:cNvPr id="6" name="図 5">
            <a:extLst>
              <a:ext uri="{FF2B5EF4-FFF2-40B4-BE49-F238E27FC236}">
                <a16:creationId xmlns:a16="http://schemas.microsoft.com/office/drawing/2014/main" id="{3E5EC640-D1F1-7BB6-E0F0-6E4D880D5DF5}"/>
              </a:ext>
            </a:extLst>
          </p:cNvPr>
          <p:cNvPicPr>
            <a:picLocks noChangeAspect="1"/>
          </p:cNvPicPr>
          <p:nvPr/>
        </p:nvPicPr>
        <p:blipFill>
          <a:blip r:embed="rId2"/>
          <a:stretch>
            <a:fillRect/>
          </a:stretch>
        </p:blipFill>
        <p:spPr>
          <a:xfrm>
            <a:off x="8503094" y="4600575"/>
            <a:ext cx="3009900" cy="2257425"/>
          </a:xfrm>
          <a:prstGeom prst="rect">
            <a:avLst/>
          </a:prstGeom>
        </p:spPr>
      </p:pic>
    </p:spTree>
    <p:extLst>
      <p:ext uri="{BB962C8B-B14F-4D97-AF65-F5344CB8AC3E}">
        <p14:creationId xmlns:p14="http://schemas.microsoft.com/office/powerpoint/2010/main" val="202840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F1574D-B7E6-4223-BD5C-946DB531A0C0}"/>
              </a:ext>
            </a:extLst>
          </p:cNvPr>
          <p:cNvSpPr>
            <a:spLocks noGrp="1"/>
          </p:cNvSpPr>
          <p:nvPr>
            <p:ph idx="1"/>
          </p:nvPr>
        </p:nvSpPr>
        <p:spPr/>
        <p:txBody>
          <a:bodyPr/>
          <a:lstStyle/>
          <a:p>
            <a:r>
              <a:rPr lang="ja-JP" altLang="en-US" dirty="0"/>
              <a:t>現在の</a:t>
            </a:r>
            <a:r>
              <a:rPr kumimoji="1" lang="ja-JP" altLang="en-US" dirty="0"/>
              <a:t>データを分析するだけでなく、将来データを予測して判断する時代に入っています。</a:t>
            </a:r>
            <a:endParaRPr kumimoji="1" lang="en-US" altLang="ja-JP" dirty="0"/>
          </a:p>
          <a:p>
            <a:pPr lvl="1"/>
            <a:r>
              <a:rPr lang="ja-JP" altLang="en-US" dirty="0"/>
              <a:t>天気予報</a:t>
            </a:r>
            <a:endParaRPr lang="en-US" altLang="ja-JP" dirty="0"/>
          </a:p>
          <a:p>
            <a:pPr lvl="2"/>
            <a:r>
              <a:rPr kumimoji="1" lang="ja-JP" altLang="en-US" dirty="0"/>
              <a:t>天候変化を</a:t>
            </a:r>
            <a:r>
              <a:rPr lang="ja-JP" altLang="en-US" dirty="0"/>
              <a:t>予測して出荷量の調整を行ったりしています。</a:t>
            </a:r>
            <a:endParaRPr kumimoji="1" lang="en-US" altLang="ja-JP" dirty="0"/>
          </a:p>
          <a:p>
            <a:pPr lvl="1"/>
            <a:r>
              <a:rPr lang="ja-JP" altLang="en-US" dirty="0"/>
              <a:t>自動運転</a:t>
            </a:r>
            <a:endParaRPr lang="en-US" altLang="ja-JP" dirty="0"/>
          </a:p>
          <a:p>
            <a:pPr lvl="2"/>
            <a:r>
              <a:rPr kumimoji="1" lang="ja-JP" altLang="en-US" dirty="0"/>
              <a:t>自車の状況と周辺状況を使って衝突予測を行い、必要に応じて自動判断でブレーキ操作などを行います。</a:t>
            </a:r>
            <a:endParaRPr kumimoji="1" lang="en-US" altLang="ja-JP" dirty="0"/>
          </a:p>
          <a:p>
            <a:pPr lvl="1"/>
            <a:r>
              <a:rPr lang="ja-JP" altLang="en-US" dirty="0"/>
              <a:t>制度予測</a:t>
            </a:r>
            <a:endParaRPr lang="en-US" altLang="ja-JP" dirty="0"/>
          </a:p>
          <a:p>
            <a:pPr lvl="2"/>
            <a:r>
              <a:rPr kumimoji="1" lang="ja-JP" altLang="en-US" dirty="0"/>
              <a:t>制度適用の閾値や給付額をパラメータ化することで、将来給付額などの</a:t>
            </a:r>
            <a:r>
              <a:rPr lang="ja-JP" altLang="en-US" dirty="0"/>
              <a:t>予測をしています。</a:t>
            </a:r>
            <a:endParaRPr lang="en-US" altLang="ja-JP" dirty="0"/>
          </a:p>
          <a:p>
            <a:r>
              <a:rPr kumimoji="1" lang="ja-JP" altLang="en-US" dirty="0"/>
              <a:t>各種データから将来予測する技術はプレディクティブ・アナリシスと呼ばれ、</a:t>
            </a:r>
            <a:r>
              <a:rPr kumimoji="1" lang="en-US" altLang="ja-JP" dirty="0"/>
              <a:t>AI</a:t>
            </a:r>
            <a:r>
              <a:rPr kumimoji="1" lang="ja-JP" altLang="en-US" dirty="0"/>
              <a:t>等が使われています。</a:t>
            </a:r>
            <a:endParaRPr kumimoji="1" lang="en-US" altLang="ja-JP" dirty="0"/>
          </a:p>
        </p:txBody>
      </p:sp>
      <p:sp>
        <p:nvSpPr>
          <p:cNvPr id="3" name="タイトル 2">
            <a:extLst>
              <a:ext uri="{FF2B5EF4-FFF2-40B4-BE49-F238E27FC236}">
                <a16:creationId xmlns:a16="http://schemas.microsoft.com/office/drawing/2014/main" id="{9488BE20-8262-E9A5-F411-96DA4CD731DF}"/>
              </a:ext>
            </a:extLst>
          </p:cNvPr>
          <p:cNvSpPr>
            <a:spLocks noGrp="1"/>
          </p:cNvSpPr>
          <p:nvPr>
            <p:ph type="title"/>
          </p:nvPr>
        </p:nvSpPr>
        <p:spPr/>
        <p:txBody>
          <a:bodyPr/>
          <a:lstStyle/>
          <a:p>
            <a:r>
              <a:rPr kumimoji="1" lang="ja-JP" altLang="en-US" dirty="0"/>
              <a:t>予測判断の時代に入っています</a:t>
            </a:r>
          </a:p>
        </p:txBody>
      </p:sp>
      <p:sp>
        <p:nvSpPr>
          <p:cNvPr id="4" name="スライド番号プレースホルダー 3">
            <a:extLst>
              <a:ext uri="{FF2B5EF4-FFF2-40B4-BE49-F238E27FC236}">
                <a16:creationId xmlns:a16="http://schemas.microsoft.com/office/drawing/2014/main" id="{3A04020F-C8F3-4071-1A5D-33E84E732C41}"/>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spTree>
    <p:extLst>
      <p:ext uri="{BB962C8B-B14F-4D97-AF65-F5344CB8AC3E}">
        <p14:creationId xmlns:p14="http://schemas.microsoft.com/office/powerpoint/2010/main" val="335791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F230B95F-E475-44EE-AE39-A2CCB56E713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2319B9AF-F079-41EE-B094-BFB272A9CBD8}"/>
              </a:ext>
            </a:extLst>
          </p:cNvPr>
          <p:cNvSpPr>
            <a:spLocks noGrp="1"/>
          </p:cNvSpPr>
          <p:nvPr>
            <p:ph type="sldNum" sz="quarter" idx="10"/>
          </p:nvPr>
        </p:nvSpPr>
        <p:spPr/>
        <p:txBody>
          <a:bodyPr/>
          <a:lstStyle/>
          <a:p>
            <a:fld id="{DFD4F317-19D0-4848-B5EB-5B174DBE8CF9}" type="slidenum">
              <a:rPr lang="ja-JP" altLang="en-US" smtClean="0"/>
              <a:pPr/>
              <a:t>9</a:t>
            </a:fld>
            <a:endParaRPr lang="ja-JP" altLang="en-US"/>
          </a:p>
        </p:txBody>
      </p:sp>
      <p:sp>
        <p:nvSpPr>
          <p:cNvPr id="5" name="タイトル 4">
            <a:extLst>
              <a:ext uri="{FF2B5EF4-FFF2-40B4-BE49-F238E27FC236}">
                <a16:creationId xmlns:a16="http://schemas.microsoft.com/office/drawing/2014/main" id="{293C2348-0D58-4D4A-8BE2-89EC3E02C378}"/>
              </a:ext>
            </a:extLst>
          </p:cNvPr>
          <p:cNvSpPr>
            <a:spLocks noGrp="1"/>
          </p:cNvSpPr>
          <p:nvPr>
            <p:ph type="title"/>
          </p:nvPr>
        </p:nvSpPr>
        <p:spPr>
          <a:xfrm>
            <a:off x="838200" y="2740181"/>
            <a:ext cx="10515600" cy="591252"/>
          </a:xfrm>
        </p:spPr>
        <p:txBody>
          <a:bodyPr/>
          <a:lstStyle/>
          <a:p>
            <a:r>
              <a:rPr lang="ja-JP" altLang="en-US" dirty="0"/>
              <a:t>データドリブンな判断プロセス</a:t>
            </a:r>
          </a:p>
        </p:txBody>
      </p:sp>
    </p:spTree>
    <p:extLst>
      <p:ext uri="{BB962C8B-B14F-4D97-AF65-F5344CB8AC3E}">
        <p14:creationId xmlns:p14="http://schemas.microsoft.com/office/powerpoint/2010/main" val="4035807990"/>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kumimoji="1" dirty="0"/>
        </a:defPPr>
      </a:lstStyle>
    </a:txDef>
  </a:objectDefaults>
  <a:extraClrSchemeLst/>
  <a:extLst>
    <a:ext uri="{05A4C25C-085E-4340-85A3-A5531E510DB2}">
      <thm15:themeFamily xmlns:thm15="http://schemas.microsoft.com/office/thememl/2012/main" name="プレゼンテーション3" id="{C6914FBA-6474-4A5C-8CD0-2ACA739B9CC4}" vid="{6F26058F-DA50-4DF5-B67E-AA321BCCC8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DFA099C-6C5B-4F0A-8ACE-B1B5A699B536}">
  <ds:schemaRefs>
    <ds:schemaRef ds:uri="http://schemas.microsoft.com/sharepoint/v3/contenttype/forms"/>
  </ds:schemaRefs>
</ds:datastoreItem>
</file>

<file path=customXml/itemProps2.xml><?xml version="1.0" encoding="utf-8"?>
<ds:datastoreItem xmlns:ds="http://schemas.openxmlformats.org/officeDocument/2006/customXml" ds:itemID="{365DD0E8-F458-459B-B065-A1F1AC880E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1F684C-D87D-4379-8174-7840238CE5FE}">
  <ds:schemaRefs>
    <ds:schemaRef ds:uri="http://purl.org/dc/dcmitype/"/>
    <ds:schemaRef ds:uri="a753eb55-ace7-47fe-8293-79a8dad7846a"/>
    <ds:schemaRef ds:uri="http://schemas.microsoft.com/office/2006/metadata/properties"/>
    <ds:schemaRef ds:uri="http://purl.org/dc/elements/1.1/"/>
    <ds:schemaRef ds:uri="http://schemas.openxmlformats.org/package/2006/metadata/core-properties"/>
    <ds:schemaRef ds:uri="8c3438c2-774e-4b56-8e53-485ea73e7025"/>
    <ds:schemaRef ds:uri="http://purl.org/dc/terms/"/>
    <ds:schemaRef ds:uri="http://schemas.microsoft.com/office/2006/documentManagement/types"/>
    <ds:schemaRef ds:uri="http://schemas.microsoft.com/sharepoint/v3"/>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GIFacademy</Template>
  <TotalTime>1921</TotalTime>
  <Words>1890</Words>
  <Application>Microsoft Office PowerPoint</Application>
  <PresentationFormat>ワイド画面</PresentationFormat>
  <Paragraphs>141</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游ゴシック</vt:lpstr>
      <vt:lpstr>Yu Gothic Medium</vt:lpstr>
      <vt:lpstr>Arial</vt:lpstr>
      <vt:lpstr>Century Gothic</vt:lpstr>
      <vt:lpstr>Roboto</vt:lpstr>
      <vt:lpstr>Wingdings</vt:lpstr>
      <vt:lpstr>デジタル庁_20210907</vt:lpstr>
      <vt:lpstr>データによって判断する </vt:lpstr>
      <vt:lpstr>この教材の学習目標と学習項目</vt:lpstr>
      <vt:lpstr>状況を正しく把握しましょう</vt:lpstr>
      <vt:lpstr>データが完全でなくても適切な時に判断しましょう</vt:lpstr>
      <vt:lpstr>データに基づく判断は合意形成に欠かせません</vt:lpstr>
      <vt:lpstr>データの読み方を知って誤判断を防ぎましょう</vt:lpstr>
      <vt:lpstr>データに基づく判断は、判断変更も容易です</vt:lpstr>
      <vt:lpstr>予測判断の時代に入っています</vt:lpstr>
      <vt:lpstr>データドリブンな判断プロセス</vt:lpstr>
      <vt:lpstr>仮説構築と検証と意思決定</vt:lpstr>
      <vt:lpstr>意思決定に必要なデータの信頼性の判断</vt:lpstr>
      <vt:lpstr>導入とモニタリング</vt:lpstr>
      <vt:lpstr>ダッシュボードの活用</vt:lpstr>
      <vt:lpstr>分析アプローチ設計</vt:lpstr>
      <vt:lpstr>必要なデータの確保</vt:lpstr>
      <vt:lpstr>データ・分析手法・可視化の方法の設計</vt:lpstr>
      <vt:lpstr>まとめ</vt:lpstr>
      <vt:lpstr>GIFアカデミーについて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社会におけるデータ </dc:title>
  <dc:creator>平本 健二(HIRAMOTO Kenji)</dc:creator>
  <cp:keywords>プレゼン, プレゼンテーション, テンプレート</cp:keywords>
  <cp:lastModifiedBy>高岡 雄仁(TAKAOKA Yujin)</cp:lastModifiedBy>
  <cp:revision>8</cp:revision>
  <cp:lastPrinted>2022-12-27T09:38:44Z</cp:lastPrinted>
  <dcterms:created xsi:type="dcterms:W3CDTF">2022-12-24T02:07:09Z</dcterms:created>
  <dcterms:modified xsi:type="dcterms:W3CDTF">2023-03-30T08:35:17Z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y fmtid="{D5CDD505-2E9C-101B-9397-08002B2CF9AE}" pid="3" name="_dlc_DocIdItemGuid">
    <vt:lpwstr>ac1dc56b-3201-4a11-a3b8-ac95b58aef26</vt:lpwstr>
  </property>
  <property fmtid="{D5CDD505-2E9C-101B-9397-08002B2CF9AE}" pid="4" name="Order">
    <vt:r8>308554100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dlc_DocId">
    <vt:lpwstr>DIGI-808455956-3085547</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y fmtid="{D5CDD505-2E9C-101B-9397-08002B2CF9AE}" pid="13" name="MediaServiceImageTags">
    <vt:lpwstr/>
  </property>
</Properties>
</file>