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3"/>
  </p:notesMasterIdLst>
  <p:sldIdLst>
    <p:sldId id="3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1">
          <p15:clr>
            <a:srgbClr val="A4A3A4"/>
          </p15:clr>
        </p15:guide>
        <p15:guide id="2" orient="horz" pos="4175">
          <p15:clr>
            <a:srgbClr val="A4A3A4"/>
          </p15:clr>
        </p15:guide>
        <p15:guide id="3" orient="horz" pos="311">
          <p15:clr>
            <a:srgbClr val="A4A3A4"/>
          </p15:clr>
        </p15:guide>
        <p15:guide id="4" pos="5503">
          <p15:clr>
            <a:srgbClr val="A4A3A4"/>
          </p15:clr>
        </p15:guide>
        <p15:guide id="5" pos="317">
          <p15:clr>
            <a:srgbClr val="A4A3A4"/>
          </p15:clr>
        </p15:guide>
        <p15:guide id="6" pos="151">
          <p15:clr>
            <a:srgbClr val="A4A3A4"/>
          </p15:clr>
        </p15:guide>
        <p15:guide id="7" pos="55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7" autoAdjust="0"/>
    <p:restoredTop sz="96530" autoAdjust="0"/>
  </p:normalViewPr>
  <p:slideViewPr>
    <p:cSldViewPr snapToGrid="0" showGuides="1">
      <p:cViewPr varScale="1">
        <p:scale>
          <a:sx n="82" d="100"/>
          <a:sy n="82" d="100"/>
        </p:scale>
        <p:origin x="114" y="24"/>
      </p:cViewPr>
      <p:guideLst>
        <p:guide orient="horz" pos="671"/>
        <p:guide orient="horz" pos="4175"/>
        <p:guide orient="horz" pos="311"/>
        <p:guide pos="5503"/>
        <p:guide pos="317"/>
        <p:guide pos="151"/>
        <p:guide pos="5581"/>
      </p:guideLst>
    </p:cSldViewPr>
  </p:slideViewPr>
  <p:outlineViewPr>
    <p:cViewPr>
      <p:scale>
        <a:sx n="33" d="100"/>
        <a:sy n="33" d="100"/>
      </p:scale>
      <p:origin x="0" y="-20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29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711594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5497444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710816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5496666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85427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3618612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699592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706193"/>
            <a:ext cx="8434552" cy="175226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27699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589851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5902307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606"/>
            <a:ext cx="8372901" cy="402985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6318955"/>
            <a:ext cx="3711039" cy="539045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24"/>
            <a:ext cx="9144000" cy="68647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372901" cy="806017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1" y="627296"/>
            <a:ext cx="1859645" cy="6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799" y="730250"/>
            <a:ext cx="618807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1241416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7020"/>
            <a:ext cx="9144000" cy="6011938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7020"/>
            <a:ext cx="9144000" cy="6011938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204952"/>
            <a:ext cx="5851526" cy="1292225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67614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899574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726366"/>
            <a:ext cx="8452904" cy="86288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4589246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899573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66274"/>
            <a:ext cx="8484914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320210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59068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681606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116710"/>
            <a:ext cx="6776128" cy="1119234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1229593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81605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0"/>
            <a:ext cx="8925873" cy="68580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775200"/>
            <a:ext cx="9144000" cy="20828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5042974"/>
            <a:ext cx="8321040" cy="1373592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-1"/>
            <a:ext cx="8925873" cy="3656013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3663950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3663950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367364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50"/>
            <a:ext cx="8372901" cy="499714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445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685707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699995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79" y="4080588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4066957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731527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720414"/>
            <a:ext cx="2023746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4" y="3290408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3304768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3" y="4872981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4856121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998349"/>
            <a:ext cx="4114800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3998349"/>
            <a:ext cx="4097585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5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89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6436886"/>
            <a:ext cx="769422" cy="2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2901" cy="828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9995"/>
            <a:ext cx="8372901" cy="442277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473709"/>
            <a:ext cx="457200" cy="18288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09" r:id="rId10"/>
    <p:sldLayoutId id="2147483695" r:id="rId11"/>
    <p:sldLayoutId id="2147483739" r:id="rId12"/>
    <p:sldLayoutId id="2147483696" r:id="rId13"/>
    <p:sldLayoutId id="2147483689" r:id="rId14"/>
    <p:sldLayoutId id="2147483710" r:id="rId15"/>
    <p:sldLayoutId id="2147483706" r:id="rId16"/>
    <p:sldLayoutId id="2147483704" r:id="rId17"/>
    <p:sldLayoutId id="2147483769" r:id="rId18"/>
    <p:sldLayoutId id="2147483770" r:id="rId19"/>
    <p:sldLayoutId id="2147483771" r:id="rId20"/>
    <p:sldLayoutId id="2147483772" r:id="rId21"/>
    <p:sldLayoutId id="2147483761" r:id="rId22"/>
    <p:sldLayoutId id="2147483762" r:id="rId23"/>
    <p:sldLayoutId id="2147483763" r:id="rId24"/>
    <p:sldLayoutId id="2147483765" r:id="rId25"/>
    <p:sldLayoutId id="2147483766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CANDLE/Supervisor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CANDLE/Supervisor consists of several high-level workflows:</a:t>
            </a:r>
          </a:p>
          <a:p>
            <a:pPr lvl="1"/>
            <a:r>
              <a:rPr lang="en-US" dirty="0"/>
              <a:t>Capable of modifying/controlling application parameters dynamically as the workflow progresses and training runs complete</a:t>
            </a:r>
          </a:p>
          <a:p>
            <a:pPr lvl="1"/>
            <a:r>
              <a:rPr lang="en-US" dirty="0"/>
              <a:t>Distribute work across large computing infrastructure, manage progress</a:t>
            </a:r>
          </a:p>
          <a:p>
            <a:r>
              <a:rPr lang="en-US" dirty="0"/>
              <a:t>Underlying applications are Python programs that use Keras/TensorFlow</a:t>
            </a:r>
          </a:p>
          <a:p>
            <a:endParaRPr lang="en-US" dirty="0"/>
          </a:p>
          <a:p>
            <a:r>
              <a:rPr lang="en-US" dirty="0"/>
              <a:t>“User code” shown in </a:t>
            </a:r>
            <a:br>
              <a:rPr lang="en-US" dirty="0"/>
            </a:br>
            <a:r>
              <a:rPr lang="en-US" dirty="0"/>
              <a:t>blue</a:t>
            </a:r>
          </a:p>
          <a:p>
            <a:r>
              <a:rPr lang="en-US" dirty="0"/>
              <a:t>“Utilities” shown in </a:t>
            </a:r>
            <a:br>
              <a:rPr lang="en-US" dirty="0"/>
            </a:br>
            <a:r>
              <a:rPr lang="en-US" dirty="0"/>
              <a:t>white</a:t>
            </a:r>
          </a:p>
          <a:p>
            <a:r>
              <a:rPr lang="en-US" dirty="0"/>
              <a:t>New studies would be </a:t>
            </a:r>
            <a:br>
              <a:rPr lang="en-US" dirty="0"/>
            </a:br>
            <a:r>
              <a:rPr lang="en-US" dirty="0"/>
              <a:t>developed by </a:t>
            </a:r>
            <a:br>
              <a:rPr lang="en-US" dirty="0"/>
            </a:br>
            <a:r>
              <a:rPr lang="en-US" dirty="0"/>
              <a:t>modifying the blue</a:t>
            </a:r>
            <a:br>
              <a:rPr lang="en-US" dirty="0"/>
            </a:br>
            <a:r>
              <a:rPr lang="en-US" dirty="0"/>
              <a:t>sections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074" name="Picture 2" descr="C:\cygwin\home\wozniak\collab\papers\candle\2019\CompBioMed\slides\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40" y="3450273"/>
            <a:ext cx="6032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2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28130</TotalTime>
  <Words>77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presentation_4x3</vt:lpstr>
      <vt:lpstr>CANDLE/Supervisor overview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Wozniak, Justin M.</cp:lastModifiedBy>
  <cp:revision>440</cp:revision>
  <cp:lastPrinted>2015-09-08T15:35:42Z</cp:lastPrinted>
  <dcterms:created xsi:type="dcterms:W3CDTF">2015-11-17T23:08:18Z</dcterms:created>
  <dcterms:modified xsi:type="dcterms:W3CDTF">2023-01-09T20:04:20Z</dcterms:modified>
</cp:coreProperties>
</file>