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9B04-FEF6-1A40-B3F4-73152968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83122-A9A4-5B4C-963A-9974EB13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701F1-1158-F34E-BF8B-E8C68BC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1A7F-2AC3-6543-9366-55D6E74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06969-E7CF-4141-B3D5-9363EA5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78DD1-8B84-D749-98D0-4A88FFA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15082-E13A-F347-8C00-EB996CD6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03DC-679A-7848-99F9-A2DBFE16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49ED7-0816-1A4D-B575-6971390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99317-CF21-6743-9BE6-D8FC5783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2EDD6-816D-0B48-8E05-1332974B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9CCED-8B16-D743-B758-D8D7C864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1A3E-9CBA-FF40-B4F4-930FFD0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D5E4-ACF1-0346-B447-A74811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A8FFF-D604-1D4B-93E9-46AE6ECE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2A26-32CF-7F4B-B2FB-353798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EE5BD-9EE4-1D4D-B455-0902FA2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F8624-AD0A-274D-8E56-EF60FB7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B657-9A51-2A40-B0E2-0B13067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5BD06-B3D1-CF40-A415-5E416D5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2F8-C6D1-7E49-B908-1C63CA4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B7C5C-2D43-3146-A44C-52092C5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43DD-94D8-A349-BED0-E5C8B33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0CEA-8764-F144-BE29-A296FC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26BF2-8178-0A43-A38C-DDDB1A0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27E6-2A9C-454E-9F0C-972AD97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82F1-1C81-194A-A93C-2335C4FC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526A5-B7BF-C646-8046-98DD53C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FEFED-DFBC-0044-9AD0-7C106A45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57B-D292-E440-92F8-BA48572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AA7A-7512-E84C-A512-9815321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C84B-3A54-4241-B319-B6B0197E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075F9-FAAA-5140-B6CF-00EFA126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7AEB6-E2FE-BF4B-B5D8-730ECE6E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F82-F639-FC4B-8F0D-8E45B9F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87D29-02EC-8347-A5DA-ABEBB564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B3B55-A71D-2E42-92C5-5BA8FFB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0B869-6C6F-7647-929F-DD89DF4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37998-956F-3F47-BE73-7D9F4EC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7ACE-EB23-8D4D-B55C-9DCEBD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92DA8-BBEB-FB48-9622-47227F1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FE202-501C-094D-ADD2-A3BD063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3BB93-6B2C-B142-8B8D-C515449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2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663F0-209C-5E41-939A-FDDB3E14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E1DB9-A88B-6045-B20A-6871DE42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C018-DC9A-024D-B1AF-79AAD783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4844-5C61-1B42-AF47-1225BA6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A346-2F98-EE49-AE8B-D081CFC1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B34D6-211E-1644-89A5-C5DB47ED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45F1-FABE-7446-A2FB-8515955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B45CD-0847-DF4F-A80A-8456E02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9292-2999-9E40-8CB2-E7E65115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1F97-CABB-9C47-90BF-CD06F903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C83DE-6855-734D-9F71-BE20941C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7D2E6-04F7-A447-97DF-0920B5F8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4DC6D-4DF2-2C49-8122-DD3A515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2EAE1-E568-B84C-8CD3-3F2D3AF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5C179-B18B-4A4A-8981-83A81DB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115AA-57C0-BF49-BC50-542CEDC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48F69-046D-0A41-ABB3-7E3700F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AB60-14EF-8A45-983D-3E5EF5DE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63CC-E631-1646-9DFE-BE52763C3048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287D-9CE6-FB48-844F-7A9593F6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C5AFB-8164-B340-A7CD-91298F28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745365"/>
            <a:ext cx="4539346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539346" cy="1283370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539346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539346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539346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539346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69" y="195943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攻击者水平</a:t>
            </a:r>
            <a:r>
              <a:rPr kumimoji="1" lang="en-US" altLang="zh-CN" sz="1200" dirty="0"/>
              <a:t>[AL]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69" y="522228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攻击难度</a:t>
            </a:r>
            <a:r>
              <a:rPr kumimoji="1" lang="en-US" altLang="zh-CN" sz="1200" dirty="0"/>
              <a:t>[AD]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69" y="848513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目标达成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69" y="1174798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防护水平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69" y="1501083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检测水平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69" y="1827368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响应水平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69" y="2153653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溯源水平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69" y="2479938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漏洞可发现性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69" y="2806223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漏洞可利用性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69" y="3132508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漏洞杀伤力</a:t>
            </a:r>
            <a:r>
              <a:rPr kumimoji="1" lang="en-US" altLang="zh-CN" sz="1200" dirty="0"/>
              <a:t>[VH]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69" y="3458793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失去保密性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69" y="3785078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失去完整性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69" y="4111363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失去可用性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69" y="4437648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经济损失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69" y="4763933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商誉损失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69" y="5090218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合规影响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5BDEF6-DD52-D343-88C5-729D664C0BA8}"/>
              </a:ext>
            </a:extLst>
          </p:cNvPr>
          <p:cNvSpPr/>
          <p:nvPr/>
        </p:nvSpPr>
        <p:spPr>
          <a:xfrm>
            <a:off x="250369" y="5416503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运营影响</a:t>
            </a:r>
            <a:r>
              <a:rPr kumimoji="1" lang="en-US" altLang="zh-CN" sz="1200" dirty="0"/>
              <a:t>[OI]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69" y="5742788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开发生命周期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69" y="6069073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运维生命周期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69" y="6395356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员工安全意识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788950" y="370001"/>
            <a:ext cx="2467830" cy="5892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攻击实力</a:t>
            </a:r>
            <a:r>
              <a:rPr kumimoji="1" lang="en-US" altLang="zh-CN" sz="1600" dirty="0"/>
              <a:t>[AS]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788950" y="1512028"/>
            <a:ext cx="2467830" cy="5892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防守实力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788950" y="2654055"/>
            <a:ext cx="2467830" cy="5892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漏洞风险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788950" y="3654564"/>
            <a:ext cx="2467830" cy="5892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技术影响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788950" y="4785705"/>
            <a:ext cx="2467830" cy="5892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企业影响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788950" y="5927732"/>
            <a:ext cx="2467830" cy="589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业务实力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50905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攻击能量</a:t>
            </a:r>
            <a:r>
              <a:rPr kumimoji="1" lang="en-US" altLang="zh-CN" sz="2000" dirty="0"/>
              <a:t>[AE]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50905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防守能量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50905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业务风险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50905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企业风险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D4532ACB-AC2F-E041-8D09-BF8AD25D4A76}"/>
              </a:ext>
            </a:extLst>
          </p:cNvPr>
          <p:cNvCxnSpPr>
            <a:cxnSpLocks/>
          </p:cNvCxnSpPr>
          <p:nvPr/>
        </p:nvCxnSpPr>
        <p:spPr>
          <a:xfrm>
            <a:off x="7256780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B7DE0095-10D5-8044-B220-0D22A9F19BB6}"/>
              </a:ext>
            </a:extLst>
          </p:cNvPr>
          <p:cNvCxnSpPr>
            <a:cxnSpLocks/>
          </p:cNvCxnSpPr>
          <p:nvPr/>
        </p:nvCxnSpPr>
        <p:spPr>
          <a:xfrm flipV="1">
            <a:off x="7256780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CC44CDE8-C7C4-6944-A6E7-113DBEC0EDDC}"/>
              </a:ext>
            </a:extLst>
          </p:cNvPr>
          <p:cNvCxnSpPr>
            <a:cxnSpLocks/>
          </p:cNvCxnSpPr>
          <p:nvPr/>
        </p:nvCxnSpPr>
        <p:spPr>
          <a:xfrm flipV="1">
            <a:off x="7256780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DF2E91CB-7BD0-344F-9D4E-AA4439AE2607}"/>
              </a:ext>
            </a:extLst>
          </p:cNvPr>
          <p:cNvCxnSpPr>
            <a:cxnSpLocks/>
          </p:cNvCxnSpPr>
          <p:nvPr/>
        </p:nvCxnSpPr>
        <p:spPr>
          <a:xfrm>
            <a:off x="7256786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2A87AE7D-8161-7244-B9A6-893892547786}"/>
              </a:ext>
            </a:extLst>
          </p:cNvPr>
          <p:cNvCxnSpPr>
            <a:cxnSpLocks/>
          </p:cNvCxnSpPr>
          <p:nvPr/>
        </p:nvCxnSpPr>
        <p:spPr>
          <a:xfrm flipV="1">
            <a:off x="7256788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1C7E009-F09E-3241-B4B6-D22DAF382848}"/>
              </a:ext>
            </a:extLst>
          </p:cNvPr>
          <p:cNvCxnSpPr>
            <a:cxnSpLocks/>
          </p:cNvCxnSpPr>
          <p:nvPr/>
        </p:nvCxnSpPr>
        <p:spPr>
          <a:xfrm flipV="1">
            <a:off x="7256788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D19E0DB7-AB16-994E-829C-51FD1E38D3B0}"/>
              </a:ext>
            </a:extLst>
          </p:cNvPr>
          <p:cNvCxnSpPr>
            <a:cxnSpLocks/>
          </p:cNvCxnSpPr>
          <p:nvPr/>
        </p:nvCxnSpPr>
        <p:spPr>
          <a:xfrm>
            <a:off x="7256788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328A6A8D-B3A7-E54B-A5E6-BF8CEC1BF67F}"/>
              </a:ext>
            </a:extLst>
          </p:cNvPr>
          <p:cNvCxnSpPr>
            <a:cxnSpLocks/>
          </p:cNvCxnSpPr>
          <p:nvPr/>
        </p:nvCxnSpPr>
        <p:spPr>
          <a:xfrm flipV="1">
            <a:off x="7256788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3B305B2E-988D-C342-9855-71E3B1B3A472}"/>
              </a:ext>
            </a:extLst>
          </p:cNvPr>
          <p:cNvCxnSpPr>
            <a:cxnSpLocks/>
          </p:cNvCxnSpPr>
          <p:nvPr/>
        </p:nvCxnSpPr>
        <p:spPr>
          <a:xfrm flipV="1">
            <a:off x="7256788" y="4263765"/>
            <a:ext cx="1894117" cy="2044796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51A61A84-1D2C-0948-9066-B54E69ECB188}"/>
              </a:ext>
            </a:extLst>
          </p:cNvPr>
          <p:cNvCxnSpPr>
            <a:cxnSpLocks/>
          </p:cNvCxnSpPr>
          <p:nvPr/>
        </p:nvCxnSpPr>
        <p:spPr>
          <a:xfrm>
            <a:off x="7256788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D5CAA9CB-C121-B546-9E1F-9B68E1EF7A20}"/>
              </a:ext>
            </a:extLst>
          </p:cNvPr>
          <p:cNvCxnSpPr>
            <a:cxnSpLocks/>
          </p:cNvCxnSpPr>
          <p:nvPr/>
        </p:nvCxnSpPr>
        <p:spPr>
          <a:xfrm>
            <a:off x="7256788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822008E9-7670-4540-996D-04480C709E3E}"/>
              </a:ext>
            </a:extLst>
          </p:cNvPr>
          <p:cNvCxnSpPr>
            <a:cxnSpLocks/>
          </p:cNvCxnSpPr>
          <p:nvPr/>
        </p:nvCxnSpPr>
        <p:spPr>
          <a:xfrm>
            <a:off x="7256788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745365"/>
            <a:ext cx="4356282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356282" cy="1283370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356282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356282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356282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356282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70" y="19852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Attacker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[AL]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70" y="524805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Attack Difficulty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[AD]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70" y="85109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Target Reach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70" y="117737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Protection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70" y="150366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70" y="182994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Response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70" y="215623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Traceability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70" y="248251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Discoverability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70" y="2808800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Exploitability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70" y="313508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Lethality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[VL]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70" y="346137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Confidentiality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70" y="3787655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Integrity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70" y="411394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Availability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70" y="444022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Financial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70" y="4766510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Reputation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70" y="509279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Compliance Impact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5BDEF6-DD52-D343-88C5-729D664C0BA8}"/>
              </a:ext>
            </a:extLst>
          </p:cNvPr>
          <p:cNvSpPr/>
          <p:nvPr/>
        </p:nvSpPr>
        <p:spPr>
          <a:xfrm>
            <a:off x="250370" y="5419080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Operation Impact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70" y="5745365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Development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70" y="6071650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Operation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70" y="6397933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Employment Security Awareness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606189" y="377874"/>
            <a:ext cx="2609345" cy="59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Attack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[AS]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606189" y="1519901"/>
            <a:ext cx="2609345" cy="59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Defense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606189" y="2661928"/>
            <a:ext cx="2609345" cy="59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Vulnerability Risk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606189" y="3662437"/>
            <a:ext cx="2609345" cy="59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Technique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606189" y="4793578"/>
            <a:ext cx="2609345" cy="59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E</a:t>
            </a:r>
            <a:r>
              <a:rPr kumimoji="1" lang="en-US" altLang="zh-CN" sz="1600"/>
              <a:t>n</a:t>
            </a:r>
            <a:r>
              <a:rPr kumimoji="1" lang="en" altLang="zh-CN" sz="1600"/>
              <a:t>terprise</a:t>
            </a:r>
            <a:r>
              <a:rPr kumimoji="1" lang="en" altLang="zh-CN" sz="1600" dirty="0"/>
              <a:t>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606189" y="5935605"/>
            <a:ext cx="2609345" cy="59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Business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09659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Attack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[AE]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09659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Defense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09659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Business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09659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Enterprise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35C568DD-9F27-234F-9DE9-51E0569E286E}"/>
              </a:ext>
            </a:extLst>
          </p:cNvPr>
          <p:cNvCxnSpPr>
            <a:cxnSpLocks/>
          </p:cNvCxnSpPr>
          <p:nvPr/>
        </p:nvCxnSpPr>
        <p:spPr>
          <a:xfrm>
            <a:off x="7224122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5FB95E26-FB87-1349-B81F-D421F77CA840}"/>
              </a:ext>
            </a:extLst>
          </p:cNvPr>
          <p:cNvCxnSpPr>
            <a:cxnSpLocks/>
          </p:cNvCxnSpPr>
          <p:nvPr/>
        </p:nvCxnSpPr>
        <p:spPr>
          <a:xfrm flipV="1">
            <a:off x="7224122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9151FE6D-50B9-4E41-86E2-A077D7BB6493}"/>
              </a:ext>
            </a:extLst>
          </p:cNvPr>
          <p:cNvCxnSpPr>
            <a:cxnSpLocks/>
          </p:cNvCxnSpPr>
          <p:nvPr/>
        </p:nvCxnSpPr>
        <p:spPr>
          <a:xfrm flipV="1">
            <a:off x="7224122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C6C08DFF-F388-424B-B7E4-95B471E900C4}"/>
              </a:ext>
            </a:extLst>
          </p:cNvPr>
          <p:cNvCxnSpPr>
            <a:cxnSpLocks/>
          </p:cNvCxnSpPr>
          <p:nvPr/>
        </p:nvCxnSpPr>
        <p:spPr>
          <a:xfrm>
            <a:off x="7224128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CF23CDE7-64E8-F543-A078-E69ACDCDC692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70B1B04B-00D8-0D46-8FEF-17F0682CDC48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F411C786-14E2-D841-9648-9BE857A1CD18}"/>
              </a:ext>
            </a:extLst>
          </p:cNvPr>
          <p:cNvCxnSpPr>
            <a:cxnSpLocks/>
          </p:cNvCxnSpPr>
          <p:nvPr/>
        </p:nvCxnSpPr>
        <p:spPr>
          <a:xfrm>
            <a:off x="7224130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6EF32D59-54E4-8048-84F5-717313905495}"/>
              </a:ext>
            </a:extLst>
          </p:cNvPr>
          <p:cNvCxnSpPr>
            <a:cxnSpLocks/>
          </p:cNvCxnSpPr>
          <p:nvPr/>
        </p:nvCxnSpPr>
        <p:spPr>
          <a:xfrm flipV="1">
            <a:off x="7224130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D984B5B1-F829-624F-99B0-22A8F2FE5658}"/>
              </a:ext>
            </a:extLst>
          </p:cNvPr>
          <p:cNvCxnSpPr>
            <a:cxnSpLocks/>
          </p:cNvCxnSpPr>
          <p:nvPr/>
        </p:nvCxnSpPr>
        <p:spPr>
          <a:xfrm flipV="1">
            <a:off x="7224130" y="4263765"/>
            <a:ext cx="1894117" cy="2044796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5714A014-06E7-5B4F-8B6B-E53194CF8F76}"/>
              </a:ext>
            </a:extLst>
          </p:cNvPr>
          <p:cNvCxnSpPr>
            <a:cxnSpLocks/>
          </p:cNvCxnSpPr>
          <p:nvPr/>
        </p:nvCxnSpPr>
        <p:spPr>
          <a:xfrm>
            <a:off x="7224130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92AF6D66-4C5A-1240-9543-EAB142B9D626}"/>
              </a:ext>
            </a:extLst>
          </p:cNvPr>
          <p:cNvCxnSpPr>
            <a:cxnSpLocks/>
          </p:cNvCxnSpPr>
          <p:nvPr/>
        </p:nvCxnSpPr>
        <p:spPr>
          <a:xfrm>
            <a:off x="7224130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BA6185B9-39D5-3147-A4F1-379E9A977ED3}"/>
              </a:ext>
            </a:extLst>
          </p:cNvPr>
          <p:cNvCxnSpPr>
            <a:cxnSpLocks/>
          </p:cNvCxnSpPr>
          <p:nvPr/>
        </p:nvCxnSpPr>
        <p:spPr>
          <a:xfrm>
            <a:off x="7224130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317</Words>
  <Application>Microsoft Macintosh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叶猛</dc:creator>
  <cp:lastModifiedBy>叶猛</cp:lastModifiedBy>
  <cp:revision>13</cp:revision>
  <dcterms:created xsi:type="dcterms:W3CDTF">2021-11-09T03:01:59Z</dcterms:created>
  <dcterms:modified xsi:type="dcterms:W3CDTF">2021-11-09T07:22:51Z</dcterms:modified>
</cp:coreProperties>
</file>