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6"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1156"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7A12E-E2EB-430E-8F8C-F4607882F631}"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79AA8-C67C-44D3-B535-C75F10D46CC1}" type="slidenum">
              <a:rPr lang="en-US" smtClean="0"/>
              <a:t>‹#›</a:t>
            </a:fld>
            <a:endParaRPr lang="en-US"/>
          </a:p>
        </p:txBody>
      </p:sp>
    </p:spTree>
    <p:extLst>
      <p:ext uri="{BB962C8B-B14F-4D97-AF65-F5344CB8AC3E}">
        <p14:creationId xmlns:p14="http://schemas.microsoft.com/office/powerpoint/2010/main" val="300910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this is the best out of all simple queries is because it</a:t>
            </a:r>
            <a:r>
              <a:rPr lang="en-US" baseline="0" dirty="0" smtClean="0"/>
              <a:t> is the fastest query that returns very specific values like transaction amount &gt; 450 allowing us to pin point </a:t>
            </a:r>
            <a:r>
              <a:rPr lang="en-US" baseline="0" dirty="0" err="1" smtClean="0"/>
              <a:t>charages</a:t>
            </a:r>
            <a:r>
              <a:rPr lang="en-US" baseline="0" dirty="0" smtClean="0"/>
              <a:t> that were greater than 450. We also use not only the where clause but also the order by clause</a:t>
            </a:r>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2</a:t>
            </a:fld>
            <a:endParaRPr lang="en-US"/>
          </a:p>
        </p:txBody>
      </p:sp>
    </p:spTree>
    <p:extLst>
      <p:ext uri="{BB962C8B-B14F-4D97-AF65-F5344CB8AC3E}">
        <p14:creationId xmlns:p14="http://schemas.microsoft.com/office/powerpoint/2010/main" val="99174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this is the best out of all medium</a:t>
            </a:r>
            <a:r>
              <a:rPr lang="en-US" baseline="0" dirty="0" smtClean="0"/>
              <a:t> </a:t>
            </a:r>
            <a:r>
              <a:rPr lang="en-US" dirty="0" smtClean="0"/>
              <a:t>queries is because it</a:t>
            </a:r>
            <a:r>
              <a:rPr lang="en-US" baseline="0" dirty="0" smtClean="0"/>
              <a:t> is the fastest query that returns how many times is found within all the data while applying all the necessary rules for a medium query in a simple fashion</a:t>
            </a:r>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3</a:t>
            </a:fld>
            <a:endParaRPr lang="en-US"/>
          </a:p>
        </p:txBody>
      </p:sp>
    </p:spTree>
    <p:extLst>
      <p:ext uri="{BB962C8B-B14F-4D97-AF65-F5344CB8AC3E}">
        <p14:creationId xmlns:p14="http://schemas.microsoft.com/office/powerpoint/2010/main" val="388522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this is the best out of all complex</a:t>
            </a:r>
            <a:r>
              <a:rPr lang="en-US" baseline="0" dirty="0" smtClean="0"/>
              <a:t> </a:t>
            </a:r>
            <a:r>
              <a:rPr lang="en-US" dirty="0" smtClean="0"/>
              <a:t>queries is because it</a:t>
            </a:r>
            <a:r>
              <a:rPr lang="en-US" baseline="0" dirty="0" smtClean="0"/>
              <a:t> is the fastest query that returns customer ID as well as employee country and </a:t>
            </a:r>
            <a:r>
              <a:rPr lang="en-US" baseline="0" dirty="0" err="1" smtClean="0"/>
              <a:t>num</a:t>
            </a:r>
            <a:r>
              <a:rPr lang="en-US" baseline="0" dirty="0" smtClean="0"/>
              <a:t> locations that’s within that one specific country while applying cross joins to show all customer ids</a:t>
            </a:r>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4</a:t>
            </a:fld>
            <a:endParaRPr lang="en-US"/>
          </a:p>
        </p:txBody>
      </p:sp>
    </p:spTree>
    <p:extLst>
      <p:ext uri="{BB962C8B-B14F-4D97-AF65-F5344CB8AC3E}">
        <p14:creationId xmlns:p14="http://schemas.microsoft.com/office/powerpoint/2010/main" val="335172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this is the worst</a:t>
            </a:r>
            <a:r>
              <a:rPr lang="en-US" baseline="0" dirty="0" smtClean="0"/>
              <a:t> </a:t>
            </a:r>
            <a:r>
              <a:rPr lang="en-US" dirty="0" smtClean="0"/>
              <a:t>out of all simple queries is because it</a:t>
            </a:r>
            <a:r>
              <a:rPr lang="en-US" baseline="0" dirty="0" smtClean="0"/>
              <a:t> is the slowest query that returns all rows and because of the unspecified nature of this we get a slow model. To make this faster we can select top 100 and also specify the columns </a:t>
            </a:r>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5</a:t>
            </a:fld>
            <a:endParaRPr lang="en-US"/>
          </a:p>
        </p:txBody>
      </p:sp>
    </p:spTree>
    <p:extLst>
      <p:ext uri="{BB962C8B-B14F-4D97-AF65-F5344CB8AC3E}">
        <p14:creationId xmlns:p14="http://schemas.microsoft.com/office/powerpoint/2010/main" val="359832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this is the worst</a:t>
            </a:r>
            <a:r>
              <a:rPr lang="en-US" baseline="0" dirty="0" smtClean="0"/>
              <a:t> </a:t>
            </a:r>
            <a:r>
              <a:rPr lang="en-US" dirty="0" smtClean="0"/>
              <a:t>out of all simple queries is because although</a:t>
            </a:r>
            <a:r>
              <a:rPr lang="en-US" baseline="0" dirty="0" smtClean="0"/>
              <a:t> this is fairly fast however it returns information that is not useful such as reversal of the name. This query would be more useful if it returned more fruitful information such as the actual name and maybe a specific type of name</a:t>
            </a:r>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6</a:t>
            </a:fld>
            <a:endParaRPr lang="en-US"/>
          </a:p>
        </p:txBody>
      </p:sp>
    </p:spTree>
    <p:extLst>
      <p:ext uri="{BB962C8B-B14F-4D97-AF65-F5344CB8AC3E}">
        <p14:creationId xmlns:p14="http://schemas.microsoft.com/office/powerpoint/2010/main" val="19000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this is the worst</a:t>
            </a:r>
            <a:r>
              <a:rPr lang="en-US" baseline="0" dirty="0" smtClean="0"/>
              <a:t> </a:t>
            </a:r>
            <a:r>
              <a:rPr lang="en-US" dirty="0" smtClean="0"/>
              <a:t>out of all simple queries is because it</a:t>
            </a:r>
            <a:r>
              <a:rPr lang="en-US" baseline="0" dirty="0" smtClean="0"/>
              <a:t> is a slow query although not the slowest query. It takes in the CTE which goes over all distinct rows however there is still many rows within the table. What makes this the worst however is the lack of usage of Having clause and the only a single name repeats with different transaction ID. It would be preferred to see all the distinct names and their transaction id which could have been done through the </a:t>
            </a:r>
            <a:r>
              <a:rPr lang="en-US" baseline="0" smtClean="0"/>
              <a:t>set operator</a:t>
            </a:r>
            <a:endParaRPr lang="en-US" dirty="0"/>
          </a:p>
        </p:txBody>
      </p:sp>
      <p:sp>
        <p:nvSpPr>
          <p:cNvPr id="4" name="Slide Number Placeholder 3"/>
          <p:cNvSpPr>
            <a:spLocks noGrp="1"/>
          </p:cNvSpPr>
          <p:nvPr>
            <p:ph type="sldNum" sz="quarter" idx="5"/>
          </p:nvPr>
        </p:nvSpPr>
        <p:spPr/>
        <p:txBody>
          <a:bodyPr/>
          <a:lstStyle/>
          <a:p>
            <a:fld id="{5A379AA8-C67C-44D3-B535-C75F10D46CC1}" type="slidenum">
              <a:rPr lang="en-US" smtClean="0"/>
              <a:t>7</a:t>
            </a:fld>
            <a:endParaRPr lang="en-US"/>
          </a:p>
        </p:txBody>
      </p:sp>
    </p:spTree>
    <p:extLst>
      <p:ext uri="{BB962C8B-B14F-4D97-AF65-F5344CB8AC3E}">
        <p14:creationId xmlns:p14="http://schemas.microsoft.com/office/powerpoint/2010/main" val="366084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7836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2A5A8-8773-4266-AEDB-F1B019F5EB3F}"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30968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649728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1618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96785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2728909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944537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948658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83840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04551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7113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2A5A8-8773-4266-AEDB-F1B019F5EB3F}"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63645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2A5A8-8773-4266-AEDB-F1B019F5EB3F}"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411239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349964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417888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5D2A5A8-8773-4266-AEDB-F1B019F5EB3F}" type="datetimeFigureOut">
              <a:rPr lang="en-US" smtClean="0"/>
              <a:t>10/17/2022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99086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2A5A8-8773-4266-AEDB-F1B019F5EB3F}"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08013-B2FD-4420-8CE7-903F144A4E38}" type="slidenum">
              <a:rPr lang="en-US" smtClean="0"/>
              <a:t>‹#›</a:t>
            </a:fld>
            <a:endParaRPr lang="en-US"/>
          </a:p>
        </p:txBody>
      </p:sp>
    </p:spTree>
    <p:extLst>
      <p:ext uri="{BB962C8B-B14F-4D97-AF65-F5344CB8AC3E}">
        <p14:creationId xmlns:p14="http://schemas.microsoft.com/office/powerpoint/2010/main" val="106919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D2A5A8-8773-4266-AEDB-F1B019F5EB3F}" type="datetimeFigureOut">
              <a:rPr lang="en-US" smtClean="0"/>
              <a:t>10/17/2022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308013-B2FD-4420-8CE7-903F144A4E38}" type="slidenum">
              <a:rPr lang="en-US" smtClean="0"/>
              <a:t>‹#›</a:t>
            </a:fld>
            <a:endParaRPr lang="en-US"/>
          </a:p>
        </p:txBody>
      </p:sp>
    </p:spTree>
    <p:extLst>
      <p:ext uri="{BB962C8B-B14F-4D97-AF65-F5344CB8AC3E}">
        <p14:creationId xmlns:p14="http://schemas.microsoft.com/office/powerpoint/2010/main" val="30808632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8600AB-3F7D-06D3-4BC8-1FB1199EA764}"/>
              </a:ext>
            </a:extLst>
          </p:cNvPr>
          <p:cNvSpPr>
            <a:spLocks noGrp="1"/>
          </p:cNvSpPr>
          <p:nvPr>
            <p:ph type="ctrTitle"/>
          </p:nvPr>
        </p:nvSpPr>
        <p:spPr/>
        <p:txBody>
          <a:bodyPr/>
          <a:lstStyle/>
          <a:p>
            <a:r>
              <a:rPr lang="en-US" dirty="0" smtClean="0"/>
              <a:t>OLIVER VIDALS</a:t>
            </a:r>
            <a:br>
              <a:rPr lang="en-US" dirty="0" smtClean="0"/>
            </a:br>
            <a:r>
              <a:rPr lang="en-US" dirty="0" smtClean="0"/>
              <a:t>QURIES</a:t>
            </a:r>
            <a:endParaRPr lang="en-US" dirty="0"/>
          </a:p>
        </p:txBody>
      </p:sp>
      <p:sp>
        <p:nvSpPr>
          <p:cNvPr id="3" name="Subtitle 2">
            <a:extLst>
              <a:ext uri="{FF2B5EF4-FFF2-40B4-BE49-F238E27FC236}">
                <a16:creationId xmlns:a16="http://schemas.microsoft.com/office/drawing/2014/main" xmlns="" id="{978929E3-A22E-22F2-CA5E-3EC089712C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06851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B4311-42B9-A452-DB44-AAC62B0338AD}"/>
              </a:ext>
            </a:extLst>
          </p:cNvPr>
          <p:cNvSpPr>
            <a:spLocks noGrp="1"/>
          </p:cNvSpPr>
          <p:nvPr>
            <p:ph type="title"/>
          </p:nvPr>
        </p:nvSpPr>
        <p:spPr/>
        <p:txBody>
          <a:bodyPr/>
          <a:lstStyle/>
          <a:p>
            <a:r>
              <a:rPr lang="en-US" dirty="0" smtClean="0"/>
              <a:t>OLIVER: </a:t>
            </a:r>
            <a:r>
              <a:rPr lang="en-US" dirty="0"/>
              <a:t>BEST (Simple)</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1065" y="1853248"/>
            <a:ext cx="10066328" cy="3773944"/>
          </a:xfrm>
        </p:spPr>
      </p:pic>
    </p:spTree>
    <p:extLst>
      <p:ext uri="{BB962C8B-B14F-4D97-AF65-F5344CB8AC3E}">
        <p14:creationId xmlns:p14="http://schemas.microsoft.com/office/powerpoint/2010/main" val="409997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B4311-42B9-A452-DB44-AAC62B0338AD}"/>
              </a:ext>
            </a:extLst>
          </p:cNvPr>
          <p:cNvSpPr>
            <a:spLocks noGrp="1"/>
          </p:cNvSpPr>
          <p:nvPr>
            <p:ph type="title"/>
          </p:nvPr>
        </p:nvSpPr>
        <p:spPr/>
        <p:txBody>
          <a:bodyPr/>
          <a:lstStyle/>
          <a:p>
            <a:r>
              <a:rPr lang="en-US" dirty="0"/>
              <a:t>OLIVER : </a:t>
            </a:r>
            <a:r>
              <a:rPr lang="en-US" dirty="0"/>
              <a:t>BEST (Medium)</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5950" y="1495425"/>
            <a:ext cx="8633588" cy="4590065"/>
          </a:xfrm>
        </p:spPr>
      </p:pic>
    </p:spTree>
    <p:extLst>
      <p:ext uri="{BB962C8B-B14F-4D97-AF65-F5344CB8AC3E}">
        <p14:creationId xmlns:p14="http://schemas.microsoft.com/office/powerpoint/2010/main" val="381952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B4311-42B9-A452-DB44-AAC62B0338AD}"/>
              </a:ext>
            </a:extLst>
          </p:cNvPr>
          <p:cNvSpPr>
            <a:spLocks noGrp="1"/>
          </p:cNvSpPr>
          <p:nvPr>
            <p:ph type="title"/>
          </p:nvPr>
        </p:nvSpPr>
        <p:spPr/>
        <p:txBody>
          <a:bodyPr/>
          <a:lstStyle/>
          <a:p>
            <a:r>
              <a:rPr lang="en-US" dirty="0"/>
              <a:t>OLIVER : </a:t>
            </a:r>
            <a:r>
              <a:rPr lang="en-US" dirty="0"/>
              <a:t>BEST (Complex)</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8636" y="1439863"/>
            <a:ext cx="7663203" cy="4195762"/>
          </a:xfrm>
        </p:spPr>
      </p:pic>
    </p:spTree>
    <p:extLst>
      <p:ext uri="{BB962C8B-B14F-4D97-AF65-F5344CB8AC3E}">
        <p14:creationId xmlns:p14="http://schemas.microsoft.com/office/powerpoint/2010/main" val="275230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B4311-42B9-A452-DB44-AAC62B0338AD}"/>
              </a:ext>
            </a:extLst>
          </p:cNvPr>
          <p:cNvSpPr>
            <a:spLocks noGrp="1"/>
          </p:cNvSpPr>
          <p:nvPr>
            <p:ph type="title"/>
          </p:nvPr>
        </p:nvSpPr>
        <p:spPr/>
        <p:txBody>
          <a:bodyPr/>
          <a:lstStyle/>
          <a:p>
            <a:r>
              <a:rPr lang="en-US" dirty="0"/>
              <a:t>OLIVER : </a:t>
            </a:r>
            <a:r>
              <a:rPr lang="en-US" dirty="0"/>
              <a:t>WORST </a:t>
            </a:r>
            <a:r>
              <a:rPr lang="en-US" dirty="0" smtClean="0"/>
              <a:t>EASY()</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2510" y="2238703"/>
            <a:ext cx="9743090" cy="3736428"/>
          </a:xfrm>
        </p:spPr>
      </p:pic>
    </p:spTree>
    <p:extLst>
      <p:ext uri="{BB962C8B-B14F-4D97-AF65-F5344CB8AC3E}">
        <p14:creationId xmlns:p14="http://schemas.microsoft.com/office/powerpoint/2010/main" val="244978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B4311-42B9-A452-DB44-AAC62B0338AD}"/>
              </a:ext>
            </a:extLst>
          </p:cNvPr>
          <p:cNvSpPr>
            <a:spLocks noGrp="1"/>
          </p:cNvSpPr>
          <p:nvPr>
            <p:ph type="title"/>
          </p:nvPr>
        </p:nvSpPr>
        <p:spPr/>
        <p:txBody>
          <a:bodyPr/>
          <a:lstStyle/>
          <a:p>
            <a:r>
              <a:rPr lang="en-US" dirty="0"/>
              <a:t>OLIVER : </a:t>
            </a:r>
            <a:r>
              <a:rPr lang="en-US" dirty="0"/>
              <a:t>WORST </a:t>
            </a:r>
            <a:r>
              <a:rPr lang="en-US" dirty="0" smtClean="0"/>
              <a:t>MEDIUM()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311" y="1152983"/>
            <a:ext cx="11225048" cy="5360275"/>
          </a:xfrm>
        </p:spPr>
      </p:pic>
    </p:spTree>
    <p:extLst>
      <p:ext uri="{BB962C8B-B14F-4D97-AF65-F5344CB8AC3E}">
        <p14:creationId xmlns:p14="http://schemas.microsoft.com/office/powerpoint/2010/main" val="335037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B4311-42B9-A452-DB44-AAC62B0338AD}"/>
              </a:ext>
            </a:extLst>
          </p:cNvPr>
          <p:cNvSpPr>
            <a:spLocks noGrp="1"/>
          </p:cNvSpPr>
          <p:nvPr>
            <p:ph type="title"/>
          </p:nvPr>
        </p:nvSpPr>
        <p:spPr/>
        <p:txBody>
          <a:bodyPr/>
          <a:lstStyle/>
          <a:p>
            <a:r>
              <a:rPr lang="en-US" dirty="0" smtClean="0"/>
              <a:t>OLIVER: </a:t>
            </a:r>
            <a:r>
              <a:rPr lang="en-US" dirty="0"/>
              <a:t>WORST </a:t>
            </a:r>
            <a:r>
              <a:rPr lang="en-US" dirty="0" smtClean="0"/>
              <a:t>COMPLEX()</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608" y="1497724"/>
            <a:ext cx="11414234" cy="4750676"/>
          </a:xfrm>
        </p:spPr>
      </p:pic>
    </p:spTree>
    <p:extLst>
      <p:ext uri="{BB962C8B-B14F-4D97-AF65-F5344CB8AC3E}">
        <p14:creationId xmlns:p14="http://schemas.microsoft.com/office/powerpoint/2010/main" val="2984975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179</TotalTime>
  <Words>384</Words>
  <Application>Microsoft Office PowerPoint</Application>
  <PresentationFormat>Widescreen</PresentationFormat>
  <Paragraphs>19</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OLIVER VIDALS QURIES</vt:lpstr>
      <vt:lpstr>OLIVER: BEST (Simple)</vt:lpstr>
      <vt:lpstr>OLIVER : BEST (Medium)</vt:lpstr>
      <vt:lpstr>OLIVER : BEST (Complex)</vt:lpstr>
      <vt:lpstr>OLIVER : WORST EASY()</vt:lpstr>
      <vt:lpstr>OLIVER : WORST MEDIUM()</vt:lpstr>
      <vt:lpstr>OLIVER: WORST COMPLEX()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 Kim</dc:creator>
  <cp:lastModifiedBy>Ace Raven</cp:lastModifiedBy>
  <cp:revision>21</cp:revision>
  <dcterms:created xsi:type="dcterms:W3CDTF">2022-10-16T00:58:39Z</dcterms:created>
  <dcterms:modified xsi:type="dcterms:W3CDTF">2022-10-18T00:52:43Z</dcterms:modified>
</cp:coreProperties>
</file>