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BFAF4-CA54-E16C-A158-095892D149F6}" v="6" dt="2022-11-21T04:01:53.434"/>
    <p1510:client id="{3FB9D5C5-5880-EA96-E05F-66E8B8BD5EC5}" v="648" dt="2022-11-20T23:00:27.828"/>
    <p1510:client id="{5A53325F-2AB6-402D-BB4A-55462FF4922B}" v="151" dt="2022-11-20T04:33:25.393"/>
    <p1510:client id="{5B608A10-4B7A-9502-ECC0-122A15288D92}" v="19" dt="2022-11-21T02:16:27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 Charles" userId="S::philip.charles32@qmail.cuny.edu::5b6bf36c-cf24-44fa-8722-59884e7be61f" providerId="AD" clId="Web-{5B608A10-4B7A-9502-ECC0-122A15288D92}"/>
    <pc:docChg chg="modSld">
      <pc:chgData name="Philip Charles" userId="S::philip.charles32@qmail.cuny.edu::5b6bf36c-cf24-44fa-8722-59884e7be61f" providerId="AD" clId="Web-{5B608A10-4B7A-9502-ECC0-122A15288D92}" dt="2022-11-21T02:16:27.339" v="20" actId="20577"/>
      <pc:docMkLst>
        <pc:docMk/>
      </pc:docMkLst>
      <pc:sldChg chg="modSp">
        <pc:chgData name="Philip Charles" userId="S::philip.charles32@qmail.cuny.edu::5b6bf36c-cf24-44fa-8722-59884e7be61f" providerId="AD" clId="Web-{5B608A10-4B7A-9502-ECC0-122A15288D92}" dt="2022-11-21T02:16:27.339" v="20" actId="20577"/>
        <pc:sldMkLst>
          <pc:docMk/>
          <pc:sldMk cId="142541417" sldId="258"/>
        </pc:sldMkLst>
        <pc:spChg chg="mod">
          <ac:chgData name="Philip Charles" userId="S::philip.charles32@qmail.cuny.edu::5b6bf36c-cf24-44fa-8722-59884e7be61f" providerId="AD" clId="Web-{5B608A10-4B7A-9502-ECC0-122A15288D92}" dt="2022-11-21T02:16:27.339" v="20" actId="20577"/>
          <ac:spMkLst>
            <pc:docMk/>
            <pc:sldMk cId="142541417" sldId="258"/>
            <ac:spMk id="3" creationId="{5E1F4956-E7AF-9137-8FA1-463760813D06}"/>
          </ac:spMkLst>
        </pc:spChg>
      </pc:sldChg>
      <pc:sldChg chg="modSp">
        <pc:chgData name="Philip Charles" userId="S::philip.charles32@qmail.cuny.edu::5b6bf36c-cf24-44fa-8722-59884e7be61f" providerId="AD" clId="Web-{5B608A10-4B7A-9502-ECC0-122A15288D92}" dt="2022-11-21T02:06:01.444" v="15" actId="20577"/>
        <pc:sldMkLst>
          <pc:docMk/>
          <pc:sldMk cId="947354302" sldId="260"/>
        </pc:sldMkLst>
        <pc:spChg chg="mod">
          <ac:chgData name="Philip Charles" userId="S::philip.charles32@qmail.cuny.edu::5b6bf36c-cf24-44fa-8722-59884e7be61f" providerId="AD" clId="Web-{5B608A10-4B7A-9502-ECC0-122A15288D92}" dt="2022-11-21T02:06:01.444" v="15" actId="20577"/>
          <ac:spMkLst>
            <pc:docMk/>
            <pc:sldMk cId="947354302" sldId="260"/>
            <ac:spMk id="3" creationId="{6697ABF8-FB58-13A7-6BE3-8E2826294758}"/>
          </ac:spMkLst>
        </pc:spChg>
      </pc:sldChg>
    </pc:docChg>
  </pc:docChgLst>
  <pc:docChgLst>
    <pc:chgData name="Philip Charles" userId="S::philip.charles32@qmail.cuny.edu::5b6bf36c-cf24-44fa-8722-59884e7be61f" providerId="AD" clId="Web-{5A53325F-2AB6-402D-BB4A-55462FF4922B}"/>
    <pc:docChg chg="addSld modSld addMainMaster delMainMaster">
      <pc:chgData name="Philip Charles" userId="S::philip.charles32@qmail.cuny.edu::5b6bf36c-cf24-44fa-8722-59884e7be61f" providerId="AD" clId="Web-{5A53325F-2AB6-402D-BB4A-55462FF4922B}" dt="2022-11-20T04:33:25.393" v="145" actId="20577"/>
      <pc:docMkLst>
        <pc:docMk/>
      </pc:docMkLst>
      <pc:sldChg chg="modSp mod modClrScheme chgLayout">
        <pc:chgData name="Philip Charles" userId="S::philip.charles32@qmail.cuny.edu::5b6bf36c-cf24-44fa-8722-59884e7be61f" providerId="AD" clId="Web-{5A53325F-2AB6-402D-BB4A-55462FF4922B}" dt="2022-11-20T03:38:08.175" v="13" actId="20577"/>
        <pc:sldMkLst>
          <pc:docMk/>
          <pc:sldMk cId="109857222" sldId="256"/>
        </pc:sldMkLst>
        <pc:spChg chg="mod ord">
          <ac:chgData name="Philip Charles" userId="S::philip.charles32@qmail.cuny.edu::5b6bf36c-cf24-44fa-8722-59884e7be61f" providerId="AD" clId="Web-{5A53325F-2AB6-402D-BB4A-55462FF4922B}" dt="2022-11-20T03:37:42.174" v="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hilip Charles" userId="S::philip.charles32@qmail.cuny.edu::5b6bf36c-cf24-44fa-8722-59884e7be61f" providerId="AD" clId="Web-{5A53325F-2AB6-402D-BB4A-55462FF4922B}" dt="2022-11-20T03:38:08.175" v="1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Philip Charles" userId="S::philip.charles32@qmail.cuny.edu::5b6bf36c-cf24-44fa-8722-59884e7be61f" providerId="AD" clId="Web-{5A53325F-2AB6-402D-BB4A-55462FF4922B}" dt="2022-11-20T03:44:45.516" v="62" actId="20577"/>
        <pc:sldMkLst>
          <pc:docMk/>
          <pc:sldMk cId="1660636944" sldId="257"/>
        </pc:sldMkLst>
        <pc:spChg chg="mod ord">
          <ac:chgData name="Philip Charles" userId="S::philip.charles32@qmail.cuny.edu::5b6bf36c-cf24-44fa-8722-59884e7be61f" providerId="AD" clId="Web-{5A53325F-2AB6-402D-BB4A-55462FF4922B}" dt="2022-11-20T03:40:09.116" v="16" actId="20577"/>
          <ac:spMkLst>
            <pc:docMk/>
            <pc:sldMk cId="1660636944" sldId="257"/>
            <ac:spMk id="2" creationId="{ED913159-4876-11E1-23BC-529892F8785F}"/>
          </ac:spMkLst>
        </pc:spChg>
        <pc:spChg chg="mod ord">
          <ac:chgData name="Philip Charles" userId="S::philip.charles32@qmail.cuny.edu::5b6bf36c-cf24-44fa-8722-59884e7be61f" providerId="AD" clId="Web-{5A53325F-2AB6-402D-BB4A-55462FF4922B}" dt="2022-11-20T03:44:45.516" v="62" actId="20577"/>
          <ac:spMkLst>
            <pc:docMk/>
            <pc:sldMk cId="1660636944" sldId="257"/>
            <ac:spMk id="3" creationId="{78785800-BF44-51D3-05E3-34C4A62C30C9}"/>
          </ac:spMkLst>
        </pc:spChg>
      </pc:sldChg>
      <pc:sldChg chg="modSp new mod modClrScheme chgLayout">
        <pc:chgData name="Philip Charles" userId="S::philip.charles32@qmail.cuny.edu::5b6bf36c-cf24-44fa-8722-59884e7be61f" providerId="AD" clId="Web-{5A53325F-2AB6-402D-BB4A-55462FF4922B}" dt="2022-11-20T04:30:41.169" v="82" actId="20577"/>
        <pc:sldMkLst>
          <pc:docMk/>
          <pc:sldMk cId="142541417" sldId="258"/>
        </pc:sldMkLst>
        <pc:spChg chg="mod ord">
          <ac:chgData name="Philip Charles" userId="S::philip.charles32@qmail.cuny.edu::5b6bf36c-cf24-44fa-8722-59884e7be61f" providerId="AD" clId="Web-{5A53325F-2AB6-402D-BB4A-55462FF4922B}" dt="2022-11-20T04:28:47.394" v="63" actId="20577"/>
          <ac:spMkLst>
            <pc:docMk/>
            <pc:sldMk cId="142541417" sldId="258"/>
            <ac:spMk id="2" creationId="{63DD482C-D306-5886-EFC0-BD576CB09E96}"/>
          </ac:spMkLst>
        </pc:spChg>
        <pc:spChg chg="mod ord">
          <ac:chgData name="Philip Charles" userId="S::philip.charles32@qmail.cuny.edu::5b6bf36c-cf24-44fa-8722-59884e7be61f" providerId="AD" clId="Web-{5A53325F-2AB6-402D-BB4A-55462FF4922B}" dt="2022-11-20T04:30:41.169" v="82" actId="20577"/>
          <ac:spMkLst>
            <pc:docMk/>
            <pc:sldMk cId="142541417" sldId="258"/>
            <ac:spMk id="3" creationId="{5E1F4956-E7AF-9137-8FA1-463760813D06}"/>
          </ac:spMkLst>
        </pc:spChg>
      </pc:sldChg>
      <pc:sldChg chg="modSp new mod modClrScheme chgLayout">
        <pc:chgData name="Philip Charles" userId="S::philip.charles32@qmail.cuny.edu::5b6bf36c-cf24-44fa-8722-59884e7be61f" providerId="AD" clId="Web-{5A53325F-2AB6-402D-BB4A-55462FF4922B}" dt="2022-11-20T04:30:50.279" v="86" actId="20577"/>
        <pc:sldMkLst>
          <pc:docMk/>
          <pc:sldMk cId="2964662154" sldId="259"/>
        </pc:sldMkLst>
        <pc:spChg chg="mod ord">
          <ac:chgData name="Philip Charles" userId="S::philip.charles32@qmail.cuny.edu::5b6bf36c-cf24-44fa-8722-59884e7be61f" providerId="AD" clId="Web-{5A53325F-2AB6-402D-BB4A-55462FF4922B}" dt="2022-11-20T04:30:50.279" v="86" actId="20577"/>
          <ac:spMkLst>
            <pc:docMk/>
            <pc:sldMk cId="2964662154" sldId="259"/>
            <ac:spMk id="2" creationId="{3E113FF1-0BD4-44DD-36A5-4A77292855E4}"/>
          </ac:spMkLst>
        </pc:spChg>
        <pc:spChg chg="mod ord">
          <ac:chgData name="Philip Charles" userId="S::philip.charles32@qmail.cuny.edu::5b6bf36c-cf24-44fa-8722-59884e7be61f" providerId="AD" clId="Web-{5A53325F-2AB6-402D-BB4A-55462FF4922B}" dt="2022-11-20T04:30:42.810" v="84" actId="20577"/>
          <ac:spMkLst>
            <pc:docMk/>
            <pc:sldMk cId="2964662154" sldId="259"/>
            <ac:spMk id="3" creationId="{F1B66653-312F-9A48-471B-65131205B1EE}"/>
          </ac:spMkLst>
        </pc:spChg>
      </pc:sldChg>
      <pc:sldChg chg="modSp new mod modClrScheme chgLayout">
        <pc:chgData name="Philip Charles" userId="S::philip.charles32@qmail.cuny.edu::5b6bf36c-cf24-44fa-8722-59884e7be61f" providerId="AD" clId="Web-{5A53325F-2AB6-402D-BB4A-55462FF4922B}" dt="2022-11-20T04:33:25.393" v="145" actId="20577"/>
        <pc:sldMkLst>
          <pc:docMk/>
          <pc:sldMk cId="947354302" sldId="260"/>
        </pc:sldMkLst>
        <pc:spChg chg="mod ord">
          <ac:chgData name="Philip Charles" userId="S::philip.charles32@qmail.cuny.edu::5b6bf36c-cf24-44fa-8722-59884e7be61f" providerId="AD" clId="Web-{5A53325F-2AB6-402D-BB4A-55462FF4922B}" dt="2022-11-20T04:31:08.248" v="88" actId="20577"/>
          <ac:spMkLst>
            <pc:docMk/>
            <pc:sldMk cId="947354302" sldId="260"/>
            <ac:spMk id="2" creationId="{98DFCA29-512B-7F05-A193-B7CBCDCD6408}"/>
          </ac:spMkLst>
        </pc:spChg>
        <pc:spChg chg="mod ord">
          <ac:chgData name="Philip Charles" userId="S::philip.charles32@qmail.cuny.edu::5b6bf36c-cf24-44fa-8722-59884e7be61f" providerId="AD" clId="Web-{5A53325F-2AB6-402D-BB4A-55462FF4922B}" dt="2022-11-20T04:33:25.393" v="145" actId="20577"/>
          <ac:spMkLst>
            <pc:docMk/>
            <pc:sldMk cId="947354302" sldId="260"/>
            <ac:spMk id="3" creationId="{6697ABF8-FB58-13A7-6BE3-8E2826294758}"/>
          </ac:spMkLst>
        </pc:spChg>
      </pc:sldChg>
      <pc:sldMasterChg chg="del delSldLayout">
        <pc:chgData name="Philip Charles" userId="S::philip.charles32@qmail.cuny.edu::5b6bf36c-cf24-44fa-8722-59884e7be61f" providerId="AD" clId="Web-{5A53325F-2AB6-402D-BB4A-55462FF4922B}" dt="2022-11-20T03:37:42.174" v="8"/>
        <pc:sldMasterMkLst>
          <pc:docMk/>
          <pc:sldMasterMk cId="2460954070" sldId="2147483660"/>
        </pc:sldMasterMkLst>
        <pc:sldLayoutChg chg="del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Philip Charles" userId="S::philip.charles32@qmail.cuny.edu::5b6bf36c-cf24-44fa-8722-59884e7be61f" providerId="AD" clId="Web-{5A53325F-2AB6-402D-BB4A-55462FF4922B}" dt="2022-11-20T03:37:42.174" v="8"/>
        <pc:sldMasterMkLst>
          <pc:docMk/>
          <pc:sldMasterMk cId="628000439" sldId="2147483672"/>
        </pc:sldMasterMkLst>
        <pc:sldLayoutChg chg="add mod replId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628000439" sldId="2147483672"/>
            <pc:sldLayoutMk cId="1604728694" sldId="2147483673"/>
          </pc:sldLayoutMkLst>
        </pc:sldLayoutChg>
        <pc:sldLayoutChg chg="add mod replId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628000439" sldId="2147483672"/>
            <pc:sldLayoutMk cId="2283357827" sldId="2147483674"/>
          </pc:sldLayoutMkLst>
        </pc:sldLayoutChg>
        <pc:sldLayoutChg chg="add mod replId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628000439" sldId="2147483672"/>
            <pc:sldLayoutMk cId="3760998333" sldId="2147483675"/>
          </pc:sldLayoutMkLst>
        </pc:sldLayoutChg>
        <pc:sldLayoutChg chg="add mod replId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628000439" sldId="2147483672"/>
            <pc:sldLayoutMk cId="279905606" sldId="2147483676"/>
          </pc:sldLayoutMkLst>
        </pc:sldLayoutChg>
        <pc:sldLayoutChg chg="add mod replId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628000439" sldId="2147483672"/>
            <pc:sldLayoutMk cId="370999838" sldId="2147483677"/>
          </pc:sldLayoutMkLst>
        </pc:sldLayoutChg>
        <pc:sldLayoutChg chg="add mod replId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628000439" sldId="2147483672"/>
            <pc:sldLayoutMk cId="699988266" sldId="2147483678"/>
          </pc:sldLayoutMkLst>
        </pc:sldLayoutChg>
        <pc:sldLayoutChg chg="add mod replId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628000439" sldId="2147483672"/>
            <pc:sldLayoutMk cId="3080153909" sldId="2147483679"/>
          </pc:sldLayoutMkLst>
        </pc:sldLayoutChg>
        <pc:sldLayoutChg chg="add mod replId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628000439" sldId="2147483672"/>
            <pc:sldLayoutMk cId="2657817607" sldId="2147483680"/>
          </pc:sldLayoutMkLst>
        </pc:sldLayoutChg>
        <pc:sldLayoutChg chg="add mod replId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628000439" sldId="2147483672"/>
            <pc:sldLayoutMk cId="530843697" sldId="2147483681"/>
          </pc:sldLayoutMkLst>
        </pc:sldLayoutChg>
        <pc:sldLayoutChg chg="add mod replId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628000439" sldId="2147483672"/>
            <pc:sldLayoutMk cId="2854636221" sldId="2147483682"/>
          </pc:sldLayoutMkLst>
        </pc:sldLayoutChg>
        <pc:sldLayoutChg chg="add mod replId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628000439" sldId="2147483672"/>
            <pc:sldLayoutMk cId="978581559" sldId="2147483683"/>
          </pc:sldLayoutMkLst>
        </pc:sldLayoutChg>
        <pc:sldLayoutChg chg="add mod replId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628000439" sldId="2147483672"/>
            <pc:sldLayoutMk cId="3682984113" sldId="2147483684"/>
          </pc:sldLayoutMkLst>
        </pc:sldLayoutChg>
        <pc:sldLayoutChg chg="add mod replId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628000439" sldId="2147483672"/>
            <pc:sldLayoutMk cId="1283525776" sldId="2147483685"/>
          </pc:sldLayoutMkLst>
        </pc:sldLayoutChg>
        <pc:sldLayoutChg chg="add mod replId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628000439" sldId="2147483672"/>
            <pc:sldLayoutMk cId="3628946574" sldId="2147483686"/>
          </pc:sldLayoutMkLst>
        </pc:sldLayoutChg>
        <pc:sldLayoutChg chg="add mod replId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628000439" sldId="2147483672"/>
            <pc:sldLayoutMk cId="3529190725" sldId="2147483687"/>
          </pc:sldLayoutMkLst>
        </pc:sldLayoutChg>
        <pc:sldLayoutChg chg="add mod replId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628000439" sldId="2147483672"/>
            <pc:sldLayoutMk cId="1623674329" sldId="2147483688"/>
          </pc:sldLayoutMkLst>
        </pc:sldLayoutChg>
        <pc:sldLayoutChg chg="add mod replId">
          <pc:chgData name="Philip Charles" userId="S::philip.charles32@qmail.cuny.edu::5b6bf36c-cf24-44fa-8722-59884e7be61f" providerId="AD" clId="Web-{5A53325F-2AB6-402D-BB4A-55462FF4922B}" dt="2022-11-20T03:37:42.174" v="8"/>
          <pc:sldLayoutMkLst>
            <pc:docMk/>
            <pc:sldMasterMk cId="628000439" sldId="2147483672"/>
            <pc:sldLayoutMk cId="35590178" sldId="2147483689"/>
          </pc:sldLayoutMkLst>
        </pc:sldLayoutChg>
      </pc:sldMasterChg>
    </pc:docChg>
  </pc:docChgLst>
  <pc:docChgLst>
    <pc:chgData name="Philip Charles" userId="S::philip.charles32@qmail.cuny.edu::5b6bf36c-cf24-44fa-8722-59884e7be61f" providerId="AD" clId="Web-{3FB9D5C5-5880-EA96-E05F-66E8B8BD5EC5}"/>
    <pc:docChg chg="addSld modSld sldOrd">
      <pc:chgData name="Philip Charles" userId="S::philip.charles32@qmail.cuny.edu::5b6bf36c-cf24-44fa-8722-59884e7be61f" providerId="AD" clId="Web-{3FB9D5C5-5880-EA96-E05F-66E8B8BD5EC5}" dt="2022-11-20T23:00:27.828" v="640" actId="20577"/>
      <pc:docMkLst>
        <pc:docMk/>
      </pc:docMkLst>
      <pc:sldChg chg="modSp">
        <pc:chgData name="Philip Charles" userId="S::philip.charles32@qmail.cuny.edu::5b6bf36c-cf24-44fa-8722-59884e7be61f" providerId="AD" clId="Web-{3FB9D5C5-5880-EA96-E05F-66E8B8BD5EC5}" dt="2022-11-20T20:46:59.675" v="33" actId="20577"/>
        <pc:sldMkLst>
          <pc:docMk/>
          <pc:sldMk cId="1660636944" sldId="257"/>
        </pc:sldMkLst>
        <pc:spChg chg="mod">
          <ac:chgData name="Philip Charles" userId="S::philip.charles32@qmail.cuny.edu::5b6bf36c-cf24-44fa-8722-59884e7be61f" providerId="AD" clId="Web-{3FB9D5C5-5880-EA96-E05F-66E8B8BD5EC5}" dt="2022-11-20T20:46:59.675" v="33" actId="20577"/>
          <ac:spMkLst>
            <pc:docMk/>
            <pc:sldMk cId="1660636944" sldId="257"/>
            <ac:spMk id="3" creationId="{78785800-BF44-51D3-05E3-34C4A62C30C9}"/>
          </ac:spMkLst>
        </pc:spChg>
      </pc:sldChg>
      <pc:sldChg chg="modSp">
        <pc:chgData name="Philip Charles" userId="S::philip.charles32@qmail.cuny.edu::5b6bf36c-cf24-44fa-8722-59884e7be61f" providerId="AD" clId="Web-{3FB9D5C5-5880-EA96-E05F-66E8B8BD5EC5}" dt="2022-11-20T21:38:20.241" v="321" actId="20577"/>
        <pc:sldMkLst>
          <pc:docMk/>
          <pc:sldMk cId="142541417" sldId="258"/>
        </pc:sldMkLst>
        <pc:spChg chg="mod">
          <ac:chgData name="Philip Charles" userId="S::philip.charles32@qmail.cuny.edu::5b6bf36c-cf24-44fa-8722-59884e7be61f" providerId="AD" clId="Web-{3FB9D5C5-5880-EA96-E05F-66E8B8BD5EC5}" dt="2022-11-20T20:39:00.705" v="3" actId="20577"/>
          <ac:spMkLst>
            <pc:docMk/>
            <pc:sldMk cId="142541417" sldId="258"/>
            <ac:spMk id="2" creationId="{63DD482C-D306-5886-EFC0-BD576CB09E96}"/>
          </ac:spMkLst>
        </pc:spChg>
        <pc:spChg chg="mod">
          <ac:chgData name="Philip Charles" userId="S::philip.charles32@qmail.cuny.edu::5b6bf36c-cf24-44fa-8722-59884e7be61f" providerId="AD" clId="Web-{3FB9D5C5-5880-EA96-E05F-66E8B8BD5EC5}" dt="2022-11-20T21:38:20.241" v="321" actId="20577"/>
          <ac:spMkLst>
            <pc:docMk/>
            <pc:sldMk cId="142541417" sldId="258"/>
            <ac:spMk id="3" creationId="{5E1F4956-E7AF-9137-8FA1-463760813D06}"/>
          </ac:spMkLst>
        </pc:spChg>
      </pc:sldChg>
      <pc:sldChg chg="modSp">
        <pc:chgData name="Philip Charles" userId="S::philip.charles32@qmail.cuny.edu::5b6bf36c-cf24-44fa-8722-59884e7be61f" providerId="AD" clId="Web-{3FB9D5C5-5880-EA96-E05F-66E8B8BD5EC5}" dt="2022-11-20T21:53:01.384" v="344" actId="20577"/>
        <pc:sldMkLst>
          <pc:docMk/>
          <pc:sldMk cId="2964662154" sldId="259"/>
        </pc:sldMkLst>
        <pc:spChg chg="mod">
          <ac:chgData name="Philip Charles" userId="S::philip.charles32@qmail.cuny.edu::5b6bf36c-cf24-44fa-8722-59884e7be61f" providerId="AD" clId="Web-{3FB9D5C5-5880-EA96-E05F-66E8B8BD5EC5}" dt="2022-11-20T21:48:46.818" v="328" actId="20577"/>
          <ac:spMkLst>
            <pc:docMk/>
            <pc:sldMk cId="2964662154" sldId="259"/>
            <ac:spMk id="2" creationId="{3E113FF1-0BD4-44DD-36A5-4A77292855E4}"/>
          </ac:spMkLst>
        </pc:spChg>
        <pc:spChg chg="mod">
          <ac:chgData name="Philip Charles" userId="S::philip.charles32@qmail.cuny.edu::5b6bf36c-cf24-44fa-8722-59884e7be61f" providerId="AD" clId="Web-{3FB9D5C5-5880-EA96-E05F-66E8B8BD5EC5}" dt="2022-11-20T21:53:01.384" v="344" actId="20577"/>
          <ac:spMkLst>
            <pc:docMk/>
            <pc:sldMk cId="2964662154" sldId="259"/>
            <ac:spMk id="3" creationId="{F1B66653-312F-9A48-471B-65131205B1EE}"/>
          </ac:spMkLst>
        </pc:spChg>
      </pc:sldChg>
      <pc:sldChg chg="modSp">
        <pc:chgData name="Philip Charles" userId="S::philip.charles32@qmail.cuny.edu::5b6bf36c-cf24-44fa-8722-59884e7be61f" providerId="AD" clId="Web-{3FB9D5C5-5880-EA96-E05F-66E8B8BD5EC5}" dt="2022-11-20T22:47:24.239" v="632" actId="20577"/>
        <pc:sldMkLst>
          <pc:docMk/>
          <pc:sldMk cId="947354302" sldId="260"/>
        </pc:sldMkLst>
        <pc:spChg chg="mod">
          <ac:chgData name="Philip Charles" userId="S::philip.charles32@qmail.cuny.edu::5b6bf36c-cf24-44fa-8722-59884e7be61f" providerId="AD" clId="Web-{3FB9D5C5-5880-EA96-E05F-66E8B8BD5EC5}" dt="2022-11-20T22:47:24.239" v="632" actId="20577"/>
          <ac:spMkLst>
            <pc:docMk/>
            <pc:sldMk cId="947354302" sldId="260"/>
            <ac:spMk id="3" creationId="{6697ABF8-FB58-13A7-6BE3-8E2826294758}"/>
          </ac:spMkLst>
        </pc:spChg>
      </pc:sldChg>
      <pc:sldChg chg="modSp new ord">
        <pc:chgData name="Philip Charles" userId="S::philip.charles32@qmail.cuny.edu::5b6bf36c-cf24-44fa-8722-59884e7be61f" providerId="AD" clId="Web-{3FB9D5C5-5880-EA96-E05F-66E8B8BD5EC5}" dt="2022-11-20T23:00:27.828" v="640" actId="20577"/>
        <pc:sldMkLst>
          <pc:docMk/>
          <pc:sldMk cId="2305841577" sldId="261"/>
        </pc:sldMkLst>
        <pc:spChg chg="mod">
          <ac:chgData name="Philip Charles" userId="S::philip.charles32@qmail.cuny.edu::5b6bf36c-cf24-44fa-8722-59884e7be61f" providerId="AD" clId="Web-{3FB9D5C5-5880-EA96-E05F-66E8B8BD5EC5}" dt="2022-11-20T22:22:40.427" v="397" actId="20577"/>
          <ac:spMkLst>
            <pc:docMk/>
            <pc:sldMk cId="2305841577" sldId="261"/>
            <ac:spMk id="2" creationId="{D840E4F5-58F7-9DE5-88A8-3DB5CE79F4BC}"/>
          </ac:spMkLst>
        </pc:spChg>
        <pc:spChg chg="mod">
          <ac:chgData name="Philip Charles" userId="S::philip.charles32@qmail.cuny.edu::5b6bf36c-cf24-44fa-8722-59884e7be61f" providerId="AD" clId="Web-{3FB9D5C5-5880-EA96-E05F-66E8B8BD5EC5}" dt="2022-11-20T23:00:27.828" v="640" actId="20577"/>
          <ac:spMkLst>
            <pc:docMk/>
            <pc:sldMk cId="2305841577" sldId="261"/>
            <ac:spMk id="3" creationId="{77BF79CB-A20E-E626-48F1-951A1700E279}"/>
          </ac:spMkLst>
        </pc:spChg>
      </pc:sldChg>
      <pc:sldChg chg="modSp new">
        <pc:chgData name="Philip Charles" userId="S::philip.charles32@qmail.cuny.edu::5b6bf36c-cf24-44fa-8722-59884e7be61f" providerId="AD" clId="Web-{3FB9D5C5-5880-EA96-E05F-66E8B8BD5EC5}" dt="2022-11-20T22:34:08.681" v="573" actId="20577"/>
        <pc:sldMkLst>
          <pc:docMk/>
          <pc:sldMk cId="611718052" sldId="262"/>
        </pc:sldMkLst>
        <pc:spChg chg="mod">
          <ac:chgData name="Philip Charles" userId="S::philip.charles32@qmail.cuny.edu::5b6bf36c-cf24-44fa-8722-59884e7be61f" providerId="AD" clId="Web-{3FB9D5C5-5880-EA96-E05F-66E8B8BD5EC5}" dt="2022-11-20T22:22:53.365" v="404" actId="20577"/>
          <ac:spMkLst>
            <pc:docMk/>
            <pc:sldMk cId="611718052" sldId="262"/>
            <ac:spMk id="2" creationId="{BD1D4FF2-4E58-89A5-0D39-24483E2B1B6A}"/>
          </ac:spMkLst>
        </pc:spChg>
        <pc:spChg chg="mod">
          <ac:chgData name="Philip Charles" userId="S::philip.charles32@qmail.cuny.edu::5b6bf36c-cf24-44fa-8722-59884e7be61f" providerId="AD" clId="Web-{3FB9D5C5-5880-EA96-E05F-66E8B8BD5EC5}" dt="2022-11-20T22:34:08.681" v="573" actId="20577"/>
          <ac:spMkLst>
            <pc:docMk/>
            <pc:sldMk cId="611718052" sldId="262"/>
            <ac:spMk id="3" creationId="{621547CF-65FB-DF2E-E8D6-792A661ADDB3}"/>
          </ac:spMkLst>
        </pc:spChg>
      </pc:sldChg>
    </pc:docChg>
  </pc:docChgLst>
  <pc:docChgLst>
    <pc:chgData name="Philip Charles" userId="S::philip.charles32@qmail.cuny.edu::5b6bf36c-cf24-44fa-8722-59884e7be61f" providerId="AD" clId="Web-{32ABFAF4-CA54-E16C-A158-095892D149F6}"/>
    <pc:docChg chg="modSld">
      <pc:chgData name="Philip Charles" userId="S::philip.charles32@qmail.cuny.edu::5b6bf36c-cf24-44fa-8722-59884e7be61f" providerId="AD" clId="Web-{32ABFAF4-CA54-E16C-A158-095892D149F6}" dt="2022-11-21T04:01:53.434" v="5" actId="20577"/>
      <pc:docMkLst>
        <pc:docMk/>
      </pc:docMkLst>
      <pc:sldChg chg="modSp">
        <pc:chgData name="Philip Charles" userId="S::philip.charles32@qmail.cuny.edu::5b6bf36c-cf24-44fa-8722-59884e7be61f" providerId="AD" clId="Web-{32ABFAF4-CA54-E16C-A158-095892D149F6}" dt="2022-11-21T04:01:53.434" v="5" actId="20577"/>
        <pc:sldMkLst>
          <pc:docMk/>
          <pc:sldMk cId="2305841577" sldId="261"/>
        </pc:sldMkLst>
        <pc:spChg chg="mod">
          <ac:chgData name="Philip Charles" userId="S::philip.charles32@qmail.cuny.edu::5b6bf36c-cf24-44fa-8722-59884e7be61f" providerId="AD" clId="Web-{32ABFAF4-CA54-E16C-A158-095892D149F6}" dt="2022-11-21T04:01:53.434" v="5" actId="20577"/>
          <ac:spMkLst>
            <pc:docMk/>
            <pc:sldMk cId="2305841577" sldId="261"/>
            <ac:spMk id="3" creationId="{77BF79CB-A20E-E626-48F1-951A1700E2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2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3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81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2984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25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46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90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74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5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9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8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5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1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4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00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3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group 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3159-4876-11E1-23BC-529892F8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5800-BF44-51D3-05E3-34C4A62C3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Discuss requirements for the project</a:t>
            </a:r>
          </a:p>
          <a:p>
            <a:pPr>
              <a:buClr>
                <a:srgbClr val="8AD0D6"/>
              </a:buClr>
            </a:pPr>
            <a:r>
              <a:rPr lang="en-US" dirty="0"/>
              <a:t>Discuss the approach we will take for the project</a:t>
            </a:r>
          </a:p>
          <a:p>
            <a:pPr>
              <a:buClr>
                <a:srgbClr val="8AD0D6"/>
              </a:buClr>
            </a:pPr>
            <a:r>
              <a:rPr lang="en-US" dirty="0"/>
              <a:t>Initiate Database Design</a:t>
            </a:r>
          </a:p>
          <a:p>
            <a:pPr>
              <a:buClr>
                <a:srgbClr val="8AD0D6"/>
              </a:buClr>
            </a:pPr>
            <a:r>
              <a:rPr lang="en-US" dirty="0"/>
              <a:t>Allocate task for each group member</a:t>
            </a:r>
          </a:p>
          <a:p>
            <a:pPr>
              <a:buClr>
                <a:srgbClr val="8AD0D6"/>
              </a:buClr>
            </a:pPr>
            <a:r>
              <a:rPr lang="en-US" dirty="0"/>
              <a:t>Agenda for Next Week's meeting</a:t>
            </a:r>
          </a:p>
        </p:txBody>
      </p:sp>
    </p:spTree>
    <p:extLst>
      <p:ext uri="{BB962C8B-B14F-4D97-AF65-F5344CB8AC3E}">
        <p14:creationId xmlns:p14="http://schemas.microsoft.com/office/powerpoint/2010/main" val="166063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482C-D306-5886-EFC0-BD576CB0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Requirements for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4956-E7AF-9137-8FA1-463760813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j-lt"/>
                <a:cs typeface="+mj-lt"/>
              </a:rPr>
              <a:t>Project management tracking documents 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Database model using SQLDBM (CDM, LDM, PDM)</a:t>
            </a:r>
          </a:p>
          <a:p>
            <a:pPr>
              <a:buClr>
                <a:srgbClr val="8AD0D6"/>
              </a:buClr>
            </a:pPr>
            <a:r>
              <a:rPr lang="en-US" dirty="0"/>
              <a:t>Create Stored Procedures </a:t>
            </a:r>
            <a:r>
              <a:rPr lang="en-US" dirty="0" err="1"/>
              <a:t>Process.usp_TrackWorkflow</a:t>
            </a:r>
            <a:r>
              <a:rPr lang="en-US" dirty="0"/>
              <a:t> and </a:t>
            </a:r>
            <a:r>
              <a:rPr lang="en-US" dirty="0" err="1"/>
              <a:t>Process.usp_ShowWorkflowSteps</a:t>
            </a:r>
            <a:r>
              <a:rPr lang="en-US" dirty="0"/>
              <a:t> in addition to individual stored procedures </a:t>
            </a:r>
          </a:p>
          <a:p>
            <a:pPr>
              <a:buClr>
                <a:srgbClr val="8AD0D6"/>
              </a:buClr>
            </a:pPr>
            <a:r>
              <a:rPr lang="en-US" dirty="0"/>
              <a:t>Create tables </a:t>
            </a:r>
            <a:r>
              <a:rPr lang="en-US" dirty="0" err="1"/>
              <a:t>Process.WorkflowSteps</a:t>
            </a:r>
            <a:r>
              <a:rPr lang="en-US" dirty="0"/>
              <a:t> and </a:t>
            </a:r>
            <a:r>
              <a:rPr lang="en-US" dirty="0" err="1"/>
              <a:t>DbSecurity.UserAuthorization</a:t>
            </a:r>
            <a:r>
              <a:rPr lang="en-US" dirty="0"/>
              <a:t> in addition to individual tables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Create schema names that segregate the tables into sub-systems of the design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Creating UDT for one or more application columns in the database. All columns must be based upon a UDT link in the </a:t>
            </a:r>
            <a:r>
              <a:rPr lang="en-US" dirty="0" err="1">
                <a:ea typeface="+mj-lt"/>
                <a:cs typeface="+mj-lt"/>
              </a:rPr>
              <a:t>Northwinds</a:t>
            </a:r>
            <a:r>
              <a:rPr lang="en-US" dirty="0">
                <a:ea typeface="+mj-lt"/>
                <a:cs typeface="+mj-lt"/>
              </a:rPr>
              <a:t> Database. Demonstrate how the UDT is being reused.</a:t>
            </a: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3FF1-0BD4-44DD-36A5-4A772928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Requirements for the project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6653-312F-9A48-471B-65131205B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7999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SQL DOC</a:t>
            </a:r>
            <a:endParaRPr lang="en-US"/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Voice annotation describing the work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JDBC class library to execute the two stored procedures: </a:t>
            </a:r>
          </a:p>
          <a:p>
            <a:pPr marL="457200" lvl="1" indent="-342900">
              <a:buClr>
                <a:srgbClr val="8AD0D6"/>
              </a:buClr>
              <a:buAutoNum type="arabicPeriod"/>
            </a:pPr>
            <a:r>
              <a:rPr lang="en-US" dirty="0">
                <a:ea typeface="+mj-lt"/>
                <a:cs typeface="+mj-lt"/>
              </a:rPr>
              <a:t> Project3LoadQueensCourseSchedule </a:t>
            </a:r>
          </a:p>
          <a:p>
            <a:pPr marL="457200" lvl="1" indent="-342900">
              <a:buClr>
                <a:srgbClr val="8AD0D6"/>
              </a:buClr>
              <a:buAutoNum type="arabicPeriod"/>
            </a:pP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Process.usp_ShowWorkFlowSteps</a:t>
            </a:r>
            <a:r>
              <a:rPr lang="en-US" dirty="0">
                <a:ea typeface="+mj-lt"/>
                <a:cs typeface="+mj-lt"/>
              </a:rPr>
              <a:t> and load the output into </a:t>
            </a:r>
            <a:r>
              <a:rPr lang="en-US" dirty="0" err="1">
                <a:ea typeface="+mj-lt"/>
                <a:cs typeface="+mj-lt"/>
              </a:rPr>
              <a:t>JTable</a:t>
            </a:r>
            <a:r>
              <a:rPr lang="en-US" dirty="0">
                <a:ea typeface="+mj-lt"/>
                <a:cs typeface="+mj-lt"/>
              </a:rPr>
              <a:t> for presentation in the video</a:t>
            </a:r>
            <a:endParaRPr lang="en-US"/>
          </a:p>
          <a:p>
            <a:pPr marL="457200" lvl="1" indent="-342900">
              <a:buClr>
                <a:srgbClr val="8AD0D6"/>
              </a:buClr>
              <a:buAutoNum type="arabicPeriod"/>
            </a:pPr>
            <a:r>
              <a:rPr lang="en-US" dirty="0">
                <a:ea typeface="+mj-lt"/>
                <a:cs typeface="+mj-lt"/>
              </a:rPr>
              <a:t>Show the analysis “Create queries with propositions that support your design decisions” and load the output into </a:t>
            </a:r>
            <a:r>
              <a:rPr lang="en-US" dirty="0" err="1">
                <a:ea typeface="+mj-lt"/>
                <a:cs typeface="+mj-lt"/>
              </a:rPr>
              <a:t>JTable</a:t>
            </a:r>
            <a:r>
              <a:rPr lang="en-US" dirty="0">
                <a:ea typeface="+mj-lt"/>
                <a:cs typeface="+mj-lt"/>
              </a:rPr>
              <a:t> for presentation in the video</a:t>
            </a:r>
          </a:p>
          <a:p>
            <a:pPr marL="0" indent="0">
              <a:buClr>
                <a:srgbClr val="8AD0D6"/>
              </a:buClr>
              <a:buNone/>
            </a:pPr>
            <a:endParaRPr lang="en-US" dirty="0">
              <a:ea typeface="+mj-lt"/>
              <a:cs typeface="+mj-lt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466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4FF2-4E58-89A5-0D39-24483E2B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47CF-65FB-DF2E-E8D6-792A661A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Work on the database design </a:t>
            </a:r>
          </a:p>
          <a:p>
            <a:pPr lvl="1" indent="-342900">
              <a:buClr>
                <a:srgbClr val="8AD0D6"/>
              </a:buClr>
              <a:buAutoNum type="arabicPeriod"/>
            </a:pPr>
            <a:r>
              <a:rPr lang="en-US" dirty="0">
                <a:ea typeface="+mj-lt"/>
                <a:cs typeface="+mj-lt"/>
              </a:rPr>
              <a:t>Data Modeling</a:t>
            </a:r>
          </a:p>
          <a:p>
            <a:pPr lvl="1" indent="-342900">
              <a:buClr>
                <a:srgbClr val="8AD0D6"/>
              </a:buClr>
              <a:buAutoNum type="arabicPeriod"/>
            </a:pPr>
            <a:r>
              <a:rPr lang="en-US" dirty="0"/>
              <a:t>Normalization</a:t>
            </a:r>
          </a:p>
          <a:p>
            <a:pPr lvl="1" indent="-342900">
              <a:buClr>
                <a:srgbClr val="8AD0D6"/>
              </a:buClr>
              <a:buAutoNum type="arabicPeriod"/>
            </a:pPr>
            <a:r>
              <a:rPr lang="en-US" dirty="0"/>
              <a:t>Data integrity</a:t>
            </a:r>
          </a:p>
          <a:p>
            <a:pPr>
              <a:buClr>
                <a:srgbClr val="8AD0D6"/>
              </a:buClr>
            </a:pPr>
            <a:r>
              <a:rPr lang="en-US" dirty="0"/>
              <a:t>Project Workflow</a:t>
            </a:r>
          </a:p>
          <a:p>
            <a:pPr lvl="1" indent="-342900">
              <a:buClr>
                <a:srgbClr val="8AD0D6"/>
              </a:buClr>
              <a:buAutoNum type="arabicPeriod"/>
            </a:pPr>
            <a:r>
              <a:rPr lang="en-US" dirty="0"/>
              <a:t>Complete individual/assigned  stored procedures</a:t>
            </a:r>
          </a:p>
          <a:p>
            <a:pPr lvl="1" indent="-342900">
              <a:buClr>
                <a:srgbClr val="8AD0D6"/>
              </a:buClr>
              <a:buAutoNum type="arabicPeriod"/>
            </a:pPr>
            <a:r>
              <a:rPr lang="en-US" dirty="0"/>
              <a:t>Complete queries that support your design</a:t>
            </a:r>
          </a:p>
          <a:p>
            <a:pPr indent="-342900">
              <a:buClr>
                <a:srgbClr val="8AD0D6"/>
              </a:buClr>
            </a:pPr>
            <a:r>
              <a:rPr lang="en-US" dirty="0"/>
              <a:t>Presentation</a:t>
            </a:r>
          </a:p>
          <a:p>
            <a:pPr lvl="1" indent="-342900">
              <a:buClr>
                <a:srgbClr val="8AD0D6"/>
              </a:buClr>
              <a:buAutoNum type="arabicPeriod"/>
            </a:pPr>
            <a:r>
              <a:rPr lang="en-US" dirty="0" err="1"/>
              <a:t>Powerpoint</a:t>
            </a:r>
          </a:p>
          <a:p>
            <a:pPr lvl="1">
              <a:buClr>
                <a:srgbClr val="8AD0D6"/>
              </a:buClr>
              <a:buAutoNum type="arabicPeriod"/>
            </a:pPr>
            <a:r>
              <a:rPr lang="en-US" dirty="0"/>
              <a:t>JDBC</a:t>
            </a:r>
          </a:p>
          <a:p>
            <a:pPr>
              <a:buClr>
                <a:srgbClr val="8AD0D6"/>
              </a:buClr>
            </a:pPr>
            <a:r>
              <a:rPr lang="en-US" dirty="0"/>
              <a:t>Submission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1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CA29-512B-7F05-A193-B7CBCDCD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Task for each group member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ABF8-FB58-13A7-6BE3-8E2826294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Philip Charles (data modeling, Department table, Instructor Table)</a:t>
            </a:r>
          </a:p>
          <a:p>
            <a:pPr>
              <a:buClr>
                <a:srgbClr val="8AD0D6"/>
              </a:buClr>
            </a:pPr>
            <a:r>
              <a:rPr lang="en-US" dirty="0"/>
              <a:t>Sean Ogle ( Course Table)</a:t>
            </a:r>
          </a:p>
          <a:p>
            <a:pPr>
              <a:buClr>
                <a:srgbClr val="8AD0D6"/>
              </a:buClr>
            </a:pPr>
            <a:r>
              <a:rPr lang="en-US" dirty="0"/>
              <a:t>Samiha Aktar (Mode of Instruction Table)</a:t>
            </a:r>
          </a:p>
          <a:p>
            <a:pPr>
              <a:buClr>
                <a:srgbClr val="8AD0D6"/>
              </a:buClr>
            </a:pPr>
            <a:r>
              <a:rPr lang="en-US" dirty="0"/>
              <a:t>Jasmine Kim (Class Table)</a:t>
            </a:r>
          </a:p>
          <a:p>
            <a:pPr>
              <a:buClr>
                <a:srgbClr val="8AD0D6"/>
              </a:buClr>
            </a:pPr>
            <a:r>
              <a:rPr lang="en-US" dirty="0"/>
              <a:t>Ryan Mohammed (Project Tracking documents, Building Table </a:t>
            </a:r>
          </a:p>
          <a:p>
            <a:pPr>
              <a:buClr>
                <a:srgbClr val="8AD0D6"/>
              </a:buClr>
            </a:pPr>
            <a:r>
              <a:rPr lang="en-US" dirty="0"/>
              <a:t>Oliver Vidal (Location Table)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5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E4F5-58F7-9DE5-88A8-3DB5CE79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by next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F79CB-A20E-E626-48F1-951A1700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Next Meeting Sunday 27 9:00pm</a:t>
            </a:r>
          </a:p>
          <a:p>
            <a:pPr>
              <a:buClr>
                <a:srgbClr val="8AD0D6"/>
              </a:buClr>
            </a:pPr>
            <a:r>
              <a:rPr lang="en-US" dirty="0"/>
              <a:t>Create individual Stored Procedures and Tables </a:t>
            </a:r>
          </a:p>
          <a:p>
            <a:pPr>
              <a:buClr>
                <a:srgbClr val="8AD0D6"/>
              </a:buClr>
            </a:pPr>
            <a:r>
              <a:rPr lang="en-US" dirty="0"/>
              <a:t>Third Normal form</a:t>
            </a:r>
          </a:p>
          <a:p>
            <a:pPr>
              <a:buClr>
                <a:srgbClr val="8AD0D6"/>
              </a:buClr>
            </a:pPr>
            <a:r>
              <a:rPr lang="en-US" dirty="0"/>
              <a:t>Add table Constraints</a:t>
            </a:r>
          </a:p>
          <a:p>
            <a:pPr>
              <a:buClr>
                <a:srgbClr val="8AD0D6"/>
              </a:buClr>
            </a:pPr>
            <a:r>
              <a:rPr lang="en-US" dirty="0"/>
              <a:t>Columns are atomic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41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Project 3 </vt:lpstr>
      <vt:lpstr>Agenda </vt:lpstr>
      <vt:lpstr>Requirements for the project</vt:lpstr>
      <vt:lpstr>Requirements for the project (cont.)</vt:lpstr>
      <vt:lpstr>Project Approach</vt:lpstr>
      <vt:lpstr>Task for each group member</vt:lpstr>
      <vt:lpstr>Due by next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272</cp:revision>
  <dcterms:created xsi:type="dcterms:W3CDTF">2022-11-20T03:37:11Z</dcterms:created>
  <dcterms:modified xsi:type="dcterms:W3CDTF">2022-11-21T04:01:56Z</dcterms:modified>
</cp:coreProperties>
</file>