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CD37A-84EF-B4F2-E006-4DAB6C457396}" v="15" dt="2022-12-04T17:59:32.492"/>
    <p1510:client id="{A2B6E9BC-A211-5147-E3E5-13B1D2C94295}" v="32" dt="2022-12-03T08:06:24.253"/>
    <p1510:client id="{DB7F740A-11E9-4B1D-9980-A9C0CF684373}" v="130" dt="2022-12-03T07:3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Charles" userId="S::philip.charles32@qmail.cuny.edu::5b6bf36c-cf24-44fa-8722-59884e7be61f" providerId="AD" clId="Web-{A2B6E9BC-A211-5147-E3E5-13B1D2C94295}"/>
    <pc:docChg chg="modSld">
      <pc:chgData name="Philip Charles" userId="S::philip.charles32@qmail.cuny.edu::5b6bf36c-cf24-44fa-8722-59884e7be61f" providerId="AD" clId="Web-{A2B6E9BC-A211-5147-E3E5-13B1D2C94295}" dt="2022-12-03T08:06:22.441" v="25" actId="20577"/>
      <pc:docMkLst>
        <pc:docMk/>
      </pc:docMkLst>
      <pc:sldChg chg="addSp delSp modSp">
        <pc:chgData name="Philip Charles" userId="S::philip.charles32@qmail.cuny.edu::5b6bf36c-cf24-44fa-8722-59884e7be61f" providerId="AD" clId="Web-{A2B6E9BC-A211-5147-E3E5-13B1D2C94295}" dt="2022-12-03T08:06:22.441" v="25" actId="20577"/>
        <pc:sldMkLst>
          <pc:docMk/>
          <pc:sldMk cId="4247953896" sldId="262"/>
        </pc:sldMkLst>
        <pc:spChg chg="mod">
          <ac:chgData name="Philip Charles" userId="S::philip.charles32@qmail.cuny.edu::5b6bf36c-cf24-44fa-8722-59884e7be61f" providerId="AD" clId="Web-{A2B6E9BC-A211-5147-E3E5-13B1D2C94295}" dt="2022-12-03T08:06:22.441" v="25" actId="20577"/>
          <ac:spMkLst>
            <pc:docMk/>
            <pc:sldMk cId="4247953896" sldId="262"/>
            <ac:spMk id="2" creationId="{389D9122-B895-62F8-7B92-6E92364066AD}"/>
          </ac:spMkLst>
        </pc:spChg>
        <pc:spChg chg="del">
          <ac:chgData name="Philip Charles" userId="S::philip.charles32@qmail.cuny.edu::5b6bf36c-cf24-44fa-8722-59884e7be61f" providerId="AD" clId="Web-{A2B6E9BC-A211-5147-E3E5-13B1D2C94295}" dt="2022-12-03T08:05:04.923" v="0"/>
          <ac:spMkLst>
            <pc:docMk/>
            <pc:sldMk cId="4247953896" sldId="262"/>
            <ac:spMk id="3" creationId="{0F41A49C-92AB-9786-0D83-8D798B4FD8D0}"/>
          </ac:spMkLst>
        </pc:spChg>
        <pc:picChg chg="add mod ord">
          <ac:chgData name="Philip Charles" userId="S::philip.charles32@qmail.cuny.edu::5b6bf36c-cf24-44fa-8722-59884e7be61f" providerId="AD" clId="Web-{A2B6E9BC-A211-5147-E3E5-13B1D2C94295}" dt="2022-12-03T08:05:14.876" v="6" actId="14100"/>
          <ac:picMkLst>
            <pc:docMk/>
            <pc:sldMk cId="4247953896" sldId="262"/>
            <ac:picMk id="4" creationId="{2673A1A3-3A11-1F2F-B20E-A1DE00D465BD}"/>
          </ac:picMkLst>
        </pc:picChg>
      </pc:sldChg>
      <pc:sldChg chg="addSp delSp modSp">
        <pc:chgData name="Philip Charles" userId="S::philip.charles32@qmail.cuny.edu::5b6bf36c-cf24-44fa-8722-59884e7be61f" providerId="AD" clId="Web-{A2B6E9BC-A211-5147-E3E5-13B1D2C94295}" dt="2022-12-03T08:06:19.816" v="24" actId="20577"/>
        <pc:sldMkLst>
          <pc:docMk/>
          <pc:sldMk cId="3995444362" sldId="263"/>
        </pc:sldMkLst>
        <pc:spChg chg="mod">
          <ac:chgData name="Philip Charles" userId="S::philip.charles32@qmail.cuny.edu::5b6bf36c-cf24-44fa-8722-59884e7be61f" providerId="AD" clId="Web-{A2B6E9BC-A211-5147-E3E5-13B1D2C94295}" dt="2022-12-03T08:06:19.816" v="24" actId="20577"/>
          <ac:spMkLst>
            <pc:docMk/>
            <pc:sldMk cId="3995444362" sldId="263"/>
            <ac:spMk id="2" creationId="{322426AB-6D9D-9C22-148B-538284AACCD0}"/>
          </ac:spMkLst>
        </pc:spChg>
        <pc:spChg chg="del">
          <ac:chgData name="Philip Charles" userId="S::philip.charles32@qmail.cuny.edu::5b6bf36c-cf24-44fa-8722-59884e7be61f" providerId="AD" clId="Web-{A2B6E9BC-A211-5147-E3E5-13B1D2C94295}" dt="2022-12-03T08:05:25.470" v="7"/>
          <ac:spMkLst>
            <pc:docMk/>
            <pc:sldMk cId="3995444362" sldId="263"/>
            <ac:spMk id="3" creationId="{B17659A1-6C50-28AF-8402-5FED43AFE50D}"/>
          </ac:spMkLst>
        </pc:spChg>
        <pc:picChg chg="add mod ord">
          <ac:chgData name="Philip Charles" userId="S::philip.charles32@qmail.cuny.edu::5b6bf36c-cf24-44fa-8722-59884e7be61f" providerId="AD" clId="Web-{A2B6E9BC-A211-5147-E3E5-13B1D2C94295}" dt="2022-12-03T08:05:31.549" v="9" actId="14100"/>
          <ac:picMkLst>
            <pc:docMk/>
            <pc:sldMk cId="3995444362" sldId="263"/>
            <ac:picMk id="4" creationId="{565514E3-2962-D2F4-B6F3-E2DD335195D2}"/>
          </ac:picMkLst>
        </pc:picChg>
      </pc:sldChg>
      <pc:sldChg chg="addSp delSp modSp">
        <pc:chgData name="Philip Charles" userId="S::philip.charles32@qmail.cuny.edu::5b6bf36c-cf24-44fa-8722-59884e7be61f" providerId="AD" clId="Web-{A2B6E9BC-A211-5147-E3E5-13B1D2C94295}" dt="2022-12-03T08:06:13.128" v="22" actId="20577"/>
        <pc:sldMkLst>
          <pc:docMk/>
          <pc:sldMk cId="253724357" sldId="264"/>
        </pc:sldMkLst>
        <pc:spChg chg="mod">
          <ac:chgData name="Philip Charles" userId="S::philip.charles32@qmail.cuny.edu::5b6bf36c-cf24-44fa-8722-59884e7be61f" providerId="AD" clId="Web-{A2B6E9BC-A211-5147-E3E5-13B1D2C94295}" dt="2022-12-03T08:06:13.128" v="22" actId="20577"/>
          <ac:spMkLst>
            <pc:docMk/>
            <pc:sldMk cId="253724357" sldId="264"/>
            <ac:spMk id="2" creationId="{BB9DA766-6EDE-F3A9-2919-4FB9DF8D5F8A}"/>
          </ac:spMkLst>
        </pc:spChg>
        <pc:spChg chg="del">
          <ac:chgData name="Philip Charles" userId="S::philip.charles32@qmail.cuny.edu::5b6bf36c-cf24-44fa-8722-59884e7be61f" providerId="AD" clId="Web-{A2B6E9BC-A211-5147-E3E5-13B1D2C94295}" dt="2022-12-03T08:05:42.174" v="10"/>
          <ac:spMkLst>
            <pc:docMk/>
            <pc:sldMk cId="253724357" sldId="264"/>
            <ac:spMk id="3" creationId="{A06065DD-489A-EECB-85D6-ED7D96FF8598}"/>
          </ac:spMkLst>
        </pc:spChg>
        <pc:picChg chg="add mod ord">
          <ac:chgData name="Philip Charles" userId="S::philip.charles32@qmail.cuny.edu::5b6bf36c-cf24-44fa-8722-59884e7be61f" providerId="AD" clId="Web-{A2B6E9BC-A211-5147-E3E5-13B1D2C94295}" dt="2022-12-03T08:05:46.127" v="12" actId="14100"/>
          <ac:picMkLst>
            <pc:docMk/>
            <pc:sldMk cId="253724357" sldId="264"/>
            <ac:picMk id="4" creationId="{AD7830E7-02AB-4053-3C63-FC7F79DA4A61}"/>
          </ac:picMkLst>
        </pc:picChg>
      </pc:sldChg>
    </pc:docChg>
  </pc:docChgLst>
  <pc:docChgLst>
    <pc:chgData name="Philip Charles" userId="S::philip.charles32@qmail.cuny.edu::5b6bf36c-cf24-44fa-8722-59884e7be61f" providerId="AD" clId="Web-{23FCD37A-84EF-B4F2-E006-4DAB6C457396}"/>
    <pc:docChg chg="modSld">
      <pc:chgData name="Philip Charles" userId="S::philip.charles32@qmail.cuny.edu::5b6bf36c-cf24-44fa-8722-59884e7be61f" providerId="AD" clId="Web-{23FCD37A-84EF-B4F2-E006-4DAB6C457396}" dt="2022-12-04T17:59:32.492" v="14" actId="20577"/>
      <pc:docMkLst>
        <pc:docMk/>
      </pc:docMkLst>
      <pc:sldChg chg="modSp">
        <pc:chgData name="Philip Charles" userId="S::philip.charles32@qmail.cuny.edu::5b6bf36c-cf24-44fa-8722-59884e7be61f" providerId="AD" clId="Web-{23FCD37A-84EF-B4F2-E006-4DAB6C457396}" dt="2022-12-04T17:59:32.492" v="14" actId="20577"/>
        <pc:sldMkLst>
          <pc:docMk/>
          <pc:sldMk cId="3337266349" sldId="257"/>
        </pc:sldMkLst>
        <pc:spChg chg="mod">
          <ac:chgData name="Philip Charles" userId="S::philip.charles32@qmail.cuny.edu::5b6bf36c-cf24-44fa-8722-59884e7be61f" providerId="AD" clId="Web-{23FCD37A-84EF-B4F2-E006-4DAB6C457396}" dt="2022-12-04T17:59:32.492" v="14" actId="20577"/>
          <ac:spMkLst>
            <pc:docMk/>
            <pc:sldMk cId="3337266349" sldId="257"/>
            <ac:spMk id="3" creationId="{570537EA-1B1C-529B-8BAE-FA351B6EA807}"/>
          </ac:spMkLst>
        </pc:spChg>
      </pc:sldChg>
    </pc:docChg>
  </pc:docChgLst>
  <pc:docChgLst>
    <pc:chgData name="Philip Charles" userId="S::philip.charles32@qmail.cuny.edu::5b6bf36c-cf24-44fa-8722-59884e7be61f" providerId="AD" clId="Web-{DB7F740A-11E9-4B1D-9980-A9C0CF684373}"/>
    <pc:docChg chg="addSld delSld modSld sldOrd addMainMaster delMainMaster">
      <pc:chgData name="Philip Charles" userId="S::philip.charles32@qmail.cuny.edu::5b6bf36c-cf24-44fa-8722-59884e7be61f" providerId="AD" clId="Web-{DB7F740A-11E9-4B1D-9980-A9C0CF684373}" dt="2022-12-03T07:39:41.788" v="121" actId="20577"/>
      <pc:docMkLst>
        <pc:docMk/>
      </pc:docMkLst>
      <pc:sldChg chg="modSp mod modClrScheme chgLayout">
        <pc:chgData name="Philip Charles" userId="S::philip.charles32@qmail.cuny.edu::5b6bf36c-cf24-44fa-8722-59884e7be61f" providerId="AD" clId="Web-{DB7F740A-11E9-4B1D-9980-A9C0CF684373}" dt="2022-12-03T07:21:58.828" v="11" actId="20577"/>
        <pc:sldMkLst>
          <pc:docMk/>
          <pc:sldMk cId="109857222" sldId="256"/>
        </pc:sldMkLst>
        <pc:spChg chg="mod ord">
          <ac:chgData name="Philip Charles" userId="S::philip.charles32@qmail.cuny.edu::5b6bf36c-cf24-44fa-8722-59884e7be61f" providerId="AD" clId="Web-{DB7F740A-11E9-4B1D-9980-A9C0CF684373}" dt="2022-12-03T07:21:54.09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hilip Charles" userId="S::philip.charles32@qmail.cuny.edu::5b6bf36c-cf24-44fa-8722-59884e7be61f" providerId="AD" clId="Web-{DB7F740A-11E9-4B1D-9980-A9C0CF684373}" dt="2022-12-03T07:21:58.828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hilip Charles" userId="S::philip.charles32@qmail.cuny.edu::5b6bf36c-cf24-44fa-8722-59884e7be61f" providerId="AD" clId="Web-{DB7F740A-11E9-4B1D-9980-A9C0CF684373}" dt="2022-12-03T07:28:25.989" v="37" actId="20577"/>
        <pc:sldMkLst>
          <pc:docMk/>
          <pc:sldMk cId="3337266349" sldId="257"/>
        </pc:sldMkLst>
        <pc:spChg chg="mod">
          <ac:chgData name="Philip Charles" userId="S::philip.charles32@qmail.cuny.edu::5b6bf36c-cf24-44fa-8722-59884e7be61f" providerId="AD" clId="Web-{DB7F740A-11E9-4B1D-9980-A9C0CF684373}" dt="2022-12-03T07:22:24.172" v="18" actId="20577"/>
          <ac:spMkLst>
            <pc:docMk/>
            <pc:sldMk cId="3337266349" sldId="257"/>
            <ac:spMk id="2" creationId="{BC5DBFD4-8C94-B760-E8A6-5A3ADC6A1711}"/>
          </ac:spMkLst>
        </pc:spChg>
        <pc:spChg chg="mod">
          <ac:chgData name="Philip Charles" userId="S::philip.charles32@qmail.cuny.edu::5b6bf36c-cf24-44fa-8722-59884e7be61f" providerId="AD" clId="Web-{DB7F740A-11E9-4B1D-9980-A9C0CF684373}" dt="2022-12-03T07:28:25.989" v="37" actId="20577"/>
          <ac:spMkLst>
            <pc:docMk/>
            <pc:sldMk cId="3337266349" sldId="257"/>
            <ac:spMk id="3" creationId="{570537EA-1B1C-529B-8BAE-FA351B6EA807}"/>
          </ac:spMkLst>
        </pc:spChg>
      </pc:sldChg>
      <pc:sldChg chg="modSp new ord">
        <pc:chgData name="Philip Charles" userId="S::philip.charles32@qmail.cuny.edu::5b6bf36c-cf24-44fa-8722-59884e7be61f" providerId="AD" clId="Web-{DB7F740A-11E9-4B1D-9980-A9C0CF684373}" dt="2022-12-03T07:39:41.788" v="121" actId="20577"/>
        <pc:sldMkLst>
          <pc:docMk/>
          <pc:sldMk cId="4002843963" sldId="258"/>
        </pc:sldMkLst>
        <pc:spChg chg="mod">
          <ac:chgData name="Philip Charles" userId="S::philip.charles32@qmail.cuny.edu::5b6bf36c-cf24-44fa-8722-59884e7be61f" providerId="AD" clId="Web-{DB7F740A-11E9-4B1D-9980-A9C0CF684373}" dt="2022-12-03T07:22:51.095" v="20" actId="20577"/>
          <ac:spMkLst>
            <pc:docMk/>
            <pc:sldMk cId="4002843963" sldId="258"/>
            <ac:spMk id="2" creationId="{AE270A40-78A8-B992-908A-F50194E0B918}"/>
          </ac:spMkLst>
        </pc:spChg>
        <pc:spChg chg="mod">
          <ac:chgData name="Philip Charles" userId="S::philip.charles32@qmail.cuny.edu::5b6bf36c-cf24-44fa-8722-59884e7be61f" providerId="AD" clId="Web-{DB7F740A-11E9-4B1D-9980-A9C0CF684373}" dt="2022-12-03T07:39:41.788" v="121" actId="20577"/>
          <ac:spMkLst>
            <pc:docMk/>
            <pc:sldMk cId="4002843963" sldId="258"/>
            <ac:spMk id="3" creationId="{BC754795-18E6-8ACF-813C-004782D60EDE}"/>
          </ac:spMkLst>
        </pc:spChg>
      </pc:sldChg>
      <pc:sldChg chg="new del">
        <pc:chgData name="Philip Charles" userId="S::philip.charles32@qmail.cuny.edu::5b6bf36c-cf24-44fa-8722-59884e7be61f" providerId="AD" clId="Web-{DB7F740A-11E9-4B1D-9980-A9C0CF684373}" dt="2022-12-03T07:39:27.397" v="112"/>
        <pc:sldMkLst>
          <pc:docMk/>
          <pc:sldMk cId="348826329" sldId="259"/>
        </pc:sldMkLst>
      </pc:sldChg>
      <pc:sldChg chg="new del">
        <pc:chgData name="Philip Charles" userId="S::philip.charles32@qmail.cuny.edu::5b6bf36c-cf24-44fa-8722-59884e7be61f" providerId="AD" clId="Web-{DB7F740A-11E9-4B1D-9980-A9C0CF684373}" dt="2022-12-03T07:39:28.475" v="113"/>
        <pc:sldMkLst>
          <pc:docMk/>
          <pc:sldMk cId="3791380921" sldId="260"/>
        </pc:sldMkLst>
      </pc:sldChg>
      <pc:sldChg chg="modSp new ord">
        <pc:chgData name="Philip Charles" userId="S::philip.charles32@qmail.cuny.edu::5b6bf36c-cf24-44fa-8722-59884e7be61f" providerId="AD" clId="Web-{DB7F740A-11E9-4B1D-9980-A9C0CF684373}" dt="2022-12-03T07:35:33.184" v="93" actId="20577"/>
        <pc:sldMkLst>
          <pc:docMk/>
          <pc:sldMk cId="1411825648" sldId="261"/>
        </pc:sldMkLst>
        <pc:spChg chg="mod">
          <ac:chgData name="Philip Charles" userId="S::philip.charles32@qmail.cuny.edu::5b6bf36c-cf24-44fa-8722-59884e7be61f" providerId="AD" clId="Web-{DB7F740A-11E9-4B1D-9980-A9C0CF684373}" dt="2022-12-03T07:23:28.753" v="31" actId="20577"/>
          <ac:spMkLst>
            <pc:docMk/>
            <pc:sldMk cId="1411825648" sldId="261"/>
            <ac:spMk id="2" creationId="{F4ED149C-0041-D455-24B1-2E68111E27B3}"/>
          </ac:spMkLst>
        </pc:spChg>
        <pc:spChg chg="mod">
          <ac:chgData name="Philip Charles" userId="S::philip.charles32@qmail.cuny.edu::5b6bf36c-cf24-44fa-8722-59884e7be61f" providerId="AD" clId="Web-{DB7F740A-11E9-4B1D-9980-A9C0CF684373}" dt="2022-12-03T07:35:33.184" v="93" actId="20577"/>
          <ac:spMkLst>
            <pc:docMk/>
            <pc:sldMk cId="1411825648" sldId="261"/>
            <ac:spMk id="3" creationId="{82D692DE-D1DD-EDE5-FAB4-C02C5B88A8F3}"/>
          </ac:spMkLst>
        </pc:spChg>
      </pc:sldChg>
      <pc:sldChg chg="new">
        <pc:chgData name="Philip Charles" userId="S::philip.charles32@qmail.cuny.edu::5b6bf36c-cf24-44fa-8722-59884e7be61f" providerId="AD" clId="Web-{DB7F740A-11E9-4B1D-9980-A9C0CF684373}" dt="2022-12-03T07:31:41.862" v="38"/>
        <pc:sldMkLst>
          <pc:docMk/>
          <pc:sldMk cId="4247953896" sldId="262"/>
        </pc:sldMkLst>
      </pc:sldChg>
      <pc:sldChg chg="new">
        <pc:chgData name="Philip Charles" userId="S::philip.charles32@qmail.cuny.edu::5b6bf36c-cf24-44fa-8722-59884e7be61f" providerId="AD" clId="Web-{DB7F740A-11E9-4B1D-9980-A9C0CF684373}" dt="2022-12-03T07:31:44.627" v="40"/>
        <pc:sldMkLst>
          <pc:docMk/>
          <pc:sldMk cId="3995444362" sldId="263"/>
        </pc:sldMkLst>
      </pc:sldChg>
      <pc:sldChg chg="new">
        <pc:chgData name="Philip Charles" userId="S::philip.charles32@qmail.cuny.edu::5b6bf36c-cf24-44fa-8722-59884e7be61f" providerId="AD" clId="Web-{DB7F740A-11E9-4B1D-9980-A9C0CF684373}" dt="2022-12-03T07:31:46.065" v="41"/>
        <pc:sldMkLst>
          <pc:docMk/>
          <pc:sldMk cId="253724357" sldId="264"/>
        </pc:sldMkLst>
      </pc:sldChg>
      <pc:sldMasterChg chg="del delSldLayout">
        <pc:chgData name="Philip Charles" userId="S::philip.charles32@qmail.cuny.edu::5b6bf36c-cf24-44fa-8722-59884e7be61f" providerId="AD" clId="Web-{DB7F740A-11E9-4B1D-9980-A9C0CF684373}" dt="2022-12-03T07:21:39.686" v="0"/>
        <pc:sldMasterMkLst>
          <pc:docMk/>
          <pc:sldMasterMk cId="2460954070" sldId="2147483660"/>
        </pc:sldMasterMkLst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hilip Charles" userId="S::philip.charles32@qmail.cuny.edu::5b6bf36c-cf24-44fa-8722-59884e7be61f" providerId="AD" clId="Web-{DB7F740A-11E9-4B1D-9980-A9C0CF684373}" dt="2022-12-03T07:21:39.686" v="0"/>
        <pc:sldMasterMkLst>
          <pc:docMk/>
          <pc:sldMasterMk cId="590287146" sldId="2147483672"/>
        </pc:sldMasterMkLst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1559324662" sldId="2147483673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1510836917" sldId="2147483674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462473294" sldId="2147483675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3810402394" sldId="2147483676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165495392" sldId="2147483677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206166008" sldId="2147483678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182591208" sldId="2147483679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567561876" sldId="2147483680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1912918472" sldId="2147483681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3344348615" sldId="2147483682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3529401993" sldId="2147483683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561813569" sldId="2147483684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3158430122" sldId="2147483685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304776481" sldId="2147483686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1282543034" sldId="2147483687"/>
          </pc:sldLayoutMkLst>
        </pc:sldLayoutChg>
        <pc:sldLayoutChg chg="add mod replId">
          <pc:chgData name="Philip Charles" userId="S::philip.charles32@qmail.cuny.edu::5b6bf36c-cf24-44fa-8722-59884e7be61f" providerId="AD" clId="Web-{DB7F740A-11E9-4B1D-9980-A9C0CF684373}" dt="2022-12-03T07:21:39.686" v="0"/>
          <pc:sldLayoutMkLst>
            <pc:docMk/>
            <pc:sldMasterMk cId="590287146" sldId="2147483672"/>
            <pc:sldLayoutMk cId="255679041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40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1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43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BFD4-8C94-B760-E8A6-5A3ADC6A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37EA-1B1C-529B-8BAE-FA351B6E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Conceptual Data Model (CDM) that explains the entities and relationships.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Logical Data Model (LDM) that explains all of the required attributes that fully describe their entity which are required to be maintained by the application. </a:t>
            </a:r>
          </a:p>
          <a:p>
            <a:r>
              <a:rPr lang="en-US" dirty="0">
                <a:ea typeface="+mn-lt"/>
                <a:cs typeface="+mn-lt"/>
              </a:rPr>
              <a:t>Physical Data Model (PDM) that explains all of the Tables and foreign keys with their cardinality. 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Isolate table and foreign key relationships in subject areas.</a:t>
            </a:r>
          </a:p>
          <a:p>
            <a:pPr marL="80010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Show the User Defined Datatypes as part of the PDM.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122-B895-62F8-7B92-6E92364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673A1A3-3A11-1F2F-B20E-A1DE00D4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693" y="2839875"/>
            <a:ext cx="7700512" cy="3098319"/>
          </a:xfrm>
        </p:spPr>
      </p:pic>
    </p:spTree>
    <p:extLst>
      <p:ext uri="{BB962C8B-B14F-4D97-AF65-F5344CB8AC3E}">
        <p14:creationId xmlns:p14="http://schemas.microsoft.com/office/powerpoint/2010/main" val="42479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6AB-6D9D-9C22-148B-538284A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5514E3-2962-D2F4-B6F3-E2DD3351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67" y="2133600"/>
            <a:ext cx="8605712" cy="3777622"/>
          </a:xfrm>
        </p:spPr>
      </p:pic>
    </p:spTree>
    <p:extLst>
      <p:ext uri="{BB962C8B-B14F-4D97-AF65-F5344CB8AC3E}">
        <p14:creationId xmlns:p14="http://schemas.microsoft.com/office/powerpoint/2010/main" val="399544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A766-6EDE-F3A9-2919-4FB9DF8D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PDM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7830E7-02AB-4053-3C63-FC7F79DA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883" y="2133600"/>
            <a:ext cx="8575680" cy="3777622"/>
          </a:xfrm>
        </p:spPr>
      </p:pic>
    </p:spTree>
    <p:extLst>
      <p:ext uri="{BB962C8B-B14F-4D97-AF65-F5344CB8AC3E}">
        <p14:creationId xmlns:p14="http://schemas.microsoft.com/office/powerpoint/2010/main" val="25372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149C-0041-D455-24B1-2E68111E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92DE-D1DD-EDE5-FAB4-C02C5B88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Drop Foreign Keys &gt; Truncate Tables &gt; Load Individual  Tables &gt; Add </a:t>
            </a:r>
            <a:r>
              <a:rPr lang="en-US" dirty="0" err="1"/>
              <a:t>ForeinKeys</a:t>
            </a:r>
            <a:r>
              <a:rPr lang="en-US" dirty="0"/>
              <a:t> </a:t>
            </a:r>
          </a:p>
          <a:p>
            <a:r>
              <a:rPr lang="en-US" dirty="0"/>
              <a:t>SSMS 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1182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0A40-78A8-B992-908A-F50194E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4795-18E6-8ACF-813C-004782D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Create queries with propositions</a:t>
            </a:r>
            <a:r>
              <a:rPr lang="en-US" b="1" dirty="0">
                <a:ea typeface="+mn-lt"/>
                <a:cs typeface="+mn-lt"/>
              </a:rPr>
              <a:t> that support your design decisions</a:t>
            </a:r>
            <a:r>
              <a:rPr lang="en-US" dirty="0">
                <a:ea typeface="+mn-lt"/>
                <a:cs typeface="+mn-lt"/>
              </a:rPr>
              <a:t> (2 per person) and load the output into </a:t>
            </a:r>
            <a:r>
              <a:rPr lang="en-US" dirty="0" err="1">
                <a:ea typeface="+mn-lt"/>
                <a:cs typeface="+mn-lt"/>
              </a:rPr>
              <a:t>JTable</a:t>
            </a:r>
            <a:r>
              <a:rPr lang="en-US" dirty="0">
                <a:ea typeface="+mn-lt"/>
                <a:cs typeface="+mn-lt"/>
              </a:rPr>
              <a:t> for presentation in the video </a:t>
            </a:r>
          </a:p>
          <a:p>
            <a:r>
              <a:rPr lang="en-US" dirty="0">
                <a:ea typeface="+mn-lt"/>
                <a:cs typeface="+mn-lt"/>
              </a:rPr>
              <a:t>Project3.LoadQueensCourseSchedule</a:t>
            </a:r>
          </a:p>
          <a:p>
            <a:r>
              <a:rPr lang="en-US" dirty="0" err="1">
                <a:ea typeface="+mn-lt"/>
                <a:cs typeface="+mn-lt"/>
              </a:rPr>
              <a:t>Process.usp_ShowWorkflowSteps</a:t>
            </a:r>
            <a:r>
              <a:rPr lang="en-US" dirty="0">
                <a:ea typeface="+mn-lt"/>
                <a:cs typeface="+mn-lt"/>
              </a:rPr>
              <a:t> and load the output into </a:t>
            </a:r>
            <a:r>
              <a:rPr lang="en-US" dirty="0" err="1">
                <a:ea typeface="+mn-lt"/>
                <a:cs typeface="+mn-lt"/>
              </a:rPr>
              <a:t>JTable</a:t>
            </a:r>
            <a:r>
              <a:rPr lang="en-US" dirty="0">
                <a:ea typeface="+mn-lt"/>
                <a:cs typeface="+mn-lt"/>
              </a:rPr>
              <a:t> for presentation in the video</a:t>
            </a:r>
          </a:p>
          <a:p>
            <a:r>
              <a:rPr lang="en-US" dirty="0"/>
              <a:t>Eclipse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028439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Meeting 2</vt:lpstr>
      <vt:lpstr>Data Model</vt:lpstr>
      <vt:lpstr>CDM</vt:lpstr>
      <vt:lpstr>LDM</vt:lpstr>
      <vt:lpstr>PDM</vt:lpstr>
      <vt:lpstr>Workflow</vt:lpstr>
      <vt:lpstr>JDBC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2022-12-03T07:21:11Z</dcterms:created>
  <dcterms:modified xsi:type="dcterms:W3CDTF">2022-12-04T17:59:37Z</dcterms:modified>
</cp:coreProperties>
</file>