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2BDB-1158-46CA-B036-700A99B9797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7CFA-07FB-4D19-8B01-2B3B9004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0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201-3EB7-B892-951B-5738DB6C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600" y="-297276"/>
            <a:ext cx="7620000" cy="1436110"/>
          </a:xfrm>
        </p:spPr>
        <p:txBody>
          <a:bodyPr/>
          <a:lstStyle/>
          <a:p>
            <a:r>
              <a:rPr lang="en-US" dirty="0"/>
              <a:t>WHO IS THE GOAT?</a:t>
            </a:r>
          </a:p>
        </p:txBody>
      </p:sp>
      <p:pic>
        <p:nvPicPr>
          <p:cNvPr id="1026" name="Picture 2" descr="How many NBA rings did Kobe Bryant win with the Lakers?">
            <a:extLst>
              <a:ext uri="{FF2B5EF4-FFF2-40B4-BE49-F238E27FC236}">
                <a16:creationId xmlns:a16="http://schemas.microsoft.com/office/drawing/2014/main" id="{EE9D180B-F9CA-4EF1-7E6B-8AA04108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110"/>
            <a:ext cx="4147127" cy="27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7578A-9ECD-CA2F-9691-0A1F6881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737" y1="64904" x2="66255" y2="80288"/>
                        <a14:foregroundMark x1="66255" y1="80288" x2="84774" y2="69231"/>
                        <a14:foregroundMark x1="84774" y1="69231" x2="72016" y2="46635"/>
                        <a14:foregroundMark x1="76232" y1="29784" x2="79835" y2="15385"/>
                        <a14:foregroundMark x1="72016" y1="46635" x2="74361" y2="37262"/>
                        <a14:foregroundMark x1="79835" y1="15385" x2="89712" y2="10577"/>
                        <a14:foregroundMark x1="37449" y1="80769" x2="37449" y2="80769"/>
                        <a14:foregroundMark x1="41975" y1="81731" x2="41975" y2="81731"/>
                        <a14:foregroundMark x1="41975" y1="81250" x2="32922" y2="75481"/>
                        <a14:backgroundMark x1="77778" y1="32692" x2="74897" y2="34615"/>
                        <a14:backgroundMark x1="77366" y1="30288" x2="74897" y2="37500"/>
                        <a14:backgroundMark x1="75309" y1="38462" x2="69547" y2="36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12" y="4110883"/>
            <a:ext cx="2314575" cy="1981200"/>
          </a:xfrm>
          <a:prstGeom prst="rect">
            <a:avLst/>
          </a:prstGeom>
        </p:spPr>
      </p:pic>
      <p:pic>
        <p:nvPicPr>
          <p:cNvPr id="1030" name="Picture 6" descr="LeBron James called 'coward' and 'fake person' for mocking Kyle Rittenhouse  crying | Marca">
            <a:extLst>
              <a:ext uri="{FF2B5EF4-FFF2-40B4-BE49-F238E27FC236}">
                <a16:creationId xmlns:a16="http://schemas.microsoft.com/office/drawing/2014/main" id="{E31E0D23-C127-B917-519A-8C2C00A3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11" y="3761039"/>
            <a:ext cx="3898577" cy="29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7FEE1-E87C-3AA1-3A82-F0D5B004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737" y1="64904" x2="66255" y2="80288"/>
                        <a14:foregroundMark x1="66255" y1="80288" x2="84774" y2="69231"/>
                        <a14:foregroundMark x1="84774" y1="69231" x2="72016" y2="46635"/>
                        <a14:foregroundMark x1="76232" y1="29784" x2="79835" y2="15385"/>
                        <a14:foregroundMark x1="72016" y1="46635" x2="74361" y2="37262"/>
                        <a14:foregroundMark x1="79835" y1="15385" x2="89712" y2="10577"/>
                        <a14:foregroundMark x1="37449" y1="80769" x2="37449" y2="80769"/>
                        <a14:foregroundMark x1="41975" y1="81731" x2="41975" y2="81731"/>
                        <a14:foregroundMark x1="41975" y1="81250" x2="32922" y2="75481"/>
                        <a14:backgroundMark x1="77778" y1="32692" x2="74897" y2="34615"/>
                        <a14:backgroundMark x1="77366" y1="30288" x2="74897" y2="37500"/>
                        <a14:backgroundMark x1="75309" y1="38462" x2="69547" y2="36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4875" y="3203511"/>
            <a:ext cx="2314575" cy="1981200"/>
          </a:xfrm>
          <a:prstGeom prst="rect">
            <a:avLst/>
          </a:prstGeom>
        </p:spPr>
      </p:pic>
      <p:pic>
        <p:nvPicPr>
          <p:cNvPr id="1032" name="Picture 8" descr="Michael Jordan Chicago Bulls 6 Rings 8x10 Photo - Etsy">
            <a:extLst>
              <a:ext uri="{FF2B5EF4-FFF2-40B4-BE49-F238E27FC236}">
                <a16:creationId xmlns:a16="http://schemas.microsoft.com/office/drawing/2014/main" id="{470DE397-09B9-2849-13AA-09244B31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38" y="812580"/>
            <a:ext cx="2848262" cy="228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3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764AB-83F5-4A9F-5E30-975888C7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-377622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GOAT BASED ON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DDCC-CAD7-1EEE-D18F-B4930157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188" y="3187844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MY 3 KPI’S, LEBRON IS THE GOAT BECAUSE HE LEADS IN 2 OF THE 3 KPI’S.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NBA Legends Critisize Lebron James For &quot;GOAT&quot; Comment!">
            <a:extLst>
              <a:ext uri="{FF2B5EF4-FFF2-40B4-BE49-F238E27FC236}">
                <a16:creationId xmlns:a16="http://schemas.microsoft.com/office/drawing/2014/main" id="{7E08C8D5-DFDB-28B7-D8EC-BE204735D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26500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6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764AB-83F5-4A9F-5E30-975888C7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-377622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GOAT BASED ON MY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DDCC-CAD7-1EEE-D18F-B4930157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188" y="3187844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KOBE IS MY GOAT. (I MAY BE BIASED BECAUSE MY NAME JACOBY IS DERIVED FROM MY PARENT’S FASCINATION WITH THE REAL GOAT KOBE “BEAN” BRYANT) 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Why KOBE BRYANT Is The GREATEST EVER! (GOAT Series 3/6) - YouTube">
            <a:extLst>
              <a:ext uri="{FF2B5EF4-FFF2-40B4-BE49-F238E27FC236}">
                <a16:creationId xmlns:a16="http://schemas.microsoft.com/office/drawing/2014/main" id="{0E155779-8B52-26B7-6C78-E043D032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9" y="1763403"/>
            <a:ext cx="4980154" cy="27888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4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3B21-902F-9059-C40B-8C56771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KPI’S TO DETERMINE THE GOAT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7343-281F-E7FA-F80F-7C5C9DC9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TRUE SHOOTING PERCENTAGE</a:t>
            </a:r>
          </a:p>
          <a:p>
            <a:pPr lvl="1"/>
            <a:r>
              <a:rPr lang="en-US" dirty="0"/>
              <a:t>TAKES INTO ACCOUNT ALL FIELD GOALS TAKEN.</a:t>
            </a:r>
          </a:p>
          <a:p>
            <a:pPr lvl="2"/>
            <a:r>
              <a:rPr lang="en-US" dirty="0"/>
              <a:t>FREE THROWS, 2 POINTERS, AND 3 POINTERS AGGREGATED INTO ONE PERCENTAGE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ASSISTS COMPARED TO TURNOVERS</a:t>
            </a:r>
          </a:p>
          <a:p>
            <a:pPr lvl="1"/>
            <a:r>
              <a:rPr lang="en-US" dirty="0"/>
              <a:t>THE GOAL IS TO HAVE TWICE AS MANY ASSISTS AS TURNOVERS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POINTS SCORED IN A GAME</a:t>
            </a:r>
          </a:p>
        </p:txBody>
      </p:sp>
    </p:spTree>
    <p:extLst>
      <p:ext uri="{BB962C8B-B14F-4D97-AF65-F5344CB8AC3E}">
        <p14:creationId xmlns:p14="http://schemas.microsoft.com/office/powerpoint/2010/main" val="319365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43B1-B145-7EF8-039B-CB6C9A04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7BB-A6D0-8083-B0E8-CE9CDD1D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ADVANCED STATS FOR THEIR WHOLE CAREER                </a:t>
            </a:r>
          </a:p>
          <a:p>
            <a:pPr lvl="1"/>
            <a:r>
              <a:rPr lang="en-US" dirty="0"/>
              <a:t>ADVANCED_STATS.CSV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GAME HIGH STATS FOR THEIR WHOLE CAREER</a:t>
            </a:r>
          </a:p>
          <a:p>
            <a:pPr lvl="1"/>
            <a:r>
              <a:rPr lang="en-US" dirty="0"/>
              <a:t>GAME_HIGHS_STATS.CSV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STATS FOR THEIR WHOLE CAREER</a:t>
            </a:r>
          </a:p>
          <a:p>
            <a:pPr lvl="1"/>
            <a:r>
              <a:rPr lang="en-US" dirty="0"/>
              <a:t>TOATALS_STATS.CSV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A3B3B-EFCC-BC3F-0600-75C4CA587981}"/>
              </a:ext>
            </a:extLst>
          </p:cNvPr>
          <p:cNvSpPr txBox="1"/>
          <p:nvPr/>
        </p:nvSpPr>
        <p:spPr>
          <a:xfrm>
            <a:off x="8164945" y="1311564"/>
            <a:ext cx="3805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THESE DATASETS ARE FROM JORDAN’S ROOKIE SEASON TO THE END OF 2018</a:t>
            </a:r>
          </a:p>
        </p:txBody>
      </p:sp>
    </p:spTree>
    <p:extLst>
      <p:ext uri="{BB962C8B-B14F-4D97-AF65-F5344CB8AC3E}">
        <p14:creationId xmlns:p14="http://schemas.microsoft.com/office/powerpoint/2010/main" val="748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933C-2DE6-6ACE-FDBF-8302DC21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84CA0-9171-8E0A-1E84-F2302656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0830"/>
            <a:ext cx="8067204" cy="27670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FEC80-DA96-D073-6A3D-B8642E510FB8}"/>
              </a:ext>
            </a:extLst>
          </p:cNvPr>
          <p:cNvSpPr txBox="1"/>
          <p:nvPr/>
        </p:nvSpPr>
        <p:spPr>
          <a:xfrm>
            <a:off x="1420586" y="4294414"/>
            <a:ext cx="993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SQLSCRIPT WILL HELP ME CREATE A CORRELATION WITH THE OTHER 3 DATA SETS BY CREATING A TABLE WITH A PRIMARY KEY.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BB0526-E285-2355-558A-0718E2F9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678" y="1200830"/>
            <a:ext cx="3899298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2A1F-64E0-DD57-D5BF-72D4B6BA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MANIUPULATION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6324-66F1-E690-1254-1F35D9A5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r>
              <a:rPr lang="en-US" dirty="0"/>
              <a:t>THESE 2 SCRIPTS EDIT ALL 3 OF THE OTHER DATASETS TO HAVE IDENTICAL COLUMNS ADDED (FOREIGN KEYS) THAT CORRESPOND TO THE PRIMARY KEY PREVIOUSLY CREATED IN THE PLAYERS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E781F-FB62-E908-106E-90A5A665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373"/>
            <a:ext cx="5219700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3E75D-03AB-C7A6-C359-5DAFFEEF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244373"/>
            <a:ext cx="6677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B21-7253-ED60-CDE9-F83F4535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04" y="0"/>
            <a:ext cx="10515600" cy="1325563"/>
          </a:xfrm>
        </p:spPr>
        <p:txBody>
          <a:bodyPr/>
          <a:lstStyle/>
          <a:p>
            <a:r>
              <a:rPr lang="en-US" dirty="0"/>
              <a:t>RESULTS OF DATA MANIPULATION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39E947-78D2-8B24-E482-D198C950F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43611"/>
              </p:ext>
            </p:extLst>
          </p:nvPr>
        </p:nvGraphicFramePr>
        <p:xfrm>
          <a:off x="170916" y="1825625"/>
          <a:ext cx="11182881" cy="47119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27627">
                  <a:extLst>
                    <a:ext uri="{9D8B030D-6E8A-4147-A177-3AD203B41FA5}">
                      <a16:colId xmlns:a16="http://schemas.microsoft.com/office/drawing/2014/main" val="2361570783"/>
                    </a:ext>
                  </a:extLst>
                </a:gridCol>
                <a:gridCol w="3727627">
                  <a:extLst>
                    <a:ext uri="{9D8B030D-6E8A-4147-A177-3AD203B41FA5}">
                      <a16:colId xmlns:a16="http://schemas.microsoft.com/office/drawing/2014/main" val="2746430899"/>
                    </a:ext>
                  </a:extLst>
                </a:gridCol>
                <a:gridCol w="3727627">
                  <a:extLst>
                    <a:ext uri="{9D8B030D-6E8A-4147-A177-3AD203B41FA5}">
                      <a16:colId xmlns:a16="http://schemas.microsoft.com/office/drawing/2014/main" val="3283192068"/>
                    </a:ext>
                  </a:extLst>
                </a:gridCol>
              </a:tblGrid>
              <a:tr h="117797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RESULT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78178"/>
                  </a:ext>
                </a:extLst>
              </a:tr>
              <a:tr h="1177977">
                <a:tc>
                  <a:txBody>
                    <a:bodyPr/>
                    <a:lstStyle/>
                    <a:p>
                      <a:r>
                        <a:rPr lang="en-US" dirty="0"/>
                        <a:t>        ADVANCED_STATS.CSV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PLAYER_ID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30826781"/>
                  </a:ext>
                </a:extLst>
              </a:tr>
              <a:tr h="1177977">
                <a:tc>
                  <a:txBody>
                    <a:bodyPr/>
                    <a:lstStyle/>
                    <a:p>
                      <a:r>
                        <a:rPr lang="en-US" dirty="0"/>
                        <a:t>      GAME_HIGHS_STATS.CSV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PLAYER_ID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49802"/>
                  </a:ext>
                </a:extLst>
              </a:tr>
              <a:tr h="117797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TOTALS_STATS.CSV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PLAYER_ID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0209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F9899D0-3024-3BF0-3F93-4CA9CEE8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4" y="3327952"/>
            <a:ext cx="2276475" cy="85362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A041C70-A188-2677-5A01-18A7430FE729}"/>
              </a:ext>
            </a:extLst>
          </p:cNvPr>
          <p:cNvSpPr/>
          <p:nvPr/>
        </p:nvSpPr>
        <p:spPr>
          <a:xfrm>
            <a:off x="4324172" y="3429000"/>
            <a:ext cx="2743200" cy="51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542A88-2652-584A-21D6-06E693BB9F64}"/>
              </a:ext>
            </a:extLst>
          </p:cNvPr>
          <p:cNvSpPr/>
          <p:nvPr/>
        </p:nvSpPr>
        <p:spPr>
          <a:xfrm>
            <a:off x="4324172" y="4540309"/>
            <a:ext cx="2743200" cy="51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A6693A-937D-DBB6-1F13-5F6BC9E11D77}"/>
              </a:ext>
            </a:extLst>
          </p:cNvPr>
          <p:cNvSpPr/>
          <p:nvPr/>
        </p:nvSpPr>
        <p:spPr>
          <a:xfrm>
            <a:off x="4324172" y="5651618"/>
            <a:ext cx="2743200" cy="51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6B654-3385-13DB-3CA6-17A73D3A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69" y="2999083"/>
            <a:ext cx="1888179" cy="1182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EA188F-8268-CFA8-CABD-44E08829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94" y="4477677"/>
            <a:ext cx="2128836" cy="799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3AE12E-5B5C-E497-EC51-CA564DE84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039" y="4209709"/>
            <a:ext cx="2128837" cy="11090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73FCCA-F278-D888-FA2E-71E0CDB1E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93" y="5686261"/>
            <a:ext cx="1888621" cy="8668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D2DE7B-0256-6E89-243A-FC27E2202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456" y="5373621"/>
            <a:ext cx="2234002" cy="11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4CB5-2D35-A7AF-D384-5BBEF337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CAREER TRUE SHOOTING PERCENTAGE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2174-23C7-803B-0643-E46B135E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32E0C-EEC5-6B75-75EB-EA8C9099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033"/>
            <a:ext cx="6762750" cy="2658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5350E-946A-5415-7D5B-6D8007CD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92" y="1295033"/>
            <a:ext cx="5459808" cy="2658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54B35-4816-6B12-7586-D7B68ADB04A3}"/>
              </a:ext>
            </a:extLst>
          </p:cNvPr>
          <p:cNvSpPr txBox="1"/>
          <p:nvPr/>
        </p:nvSpPr>
        <p:spPr>
          <a:xfrm>
            <a:off x="554182" y="4174836"/>
            <a:ext cx="11120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LEBRON HAS THE HIGHEST TRUE SHOOTING PERCENTAGE OF THE 3 PLAYERS.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TRUE SHOOTING PERCENTAGE IS A KPI BECAUSE THIS MEANS THAT THROUGHOUT THEIR CAREER, ON ANY GIVEN SHOT THEY TAKE THEY HAVE A 50%+ CHANCE OF SCORING.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8E6B-420C-70E7-C5B2-30D146E7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MAX POINTS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B2ED-9D52-60D1-1A2F-DCF2F1E73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376"/>
            <a:ext cx="8561213" cy="33337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E26ED-0512-7C4F-4595-7F5BB66F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32" y="1540043"/>
            <a:ext cx="3613968" cy="2181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86A62-F815-AF7A-0D78-B9D14607E9F5}"/>
              </a:ext>
            </a:extLst>
          </p:cNvPr>
          <p:cNvSpPr txBox="1"/>
          <p:nvPr/>
        </p:nvSpPr>
        <p:spPr>
          <a:xfrm>
            <a:off x="1117600" y="4784436"/>
            <a:ext cx="9568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KOBE HAS THE MOST POINT SCORED IN A SINGLE GAME BETWEEN THE 3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KEY PERFORMANCE INDICATOR FOR ME BECAUSE MY GOAT WILL HAVE THE MOST ABSURD NUMBER OF POINTS SCORED IN A SINGLE GAME. (BESIDES WILT OF COURSE)</a:t>
            </a:r>
          </a:p>
        </p:txBody>
      </p:sp>
    </p:spTree>
    <p:extLst>
      <p:ext uri="{BB962C8B-B14F-4D97-AF65-F5344CB8AC3E}">
        <p14:creationId xmlns:p14="http://schemas.microsoft.com/office/powerpoint/2010/main" val="11870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ECE5-0CF6-8ED6-DBE0-157BBB2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ASSISTS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B4CC-7865-DB6E-8EE2-4A57BFBC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C79FB-FA3D-9D42-E01C-55C034BD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252"/>
            <a:ext cx="4748464" cy="3058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D85EF-20CB-844D-27F9-E4508005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9830"/>
            <a:ext cx="5199001" cy="2175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26DFA3-476F-6901-4D19-D9607B4F2E20}"/>
              </a:ext>
            </a:extLst>
          </p:cNvPr>
          <p:cNvSpPr txBox="1"/>
          <p:nvPr/>
        </p:nvSpPr>
        <p:spPr>
          <a:xfrm>
            <a:off x="641684" y="4604084"/>
            <a:ext cx="111011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LEBRON HAS THE MOST SEASONS WHERE HE HAD MORE ASSISTS THAN 2X HIS TURNOVERS.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A KPI BECAUSE THE GOAT HAS TO BE A TEAM PLAYER AS WELL AS A GREAT INDIVIDUAL PLAYER. WHATS A BETTER WAY TO SHOW YOU ARE A TEAM PLAYER THAN TO HAVE DOUBLE YOUR TURNOVERS IN ASSISTS?</a:t>
            </a:r>
          </a:p>
        </p:txBody>
      </p:sp>
    </p:spTree>
    <p:extLst>
      <p:ext uri="{BB962C8B-B14F-4D97-AF65-F5344CB8AC3E}">
        <p14:creationId xmlns:p14="http://schemas.microsoft.com/office/powerpoint/2010/main" val="43325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419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WHO IS THE GOAT?</vt:lpstr>
      <vt:lpstr>3 KPI’S TO DETERMINE THE GOAT</vt:lpstr>
      <vt:lpstr>DATASETS                                           </vt:lpstr>
      <vt:lpstr>DATA MANIPULATION</vt:lpstr>
      <vt:lpstr>DATA MANIUPULATION CONT.</vt:lpstr>
      <vt:lpstr>RESULTS OF DATA MANIPULATION</vt:lpstr>
      <vt:lpstr>CAREER TRUE SHOOTING PERCENTAGE ASSESSMENT</vt:lpstr>
      <vt:lpstr>CAREER MAX POINTS ASSESSMENT</vt:lpstr>
      <vt:lpstr>CAREER ASSISTS ASSESSMENT</vt:lpstr>
      <vt:lpstr>GOAT BASED ON DATA ANALYSIS</vt:lpstr>
      <vt:lpstr>GOAT BASED ON MY OPINION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GOAT?</dc:title>
  <dc:creator>jdant</dc:creator>
  <cp:lastModifiedBy>jdant</cp:lastModifiedBy>
  <cp:revision>1</cp:revision>
  <dcterms:created xsi:type="dcterms:W3CDTF">2023-02-06T01:13:56Z</dcterms:created>
  <dcterms:modified xsi:type="dcterms:W3CDTF">2023-02-06T02:47:21Z</dcterms:modified>
</cp:coreProperties>
</file>