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6"/>
    <p:restoredTop sz="94643"/>
  </p:normalViewPr>
  <p:slideViewPr>
    <p:cSldViewPr snapToGrid="0" snapToObjects="1">
      <p:cViewPr>
        <p:scale>
          <a:sx n="84" d="100"/>
          <a:sy n="84" d="100"/>
        </p:scale>
        <p:origin x="4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16A14-DEC1-9640-9268-3F156913E1A6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91043CF-E7DE-EC42-9287-43D3843A62A6}">
      <dgm:prSet phldrT="[Texte]"/>
      <dgm:spPr/>
      <dgm:t>
        <a:bodyPr/>
        <a:lstStyle/>
        <a:p>
          <a:r>
            <a:rPr lang="fr-FR" smtClean="0"/>
            <a:t>Définition besoin client</a:t>
          </a:r>
          <a:endParaRPr lang="fr-FR" dirty="0"/>
        </a:p>
      </dgm:t>
    </dgm:pt>
    <dgm:pt modelId="{F446DF21-4752-B44B-9795-DE480D511843}" type="parTrans" cxnId="{907DC4B6-C932-EF47-BFC5-32656E9D6B65}">
      <dgm:prSet/>
      <dgm:spPr/>
      <dgm:t>
        <a:bodyPr/>
        <a:lstStyle/>
        <a:p>
          <a:endParaRPr lang="fr-FR"/>
        </a:p>
      </dgm:t>
    </dgm:pt>
    <dgm:pt modelId="{C27100F2-DE2C-AD44-8B57-FB80FDF0B7B8}" type="sibTrans" cxnId="{907DC4B6-C932-EF47-BFC5-32656E9D6B65}">
      <dgm:prSet/>
      <dgm:spPr/>
      <dgm:t>
        <a:bodyPr/>
        <a:lstStyle/>
        <a:p>
          <a:endParaRPr lang="fr-FR"/>
        </a:p>
      </dgm:t>
    </dgm:pt>
    <dgm:pt modelId="{D51C61A4-D13F-034A-8D9A-EF064E640A56}">
      <dgm:prSet phldrT="[Texte]"/>
      <dgm:spPr/>
      <dgm:t>
        <a:bodyPr/>
        <a:lstStyle/>
        <a:p>
          <a:r>
            <a:rPr lang="fr-FR" dirty="0" smtClean="0"/>
            <a:t>Section Admin</a:t>
          </a:r>
          <a:endParaRPr lang="fr-FR" dirty="0"/>
        </a:p>
      </dgm:t>
    </dgm:pt>
    <dgm:pt modelId="{D24F04F5-280E-7041-AE7D-B99C46C44D0C}" type="parTrans" cxnId="{991C5968-78DE-134C-B6D3-FF92F3FCAFCF}">
      <dgm:prSet/>
      <dgm:spPr/>
      <dgm:t>
        <a:bodyPr/>
        <a:lstStyle/>
        <a:p>
          <a:endParaRPr lang="fr-FR"/>
        </a:p>
      </dgm:t>
    </dgm:pt>
    <dgm:pt modelId="{64F5F28D-E363-1146-A469-FA5686AA465F}" type="sibTrans" cxnId="{991C5968-78DE-134C-B6D3-FF92F3FCAFCF}">
      <dgm:prSet/>
      <dgm:spPr/>
      <dgm:t>
        <a:bodyPr/>
        <a:lstStyle/>
        <a:p>
          <a:endParaRPr lang="fr-FR"/>
        </a:p>
      </dgm:t>
    </dgm:pt>
    <dgm:pt modelId="{E566380A-3386-4849-976A-23D7AE4EBD73}">
      <dgm:prSet/>
      <dgm:spPr/>
      <dgm:t>
        <a:bodyPr/>
        <a:lstStyle/>
        <a:p>
          <a:r>
            <a:rPr lang="fr-FR" smtClean="0"/>
            <a:t>Fonction</a:t>
          </a:r>
          <a:r>
            <a:rPr lang="fr-FR" baseline="0" smtClean="0"/>
            <a:t> </a:t>
          </a:r>
          <a:r>
            <a:rPr lang="fr-FR" baseline="0" dirty="0" smtClean="0"/>
            <a:t>avancées (calendrier, paiement,, </a:t>
          </a:r>
          <a:r>
            <a:rPr lang="mr-IN" baseline="0" dirty="0" smtClean="0"/>
            <a:t>…</a:t>
          </a:r>
          <a:r>
            <a:rPr lang="fr-FR" baseline="0" dirty="0" smtClean="0"/>
            <a:t>)</a:t>
          </a:r>
          <a:endParaRPr lang="fr-FR" dirty="0"/>
        </a:p>
      </dgm:t>
    </dgm:pt>
    <dgm:pt modelId="{25BB7B5D-84FF-7D41-AE91-E243F9AF4B64}" type="parTrans" cxnId="{3EA86301-D7E2-4F4F-98A5-1E361AEE7BE1}">
      <dgm:prSet/>
      <dgm:spPr/>
      <dgm:t>
        <a:bodyPr/>
        <a:lstStyle/>
        <a:p>
          <a:endParaRPr lang="fr-FR"/>
        </a:p>
      </dgm:t>
    </dgm:pt>
    <dgm:pt modelId="{0088BCBD-A918-6E4A-A8DC-B561AA25CF03}" type="sibTrans" cxnId="{3EA86301-D7E2-4F4F-98A5-1E361AEE7BE1}">
      <dgm:prSet/>
      <dgm:spPr/>
      <dgm:t>
        <a:bodyPr/>
        <a:lstStyle/>
        <a:p>
          <a:endParaRPr lang="fr-FR"/>
        </a:p>
      </dgm:t>
    </dgm:pt>
    <dgm:pt modelId="{023A3673-5860-0349-B6E4-0DE40273983F}">
      <dgm:prSet/>
      <dgm:spPr/>
      <dgm:t>
        <a:bodyPr/>
        <a:lstStyle/>
        <a:p>
          <a:r>
            <a:rPr lang="fr-FR" dirty="0" smtClean="0"/>
            <a:t>Finitions / Tests / production</a:t>
          </a:r>
          <a:endParaRPr lang="fr-FR" dirty="0"/>
        </a:p>
      </dgm:t>
    </dgm:pt>
    <dgm:pt modelId="{5C2B8C16-1CCD-5745-8FC2-8B56A37778F2}" type="parTrans" cxnId="{19BA394A-F57F-5A4B-AB68-6CF0298CA356}">
      <dgm:prSet/>
      <dgm:spPr/>
      <dgm:t>
        <a:bodyPr/>
        <a:lstStyle/>
        <a:p>
          <a:endParaRPr lang="fr-FR"/>
        </a:p>
      </dgm:t>
    </dgm:pt>
    <dgm:pt modelId="{DDAF841E-7E03-2844-BC4B-E0DC39710A06}" type="sibTrans" cxnId="{19BA394A-F57F-5A4B-AB68-6CF0298CA356}">
      <dgm:prSet/>
      <dgm:spPr/>
      <dgm:t>
        <a:bodyPr/>
        <a:lstStyle/>
        <a:p>
          <a:endParaRPr lang="fr-FR"/>
        </a:p>
      </dgm:t>
    </dgm:pt>
    <dgm:pt modelId="{B097E50E-26C2-394A-B5BB-205F79FD1559}">
      <dgm:prSet phldrT="[Texte]"/>
      <dgm:spPr/>
      <dgm:t>
        <a:bodyPr/>
        <a:lstStyle/>
        <a:p>
          <a:r>
            <a:rPr lang="fr-FR" dirty="0" smtClean="0"/>
            <a:t>Home page + </a:t>
          </a:r>
          <a:r>
            <a:rPr lang="fr-FR" dirty="0" err="1" smtClean="0"/>
            <a:t>templates</a:t>
          </a:r>
          <a:r>
            <a:rPr lang="fr-FR" dirty="0" smtClean="0"/>
            <a:t> (pages)</a:t>
          </a:r>
          <a:endParaRPr lang="fr-FR" dirty="0"/>
        </a:p>
      </dgm:t>
    </dgm:pt>
    <dgm:pt modelId="{8F6BB86B-C223-3D4B-9166-19CEC579C097}" type="parTrans" cxnId="{C3C8AEFD-FF60-284D-A1C8-E3BB58F23ACC}">
      <dgm:prSet/>
      <dgm:spPr/>
      <dgm:t>
        <a:bodyPr/>
        <a:lstStyle/>
        <a:p>
          <a:endParaRPr lang="fr-FR"/>
        </a:p>
      </dgm:t>
    </dgm:pt>
    <dgm:pt modelId="{23483641-126E-744A-98D0-232E07C92728}" type="sibTrans" cxnId="{C3C8AEFD-FF60-284D-A1C8-E3BB58F23ACC}">
      <dgm:prSet/>
      <dgm:spPr/>
      <dgm:t>
        <a:bodyPr/>
        <a:lstStyle/>
        <a:p>
          <a:endParaRPr lang="fr-FR"/>
        </a:p>
      </dgm:t>
    </dgm:pt>
    <dgm:pt modelId="{74570E27-018F-B940-BB51-50662FBE05FD}" type="pres">
      <dgm:prSet presAssocID="{B1516A14-DEC1-9640-9268-3F156913E1A6}" presName="Name0" presStyleCnt="0">
        <dgm:presLayoutVars>
          <dgm:dir/>
          <dgm:resizeHandles val="exact"/>
        </dgm:presLayoutVars>
      </dgm:prSet>
      <dgm:spPr/>
    </dgm:pt>
    <dgm:pt modelId="{30989058-1F46-C94D-8BD4-0AA29A7F8885}" type="pres">
      <dgm:prSet presAssocID="{291043CF-E7DE-EC42-9287-43D3843A62A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B7D3B-32FC-224E-82D5-9B5D74268CAC}" type="pres">
      <dgm:prSet presAssocID="{C27100F2-DE2C-AD44-8B57-FB80FDF0B7B8}" presName="sibTrans" presStyleLbl="sibTrans2D1" presStyleIdx="0" presStyleCnt="4"/>
      <dgm:spPr/>
      <dgm:t>
        <a:bodyPr/>
        <a:lstStyle/>
        <a:p>
          <a:endParaRPr lang="fr-FR"/>
        </a:p>
      </dgm:t>
    </dgm:pt>
    <dgm:pt modelId="{D52CE4C1-C87C-AC4D-AE63-D0C145E12ADC}" type="pres">
      <dgm:prSet presAssocID="{C27100F2-DE2C-AD44-8B57-FB80FDF0B7B8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BBF07634-A12A-D34C-8305-7A0146DEE4E8}" type="pres">
      <dgm:prSet presAssocID="{B097E50E-26C2-394A-B5BB-205F79FD15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2CF1D1-1949-AB43-AED4-DA821E50CA69}" type="pres">
      <dgm:prSet presAssocID="{23483641-126E-744A-98D0-232E07C92728}" presName="sibTrans" presStyleLbl="sibTrans2D1" presStyleIdx="1" presStyleCnt="4"/>
      <dgm:spPr/>
    </dgm:pt>
    <dgm:pt modelId="{15B1E728-EE1A-F34F-9408-0508B5A467FA}" type="pres">
      <dgm:prSet presAssocID="{23483641-126E-744A-98D0-232E07C92728}" presName="connectorText" presStyleLbl="sibTrans2D1" presStyleIdx="1" presStyleCnt="4"/>
      <dgm:spPr/>
    </dgm:pt>
    <dgm:pt modelId="{68DBDC1D-DF05-DE48-ABAF-D087D470228C}" type="pres">
      <dgm:prSet presAssocID="{D51C61A4-D13F-034A-8D9A-EF064E640A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DF74C3-BD1B-934A-B2B8-3E5ED5DEF554}" type="pres">
      <dgm:prSet presAssocID="{64F5F28D-E363-1146-A469-FA5686AA465F}" presName="sibTrans" presStyleLbl="sibTrans2D1" presStyleIdx="2" presStyleCnt="4"/>
      <dgm:spPr/>
      <dgm:t>
        <a:bodyPr/>
        <a:lstStyle/>
        <a:p>
          <a:endParaRPr lang="fr-FR"/>
        </a:p>
      </dgm:t>
    </dgm:pt>
    <dgm:pt modelId="{B7BDEF29-CA1C-274A-AE16-4691A40ADF29}" type="pres">
      <dgm:prSet presAssocID="{64F5F28D-E363-1146-A469-FA5686AA465F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69ACE686-5472-E346-BB92-D663E1D664A2}" type="pres">
      <dgm:prSet presAssocID="{E566380A-3386-4849-976A-23D7AE4EBD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CBA1E-C3FE-6448-8164-1AC3056B689A}" type="pres">
      <dgm:prSet presAssocID="{0088BCBD-A918-6E4A-A8DC-B561AA25CF03}" presName="sibTrans" presStyleLbl="sibTrans2D1" presStyleIdx="3" presStyleCnt="4"/>
      <dgm:spPr/>
      <dgm:t>
        <a:bodyPr/>
        <a:lstStyle/>
        <a:p>
          <a:endParaRPr lang="fr-FR"/>
        </a:p>
      </dgm:t>
    </dgm:pt>
    <dgm:pt modelId="{B9DF1A73-3678-594A-B10A-7B724F3ED148}" type="pres">
      <dgm:prSet presAssocID="{0088BCBD-A918-6E4A-A8DC-B561AA25CF03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32CCE57F-ED38-8649-8E90-F2550D1DDF61}" type="pres">
      <dgm:prSet presAssocID="{023A3673-5860-0349-B6E4-0DE40273983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348E99-7B36-1247-8BEF-330C88B05FA8}" type="presOf" srcId="{B097E50E-26C2-394A-B5BB-205F79FD1559}" destId="{BBF07634-A12A-D34C-8305-7A0146DEE4E8}" srcOrd="0" destOrd="0" presId="urn:microsoft.com/office/officeart/2005/8/layout/process1"/>
    <dgm:cxn modelId="{C3C8AEFD-FF60-284D-A1C8-E3BB58F23ACC}" srcId="{B1516A14-DEC1-9640-9268-3F156913E1A6}" destId="{B097E50E-26C2-394A-B5BB-205F79FD1559}" srcOrd="1" destOrd="0" parTransId="{8F6BB86B-C223-3D4B-9166-19CEC579C097}" sibTransId="{23483641-126E-744A-98D0-232E07C92728}"/>
    <dgm:cxn modelId="{F40D40E3-3A7A-2C4B-81E0-E8DE52E40658}" type="presOf" srcId="{23483641-126E-744A-98D0-232E07C92728}" destId="{15B1E728-EE1A-F34F-9408-0508B5A467FA}" srcOrd="1" destOrd="0" presId="urn:microsoft.com/office/officeart/2005/8/layout/process1"/>
    <dgm:cxn modelId="{BD20749F-DDD4-3243-800B-E7F091827B38}" type="presOf" srcId="{23483641-126E-744A-98D0-232E07C92728}" destId="{3B2CF1D1-1949-AB43-AED4-DA821E50CA69}" srcOrd="0" destOrd="0" presId="urn:microsoft.com/office/officeart/2005/8/layout/process1"/>
    <dgm:cxn modelId="{991C5968-78DE-134C-B6D3-FF92F3FCAFCF}" srcId="{B1516A14-DEC1-9640-9268-3F156913E1A6}" destId="{D51C61A4-D13F-034A-8D9A-EF064E640A56}" srcOrd="2" destOrd="0" parTransId="{D24F04F5-280E-7041-AE7D-B99C46C44D0C}" sibTransId="{64F5F28D-E363-1146-A469-FA5686AA465F}"/>
    <dgm:cxn modelId="{22DF3CA4-D41E-5045-B319-9B47C0897FB0}" type="presOf" srcId="{64F5F28D-E363-1146-A469-FA5686AA465F}" destId="{B7BDEF29-CA1C-274A-AE16-4691A40ADF29}" srcOrd="1" destOrd="0" presId="urn:microsoft.com/office/officeart/2005/8/layout/process1"/>
    <dgm:cxn modelId="{41343284-EB7F-BE49-AA03-2AB317AF0C2D}" type="presOf" srcId="{D51C61A4-D13F-034A-8D9A-EF064E640A56}" destId="{68DBDC1D-DF05-DE48-ABAF-D087D470228C}" srcOrd="0" destOrd="0" presId="urn:microsoft.com/office/officeart/2005/8/layout/process1"/>
    <dgm:cxn modelId="{9E2683EB-C9C3-FE43-858E-209C8DA527B0}" type="presOf" srcId="{291043CF-E7DE-EC42-9287-43D3843A62A6}" destId="{30989058-1F46-C94D-8BD4-0AA29A7F8885}" srcOrd="0" destOrd="0" presId="urn:microsoft.com/office/officeart/2005/8/layout/process1"/>
    <dgm:cxn modelId="{3EA86301-D7E2-4F4F-98A5-1E361AEE7BE1}" srcId="{B1516A14-DEC1-9640-9268-3F156913E1A6}" destId="{E566380A-3386-4849-976A-23D7AE4EBD73}" srcOrd="3" destOrd="0" parTransId="{25BB7B5D-84FF-7D41-AE91-E243F9AF4B64}" sibTransId="{0088BCBD-A918-6E4A-A8DC-B561AA25CF03}"/>
    <dgm:cxn modelId="{3B0EBD03-3D27-7E4D-A74D-C36E9E43C861}" type="presOf" srcId="{0088BCBD-A918-6E4A-A8DC-B561AA25CF03}" destId="{B9DF1A73-3678-594A-B10A-7B724F3ED148}" srcOrd="1" destOrd="0" presId="urn:microsoft.com/office/officeart/2005/8/layout/process1"/>
    <dgm:cxn modelId="{BF29AB3B-6779-684B-AFDF-2310FF050BA5}" type="presOf" srcId="{C27100F2-DE2C-AD44-8B57-FB80FDF0B7B8}" destId="{67AB7D3B-32FC-224E-82D5-9B5D74268CAC}" srcOrd="0" destOrd="0" presId="urn:microsoft.com/office/officeart/2005/8/layout/process1"/>
    <dgm:cxn modelId="{19BA394A-F57F-5A4B-AB68-6CF0298CA356}" srcId="{B1516A14-DEC1-9640-9268-3F156913E1A6}" destId="{023A3673-5860-0349-B6E4-0DE40273983F}" srcOrd="4" destOrd="0" parTransId="{5C2B8C16-1CCD-5745-8FC2-8B56A37778F2}" sibTransId="{DDAF841E-7E03-2844-BC4B-E0DC39710A06}"/>
    <dgm:cxn modelId="{5FB0450A-8702-5D4B-A0E3-26257C264C82}" type="presOf" srcId="{64F5F28D-E363-1146-A469-FA5686AA465F}" destId="{47DF74C3-BD1B-934A-B2B8-3E5ED5DEF554}" srcOrd="0" destOrd="0" presId="urn:microsoft.com/office/officeart/2005/8/layout/process1"/>
    <dgm:cxn modelId="{3787D841-E405-0D40-8674-1464D581754A}" type="presOf" srcId="{B1516A14-DEC1-9640-9268-3F156913E1A6}" destId="{74570E27-018F-B940-BB51-50662FBE05FD}" srcOrd="0" destOrd="0" presId="urn:microsoft.com/office/officeart/2005/8/layout/process1"/>
    <dgm:cxn modelId="{653F30AD-7C97-3146-A6FB-FBDA6B1898A2}" type="presOf" srcId="{0088BCBD-A918-6E4A-A8DC-B561AA25CF03}" destId="{088CBA1E-C3FE-6448-8164-1AC3056B689A}" srcOrd="0" destOrd="0" presId="urn:microsoft.com/office/officeart/2005/8/layout/process1"/>
    <dgm:cxn modelId="{6DC2BB7C-72FC-354D-9463-63E7EEE5C3F8}" type="presOf" srcId="{E566380A-3386-4849-976A-23D7AE4EBD73}" destId="{69ACE686-5472-E346-BB92-D663E1D664A2}" srcOrd="0" destOrd="0" presId="urn:microsoft.com/office/officeart/2005/8/layout/process1"/>
    <dgm:cxn modelId="{907DC4B6-C932-EF47-BFC5-32656E9D6B65}" srcId="{B1516A14-DEC1-9640-9268-3F156913E1A6}" destId="{291043CF-E7DE-EC42-9287-43D3843A62A6}" srcOrd="0" destOrd="0" parTransId="{F446DF21-4752-B44B-9795-DE480D511843}" sibTransId="{C27100F2-DE2C-AD44-8B57-FB80FDF0B7B8}"/>
    <dgm:cxn modelId="{A9F91968-0964-C440-9070-0CA794F9FBAA}" type="presOf" srcId="{C27100F2-DE2C-AD44-8B57-FB80FDF0B7B8}" destId="{D52CE4C1-C87C-AC4D-AE63-D0C145E12ADC}" srcOrd="1" destOrd="0" presId="urn:microsoft.com/office/officeart/2005/8/layout/process1"/>
    <dgm:cxn modelId="{D3E398DF-88FD-0246-A05B-1DC037E428B1}" type="presOf" srcId="{023A3673-5860-0349-B6E4-0DE40273983F}" destId="{32CCE57F-ED38-8649-8E90-F2550D1DDF61}" srcOrd="0" destOrd="0" presId="urn:microsoft.com/office/officeart/2005/8/layout/process1"/>
    <dgm:cxn modelId="{4DBC707A-F8B2-854D-BD22-8684941F5F94}" type="presParOf" srcId="{74570E27-018F-B940-BB51-50662FBE05FD}" destId="{30989058-1F46-C94D-8BD4-0AA29A7F8885}" srcOrd="0" destOrd="0" presId="urn:microsoft.com/office/officeart/2005/8/layout/process1"/>
    <dgm:cxn modelId="{AB80EF3D-B276-B941-B22D-441772A92AF0}" type="presParOf" srcId="{74570E27-018F-B940-BB51-50662FBE05FD}" destId="{67AB7D3B-32FC-224E-82D5-9B5D74268CAC}" srcOrd="1" destOrd="0" presId="urn:microsoft.com/office/officeart/2005/8/layout/process1"/>
    <dgm:cxn modelId="{79E8F200-5543-4C45-8711-5EC2B7637D88}" type="presParOf" srcId="{67AB7D3B-32FC-224E-82D5-9B5D74268CAC}" destId="{D52CE4C1-C87C-AC4D-AE63-D0C145E12ADC}" srcOrd="0" destOrd="0" presId="urn:microsoft.com/office/officeart/2005/8/layout/process1"/>
    <dgm:cxn modelId="{E2354192-F62C-344B-8A83-EC4073846CB8}" type="presParOf" srcId="{74570E27-018F-B940-BB51-50662FBE05FD}" destId="{BBF07634-A12A-D34C-8305-7A0146DEE4E8}" srcOrd="2" destOrd="0" presId="urn:microsoft.com/office/officeart/2005/8/layout/process1"/>
    <dgm:cxn modelId="{7AE07F7D-6182-7044-831B-5EE5BAF2124C}" type="presParOf" srcId="{74570E27-018F-B940-BB51-50662FBE05FD}" destId="{3B2CF1D1-1949-AB43-AED4-DA821E50CA69}" srcOrd="3" destOrd="0" presId="urn:microsoft.com/office/officeart/2005/8/layout/process1"/>
    <dgm:cxn modelId="{39411160-0B49-AC4D-AA73-716E45EFACDC}" type="presParOf" srcId="{3B2CF1D1-1949-AB43-AED4-DA821E50CA69}" destId="{15B1E728-EE1A-F34F-9408-0508B5A467FA}" srcOrd="0" destOrd="0" presId="urn:microsoft.com/office/officeart/2005/8/layout/process1"/>
    <dgm:cxn modelId="{93BCC897-925D-444E-BF69-12B377A17B46}" type="presParOf" srcId="{74570E27-018F-B940-BB51-50662FBE05FD}" destId="{68DBDC1D-DF05-DE48-ABAF-D087D470228C}" srcOrd="4" destOrd="0" presId="urn:microsoft.com/office/officeart/2005/8/layout/process1"/>
    <dgm:cxn modelId="{0DBBA920-35B5-0C4A-B9B8-9DA6258D3E77}" type="presParOf" srcId="{74570E27-018F-B940-BB51-50662FBE05FD}" destId="{47DF74C3-BD1B-934A-B2B8-3E5ED5DEF554}" srcOrd="5" destOrd="0" presId="urn:microsoft.com/office/officeart/2005/8/layout/process1"/>
    <dgm:cxn modelId="{604B790C-6DFF-4446-88F6-D45CB14230EB}" type="presParOf" srcId="{47DF74C3-BD1B-934A-B2B8-3E5ED5DEF554}" destId="{B7BDEF29-CA1C-274A-AE16-4691A40ADF29}" srcOrd="0" destOrd="0" presId="urn:microsoft.com/office/officeart/2005/8/layout/process1"/>
    <dgm:cxn modelId="{C10B8377-22CC-8E4D-9FCF-79FAEC6194F3}" type="presParOf" srcId="{74570E27-018F-B940-BB51-50662FBE05FD}" destId="{69ACE686-5472-E346-BB92-D663E1D664A2}" srcOrd="6" destOrd="0" presId="urn:microsoft.com/office/officeart/2005/8/layout/process1"/>
    <dgm:cxn modelId="{7AF00F61-29A6-CC48-B0BA-329EC17EC54B}" type="presParOf" srcId="{74570E27-018F-B940-BB51-50662FBE05FD}" destId="{088CBA1E-C3FE-6448-8164-1AC3056B689A}" srcOrd="7" destOrd="0" presId="urn:microsoft.com/office/officeart/2005/8/layout/process1"/>
    <dgm:cxn modelId="{46BB7985-76A0-DA49-92F8-8A1B820F4326}" type="presParOf" srcId="{088CBA1E-C3FE-6448-8164-1AC3056B689A}" destId="{B9DF1A73-3678-594A-B10A-7B724F3ED148}" srcOrd="0" destOrd="0" presId="urn:microsoft.com/office/officeart/2005/8/layout/process1"/>
    <dgm:cxn modelId="{26D55D08-5607-A347-9D63-89A8E7F5DBFA}" type="presParOf" srcId="{74570E27-018F-B940-BB51-50662FBE05FD}" destId="{32CCE57F-ED38-8649-8E90-F2550D1DDF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89058-1F46-C94D-8BD4-0AA29A7F8885}">
      <dsp:nvSpPr>
        <dsp:cNvPr id="0" name=""/>
        <dsp:cNvSpPr/>
      </dsp:nvSpPr>
      <dsp:spPr>
        <a:xfrm>
          <a:off x="5437" y="2085120"/>
          <a:ext cx="1685637" cy="12484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Définition besoin client</a:t>
          </a:r>
          <a:endParaRPr lang="fr-FR" sz="1800" kern="1200" dirty="0"/>
        </a:p>
      </dsp:txBody>
      <dsp:txXfrm>
        <a:off x="42002" y="2121685"/>
        <a:ext cx="1612507" cy="1175295"/>
      </dsp:txXfrm>
    </dsp:sp>
    <dsp:sp modelId="{67AB7D3B-32FC-224E-82D5-9B5D74268CAC}">
      <dsp:nvSpPr>
        <dsp:cNvPr id="0" name=""/>
        <dsp:cNvSpPr/>
      </dsp:nvSpPr>
      <dsp:spPr>
        <a:xfrm>
          <a:off x="1859639" y="2500314"/>
          <a:ext cx="357355" cy="418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859639" y="2583922"/>
        <a:ext cx="250149" cy="250822"/>
      </dsp:txXfrm>
    </dsp:sp>
    <dsp:sp modelId="{BBF07634-A12A-D34C-8305-7A0146DEE4E8}">
      <dsp:nvSpPr>
        <dsp:cNvPr id="0" name=""/>
        <dsp:cNvSpPr/>
      </dsp:nvSpPr>
      <dsp:spPr>
        <a:xfrm>
          <a:off x="2365330" y="2085120"/>
          <a:ext cx="1685637" cy="12484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Home page + </a:t>
          </a:r>
          <a:r>
            <a:rPr lang="fr-FR" sz="1800" kern="1200" dirty="0" err="1" smtClean="0"/>
            <a:t>templates</a:t>
          </a:r>
          <a:r>
            <a:rPr lang="fr-FR" sz="1800" kern="1200" dirty="0" smtClean="0"/>
            <a:t> (pages)</a:t>
          </a:r>
          <a:endParaRPr lang="fr-FR" sz="1800" kern="1200" dirty="0"/>
        </a:p>
      </dsp:txBody>
      <dsp:txXfrm>
        <a:off x="2401895" y="2121685"/>
        <a:ext cx="1612507" cy="1175295"/>
      </dsp:txXfrm>
    </dsp:sp>
    <dsp:sp modelId="{3B2CF1D1-1949-AB43-AED4-DA821E50CA69}">
      <dsp:nvSpPr>
        <dsp:cNvPr id="0" name=""/>
        <dsp:cNvSpPr/>
      </dsp:nvSpPr>
      <dsp:spPr>
        <a:xfrm>
          <a:off x="4219532" y="2500314"/>
          <a:ext cx="357355" cy="418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219532" y="2583922"/>
        <a:ext cx="250149" cy="250822"/>
      </dsp:txXfrm>
    </dsp:sp>
    <dsp:sp modelId="{68DBDC1D-DF05-DE48-ABAF-D087D470228C}">
      <dsp:nvSpPr>
        <dsp:cNvPr id="0" name=""/>
        <dsp:cNvSpPr/>
      </dsp:nvSpPr>
      <dsp:spPr>
        <a:xfrm>
          <a:off x="4725223" y="2085120"/>
          <a:ext cx="1685637" cy="12484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Section Admin</a:t>
          </a:r>
          <a:endParaRPr lang="fr-FR" sz="1800" kern="1200" dirty="0"/>
        </a:p>
      </dsp:txBody>
      <dsp:txXfrm>
        <a:off x="4761788" y="2121685"/>
        <a:ext cx="1612507" cy="1175295"/>
      </dsp:txXfrm>
    </dsp:sp>
    <dsp:sp modelId="{47DF74C3-BD1B-934A-B2B8-3E5ED5DEF554}">
      <dsp:nvSpPr>
        <dsp:cNvPr id="0" name=""/>
        <dsp:cNvSpPr/>
      </dsp:nvSpPr>
      <dsp:spPr>
        <a:xfrm>
          <a:off x="6579425" y="2500314"/>
          <a:ext cx="357355" cy="418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579425" y="2583922"/>
        <a:ext cx="250149" cy="250822"/>
      </dsp:txXfrm>
    </dsp:sp>
    <dsp:sp modelId="{69ACE686-5472-E346-BB92-D663E1D664A2}">
      <dsp:nvSpPr>
        <dsp:cNvPr id="0" name=""/>
        <dsp:cNvSpPr/>
      </dsp:nvSpPr>
      <dsp:spPr>
        <a:xfrm>
          <a:off x="7085116" y="2085120"/>
          <a:ext cx="1685637" cy="12484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Fonction</a:t>
          </a:r>
          <a:r>
            <a:rPr lang="fr-FR" sz="1800" kern="1200" baseline="0" smtClean="0"/>
            <a:t> </a:t>
          </a:r>
          <a:r>
            <a:rPr lang="fr-FR" sz="1800" kern="1200" baseline="0" dirty="0" smtClean="0"/>
            <a:t>avancées (calendrier, paiement,, </a:t>
          </a:r>
          <a:r>
            <a:rPr lang="mr-IN" sz="1800" kern="1200" baseline="0" dirty="0" smtClean="0"/>
            <a:t>…</a:t>
          </a:r>
          <a:r>
            <a:rPr lang="fr-FR" sz="1800" kern="1200" baseline="0" dirty="0" smtClean="0"/>
            <a:t>)</a:t>
          </a:r>
          <a:endParaRPr lang="fr-FR" sz="1800" kern="1200" dirty="0"/>
        </a:p>
      </dsp:txBody>
      <dsp:txXfrm>
        <a:off x="7121681" y="2121685"/>
        <a:ext cx="1612507" cy="1175295"/>
      </dsp:txXfrm>
    </dsp:sp>
    <dsp:sp modelId="{088CBA1E-C3FE-6448-8164-1AC3056B689A}">
      <dsp:nvSpPr>
        <dsp:cNvPr id="0" name=""/>
        <dsp:cNvSpPr/>
      </dsp:nvSpPr>
      <dsp:spPr>
        <a:xfrm>
          <a:off x="8939318" y="2500314"/>
          <a:ext cx="357355" cy="418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8939318" y="2583922"/>
        <a:ext cx="250149" cy="250822"/>
      </dsp:txXfrm>
    </dsp:sp>
    <dsp:sp modelId="{32CCE57F-ED38-8649-8E90-F2550D1DDF61}">
      <dsp:nvSpPr>
        <dsp:cNvPr id="0" name=""/>
        <dsp:cNvSpPr/>
      </dsp:nvSpPr>
      <dsp:spPr>
        <a:xfrm>
          <a:off x="9445009" y="2085120"/>
          <a:ext cx="1685637" cy="12484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Finitions / Tests / production</a:t>
          </a:r>
          <a:endParaRPr lang="fr-FR" sz="1800" kern="1200" dirty="0"/>
        </a:p>
      </dsp:txBody>
      <dsp:txXfrm>
        <a:off x="9481574" y="2121685"/>
        <a:ext cx="1612507" cy="117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file/Lp691A5iEztzNEmeP44MhjqA/LATTITUDE-Video-Game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L’@</a:t>
            </a:r>
            <a:r>
              <a:rPr lang="fr-FR" dirty="0" err="1" smtClean="0"/>
              <a:t>ttitude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2 </a:t>
            </a:r>
            <a:r>
              <a:rPr lang="mr-IN" dirty="0" smtClean="0"/>
              <a:t>–</a:t>
            </a:r>
            <a:r>
              <a:rPr lang="fr-FR" dirty="0" smtClean="0"/>
              <a:t> Wild Code </a:t>
            </a:r>
            <a:r>
              <a:rPr lang="fr-FR" dirty="0" err="1" smtClean="0"/>
              <a:t>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5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VOTRE Besoin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1595" y="2107929"/>
            <a:ext cx="1098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Présentation des jeux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Mise en avant du jeu du moment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Diffusion des actualités Studio / Jeux et des évènements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Inscription à une newsletter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Vente en ligne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Console d’administration (gestion des jeux, actu, évènements, </a:t>
            </a:r>
            <a:r>
              <a:rPr lang="mr-IN" sz="2800" dirty="0" smtClean="0">
                <a:latin typeface="Chalkboard SE" charset="0"/>
                <a:ea typeface="Chalkboard SE" charset="0"/>
                <a:cs typeface="Chalkboard SE" charset="0"/>
              </a:rPr>
              <a:t>…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43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34002481"/>
              </p:ext>
            </p:extLst>
          </p:nvPr>
        </p:nvGraphicFramePr>
        <p:xfrm>
          <a:off x="391885" y="719666"/>
          <a:ext cx="111360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85801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1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3711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5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32697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3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79352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2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78204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4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49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Wireframe</a:t>
            </a:r>
            <a:endParaRPr lang="fr-FR" dirty="0"/>
          </a:p>
        </p:txBody>
      </p:sp>
      <p:pic>
        <p:nvPicPr>
          <p:cNvPr id="6" name="Imag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49">
            <a:off x="7305151" y="2596362"/>
            <a:ext cx="3452811" cy="2306137"/>
          </a:xfrm>
          <a:prstGeom prst="rect">
            <a:avLst/>
          </a:prstGeom>
          <a:effectLst>
            <a:glow rad="330200">
              <a:schemeClr val="accent1">
                <a:satMod val="175000"/>
                <a:alpha val="40000"/>
              </a:schemeClr>
            </a:glow>
            <a:outerShdw blurRad="50800" dist="50800" dir="13620000" algn="ctr" rotWithShape="0">
              <a:srgbClr val="000000">
                <a:alpha val="0"/>
              </a:srgbClr>
            </a:outerShdw>
            <a:softEdge rad="11938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ZoneTexte 6"/>
          <p:cNvSpPr txBox="1"/>
          <p:nvPr/>
        </p:nvSpPr>
        <p:spPr>
          <a:xfrm>
            <a:off x="943470" y="2410602"/>
            <a:ext cx="619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Présentation du </a:t>
            </a:r>
            <a:r>
              <a:rPr lang="fr-FR" sz="2800" dirty="0" err="1" smtClean="0">
                <a:latin typeface="Chalkboard SE" charset="0"/>
                <a:ea typeface="Chalkboard SE" charset="0"/>
                <a:cs typeface="Chalkboard SE" charset="0"/>
              </a:rPr>
              <a:t>wireframe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Home page</a:t>
            </a:r>
          </a:p>
          <a:p>
            <a:pPr marL="285750" indent="-285750">
              <a:buFontTx/>
              <a:buChar char="-"/>
            </a:pPr>
            <a:r>
              <a:rPr lang="fr-FR" sz="2800" dirty="0" err="1" smtClean="0">
                <a:latin typeface="Chalkboard SE" charset="0"/>
                <a:ea typeface="Chalkboard SE" charset="0"/>
                <a:cs typeface="Chalkboard SE" charset="0"/>
              </a:rPr>
              <a:t>Products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 pages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Admin pages</a:t>
            </a:r>
          </a:p>
          <a:p>
            <a:pPr marL="285750" indent="-285750">
              <a:buFontTx/>
              <a:buChar char="-"/>
            </a:pPr>
            <a:r>
              <a:rPr lang="mr-IN" sz="2800" dirty="0" smtClean="0">
                <a:latin typeface="Chalkboard SE" charset="0"/>
                <a:ea typeface="Chalkboard SE" charset="0"/>
                <a:cs typeface="Chalkboard SE" charset="0"/>
              </a:rPr>
              <a:t>…</a:t>
            </a:r>
            <a:endParaRPr lang="fr-FR" sz="2800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pPr marL="285750" indent="-285750">
              <a:buFontTx/>
              <a:buChar char="-"/>
            </a:pPr>
            <a:endParaRPr lang="fr-FR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2837" y="2140527"/>
            <a:ext cx="10396882" cy="1151965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9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and évén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Événement principal</Template>
  <TotalTime>125</TotalTime>
  <Words>103</Words>
  <Application>Microsoft Macintosh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Al Nile</vt:lpstr>
      <vt:lpstr>Chalkboard SE</vt:lpstr>
      <vt:lpstr>Impact</vt:lpstr>
      <vt:lpstr>Mangal</vt:lpstr>
      <vt:lpstr>Arial</vt:lpstr>
      <vt:lpstr>Grand événement</vt:lpstr>
      <vt:lpstr>L’@ttitude video game</vt:lpstr>
      <vt:lpstr>VOTRE Besoin</vt:lpstr>
      <vt:lpstr>PLANNING</vt:lpstr>
      <vt:lpstr>Wireframe</vt:lpstr>
      <vt:lpstr>Merci de votre attention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 Jeux Vidéo</dc:title>
  <dc:creator>Utilisateur de Microsoft Office</dc:creator>
  <cp:lastModifiedBy>Utilisateur de Microsoft Office</cp:lastModifiedBy>
  <cp:revision>8</cp:revision>
  <dcterms:created xsi:type="dcterms:W3CDTF">2019-04-04T11:04:36Z</dcterms:created>
  <dcterms:modified xsi:type="dcterms:W3CDTF">2019-04-05T12:30:16Z</dcterms:modified>
</cp:coreProperties>
</file>