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e Dulson-Cox" userId="9236240b29a63321" providerId="LiveId" clId="{1BDF71A7-31BB-4190-8572-F1E7293E9E48}"/>
    <pc:docChg chg="modSld">
      <pc:chgData name="Joanne Dulson-Cox" userId="9236240b29a63321" providerId="LiveId" clId="{1BDF71A7-31BB-4190-8572-F1E7293E9E48}" dt="2021-01-28T19:26:55.116" v="90" actId="1076"/>
      <pc:docMkLst>
        <pc:docMk/>
      </pc:docMkLst>
      <pc:sldChg chg="addSp modSp mod">
        <pc:chgData name="Joanne Dulson-Cox" userId="9236240b29a63321" providerId="LiveId" clId="{1BDF71A7-31BB-4190-8572-F1E7293E9E48}" dt="2021-01-28T19:26:55.116" v="90" actId="1076"/>
        <pc:sldMkLst>
          <pc:docMk/>
          <pc:sldMk cId="1964502108" sldId="256"/>
        </pc:sldMkLst>
        <pc:spChg chg="add mod">
          <ac:chgData name="Joanne Dulson-Cox" userId="9236240b29a63321" providerId="LiveId" clId="{1BDF71A7-31BB-4190-8572-F1E7293E9E48}" dt="2021-01-28T19:26:55.116" v="90" actId="1076"/>
          <ac:spMkLst>
            <pc:docMk/>
            <pc:sldMk cId="1964502108" sldId="256"/>
            <ac:spMk id="214" creationId="{CED04361-34DB-4D63-B482-029B868661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41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22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9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72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creativecommons.org/licenses/by-sa/3.0/" TargetMode="External"/><Relationship Id="rId12" Type="http://schemas.openxmlformats.org/officeDocument/2006/relationships/hyperlink" Target="http://pressthatflashgame.wordpress.com/about-2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3_4_fraction.svg" TargetMode="External"/><Relationship Id="rId11" Type="http://schemas.openxmlformats.org/officeDocument/2006/relationships/image" Target="../media/image5.jpg"/><Relationship Id="rId5" Type="http://schemas.openxmlformats.org/officeDocument/2006/relationships/image" Target="../media/image3.png"/><Relationship Id="rId10" Type="http://schemas.openxmlformats.org/officeDocument/2006/relationships/hyperlink" Target="https://colab.research.google.com/drive/1P6sQiChX-CuE9rC-4nON4uhl2bwwfmFl?usp=sharing" TargetMode="External"/><Relationship Id="rId4" Type="http://schemas.openxmlformats.org/officeDocument/2006/relationships/hyperlink" Target="https://www.openmiddle.com/decimal-addition/" TargetMode="External"/><Relationship Id="rId9" Type="http://schemas.openxmlformats.org/officeDocument/2006/relationships/hyperlink" Target="http://www.pngall.com/percentage-png" TargetMode="External"/><Relationship Id="rId14" Type="http://schemas.openxmlformats.org/officeDocument/2006/relationships/hyperlink" Target="https://pixabay.com/en/click-here-button-red-arrow-26350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1" name="Picture 1">
            <a:extLst>
              <a:ext uri="{FF2B5EF4-FFF2-40B4-BE49-F238E27FC236}">
                <a16:creationId xmlns:a16="http://schemas.microsoft.com/office/drawing/2014/main" id="{FBE5B27A-B5DC-4C3B-BA1F-8650679A8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2" name="Rectangle 8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0D10B77D-3797-4D19-8183-47D08EC58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74959" y="488250"/>
            <a:ext cx="809728" cy="1233336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3613E92C-80A0-44E4-B5AB-0C50AC59E27D}"/>
              </a:ext>
            </a:extLst>
          </p:cNvPr>
          <p:cNvSpPr txBox="1"/>
          <p:nvPr/>
        </p:nvSpPr>
        <p:spPr>
          <a:xfrm>
            <a:off x="2129985" y="3429777"/>
            <a:ext cx="12511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9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75243C2-A818-4DF3-9A97-F2151E493827}"/>
              </a:ext>
            </a:extLst>
          </p:cNvPr>
          <p:cNvSpPr/>
          <p:nvPr/>
        </p:nvSpPr>
        <p:spPr>
          <a:xfrm>
            <a:off x="168158" y="-40046"/>
            <a:ext cx="3916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Percentage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7588596-C955-4ECC-AB0A-7B4189E76FBE}"/>
              </a:ext>
            </a:extLst>
          </p:cNvPr>
          <p:cNvSpPr/>
          <p:nvPr/>
        </p:nvSpPr>
        <p:spPr>
          <a:xfrm>
            <a:off x="8445485" y="0"/>
            <a:ext cx="2815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Fraction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105435D-7CED-4B7A-95FA-F8D178CB5EDC}"/>
              </a:ext>
            </a:extLst>
          </p:cNvPr>
          <p:cNvSpPr/>
          <p:nvPr/>
        </p:nvSpPr>
        <p:spPr>
          <a:xfrm>
            <a:off x="4753472" y="-49822"/>
            <a:ext cx="2760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Decimal</a:t>
            </a: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6EEE998A-57F2-422A-9066-5FA987046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21477" y="444211"/>
            <a:ext cx="494304" cy="1029800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A3352254-1BA1-4568-9DFF-54B95A7054B9}"/>
              </a:ext>
            </a:extLst>
          </p:cNvPr>
          <p:cNvSpPr txBox="1"/>
          <p:nvPr/>
        </p:nvSpPr>
        <p:spPr>
          <a:xfrm flipH="1">
            <a:off x="4850070" y="7828021"/>
            <a:ext cx="13760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6" tooltip="https://commons.wikimedia.org/wiki/File:3_4_fraction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7" tooltip="https://creativecommons.org/licenses/by-sa/3.0/"/>
              </a:rPr>
              <a:t>CC BY-SA</a:t>
            </a:r>
            <a:endParaRPr lang="en-GB" sz="900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1DC2CB4D-C4D6-4037-9CEB-A972D9B2C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10236" y="517748"/>
            <a:ext cx="1417615" cy="1417615"/>
          </a:xfrm>
          <a:prstGeom prst="rect">
            <a:avLst/>
          </a:prstGeom>
        </p:spPr>
      </p:pic>
      <p:pic>
        <p:nvPicPr>
          <p:cNvPr id="204" name="Picture 203">
            <a:hlinkClick r:id="rId10"/>
            <a:extLst>
              <a:ext uri="{FF2B5EF4-FFF2-40B4-BE49-F238E27FC236}">
                <a16:creationId xmlns:a16="http://schemas.microsoft.com/office/drawing/2014/main" id="{139EFD12-FAC1-4DE4-B235-8DCB487BB2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626001" y="4048483"/>
            <a:ext cx="2320675" cy="2320675"/>
          </a:xfrm>
          <a:prstGeom prst="rect">
            <a:avLst/>
          </a:prstGeom>
        </p:spPr>
      </p:pic>
      <p:sp>
        <p:nvSpPr>
          <p:cNvPr id="206" name="Rectangle 205">
            <a:extLst>
              <a:ext uri="{FF2B5EF4-FFF2-40B4-BE49-F238E27FC236}">
                <a16:creationId xmlns:a16="http://schemas.microsoft.com/office/drawing/2014/main" id="{24A1DDF0-7572-4FDE-B013-E17D9E8035E4}"/>
              </a:ext>
            </a:extLst>
          </p:cNvPr>
          <p:cNvSpPr/>
          <p:nvPr/>
        </p:nvSpPr>
        <p:spPr>
          <a:xfrm>
            <a:off x="567873" y="1985185"/>
            <a:ext cx="11056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 the game …… Play the game …. 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5D63D55-1BF9-4F31-BBA1-F5B534EE52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276327" y="2929464"/>
            <a:ext cx="1020022" cy="1020022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CED04361-34DB-4D63-B482-029B8686615B}"/>
              </a:ext>
            </a:extLst>
          </p:cNvPr>
          <p:cNvSpPr txBox="1"/>
          <p:nvPr/>
        </p:nvSpPr>
        <p:spPr>
          <a:xfrm>
            <a:off x="110153" y="5542517"/>
            <a:ext cx="2202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Idea by Josh</a:t>
            </a:r>
          </a:p>
          <a:p>
            <a:r>
              <a:rPr lang="en-GB" dirty="0"/>
              <a:t>Supervised by Josh</a:t>
            </a:r>
          </a:p>
          <a:p>
            <a:r>
              <a:rPr lang="en-GB" dirty="0"/>
              <a:t>Coded by Mum</a:t>
            </a:r>
          </a:p>
          <a:p>
            <a:r>
              <a:rPr lang="en-GB" dirty="0"/>
              <a:t>Catering by Nanny</a:t>
            </a:r>
          </a:p>
        </p:txBody>
      </p:sp>
    </p:spTree>
    <p:extLst>
      <p:ext uri="{BB962C8B-B14F-4D97-AF65-F5344CB8AC3E}">
        <p14:creationId xmlns:p14="http://schemas.microsoft.com/office/powerpoint/2010/main" val="19645021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352D1E"/>
      </a:dk2>
      <a:lt2>
        <a:srgbClr val="E5E2E8"/>
      </a:lt2>
      <a:accent1>
        <a:srgbClr val="94A77F"/>
      </a:accent1>
      <a:accent2>
        <a:srgbClr val="A1A570"/>
      </a:accent2>
      <a:accent3>
        <a:srgbClr val="B19F7D"/>
      </a:accent3>
      <a:accent4>
        <a:srgbClr val="BA8C7F"/>
      </a:accent4>
      <a:accent5>
        <a:srgbClr val="C4929C"/>
      </a:accent5>
      <a:accent6>
        <a:srgbClr val="BA7FA3"/>
      </a:accent6>
      <a:hlink>
        <a:srgbClr val="8A69AE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Sitka Heading</vt:lpstr>
      <vt:lpstr>Source Sans Pro</vt:lpstr>
      <vt:lpstr>3DFloatVTI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Dulson-Cox</dc:creator>
  <cp:lastModifiedBy>Joanne Dulson-Cox</cp:lastModifiedBy>
  <cp:revision>3</cp:revision>
  <dcterms:created xsi:type="dcterms:W3CDTF">2021-01-28T19:06:33Z</dcterms:created>
  <dcterms:modified xsi:type="dcterms:W3CDTF">2021-01-28T19:27:05Z</dcterms:modified>
</cp:coreProperties>
</file>