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Roboto"/>
      <p:regular r:id="rId17"/>
    </p:embeddedFont>
    <p:embeddedFont>
      <p:font typeface="Roboto"/>
      <p:regular r:id="rId18"/>
    </p:embeddedFont>
    <p:embeddedFont>
      <p:font typeface="Roboto"/>
      <p:regular r:id="rId19"/>
    </p:embeddedFont>
    <p:embeddedFont>
      <p:font typeface="Roboto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0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2324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Algoritmos de Búsqueda y Ordenamiento: Análisis Teórico y Práctico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689747"/>
            <a:ext cx="7556421" cy="17008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 el campo de la informática, los algoritmos son herramientas esenciales para resolver problemas de manera eficiente. Este trabajo analiza y compara algoritmos de búsqueda y ordenamiento, cruciales para el manejo de datos en sistemas computacionales y aplicaciones del mundo real.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645706"/>
            <a:ext cx="7556421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objetivo es comprender su funcionamiento, eficiencia y aplicabilidad práctica, enfocándose en la búsqueda lineal y binaria, así como en algoritmos de ordenamiento clásicos y eficientes como Merge Sort y Quick Sort.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93996"/>
            <a:ext cx="70237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Conclusiones y Reflexiones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542937"/>
            <a:ext cx="170021" cy="1170742"/>
          </a:xfrm>
          <a:prstGeom prst="roundRect">
            <a:avLst>
              <a:gd name="adj" fmla="val 56033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03973" y="2542937"/>
            <a:ext cx="34515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Profundización Algorítmica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033355"/>
            <a:ext cx="7046238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Este trabajo reforzó conceptos fundamentales de programación y eficiencia algorítmica.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940492"/>
            <a:ext cx="170021" cy="1170742"/>
          </a:xfrm>
          <a:prstGeom prst="roundRect">
            <a:avLst>
              <a:gd name="adj" fmla="val 56033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44134" y="39404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Elección Contextual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430911"/>
            <a:ext cx="6706076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Promovió una mirada crítica sobre la elección del algoritmo más adecuado según el contexto.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338048"/>
            <a:ext cx="170021" cy="1170742"/>
          </a:xfrm>
          <a:prstGeom prst="roundRect">
            <a:avLst>
              <a:gd name="adj" fmla="val 56033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984415" y="5338048"/>
            <a:ext cx="41262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Requerimientos de Rendimiento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828467"/>
            <a:ext cx="6365796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selección del algoritmo debe considerar la estructura de los datos y los requerimientos de rendimiento específicos.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91652"/>
            <a:ext cx="75816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Introducción a los Algoritmos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67407"/>
            <a:ext cx="29802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Definición y Relevancia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48551"/>
            <a:ext cx="6244709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algoritmos son secuencias de instrucciones que permiten resolver problemas. En informática, son fundamentales para organizar y manipular datos, siendo la búsqueda y el ordenamiento dos de los tipos más relevantes.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13271"/>
            <a:ext cx="6244709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Ambos son cruciales en el procesamiento y recuperación de información en bases de datos, estructuras de datos y diversas aplicaciones.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0674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Objetivos del Análisis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3648551"/>
            <a:ext cx="6244709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Este estudio busca analizar, comparar y comprender el funcionamiento y la eficiencia de diferentes algoritmos de búsqueda y ordenamiento.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873109"/>
            <a:ext cx="6244709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consideran su rendimiento en distintos casos y su aplicabilidad práctica, incluyendo búsqueda lineal, binaria, y ordenamientos como burbuja, selección, inserción, Merge Sort y Quick Sort.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04605"/>
            <a:ext cx="63598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Algoritmos de Búsqueda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5354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60" y="2696051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2731413"/>
            <a:ext cx="29898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Búsqueda Lineal (O(n))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3221831"/>
            <a:ext cx="6819305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Recorre la lista elemento por elemento hasta encontrar el valor buscado. Es simple de implementar, pero su eficiencia disminuye considerablemente en listas de gran tamaño.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93790" y="469594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4738449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30906" y="4773811"/>
            <a:ext cx="36104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Búsqueda Binaria (O(log n))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530906" y="5264229"/>
            <a:ext cx="6819305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Requiere que la lista esté ordenada. Divide repetidamente el rango de búsqueda a la mitad hasta localizar el valor. Es significativamente más eficiente que la búsqueda lineal para grandes conjuntos de datos.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3281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2330" y="609600"/>
            <a:ext cx="7347704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Algoritmos de Ordenamiento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6262330" y="1634847"/>
            <a:ext cx="3685223" cy="4085987"/>
          </a:xfrm>
          <a:prstGeom prst="roundRect">
            <a:avLst>
              <a:gd name="adj" fmla="val 2527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91645" y="1864162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Algoritmos Simples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6491645" y="2343626"/>
            <a:ext cx="3226594" cy="997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70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Bubble Sort:</a:t>
            </a:r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Compara e intercambia pares adyacentes.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6491645" y="3418761"/>
            <a:ext cx="3226594" cy="997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70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Selection Sort:</a:t>
            </a:r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Encuentra el mínimo y lo posiciona iterativamente.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6491645" y="4493895"/>
            <a:ext cx="3226594" cy="997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70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Insertion Sort:</a:t>
            </a:r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Construye la lista ordenada insertando elementos uno a uno.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10169247" y="1634847"/>
            <a:ext cx="3685223" cy="4085987"/>
          </a:xfrm>
          <a:prstGeom prst="roundRect">
            <a:avLst>
              <a:gd name="adj" fmla="val 2527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398562" y="1864162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Algoritmos Eficientes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10398562" y="2343626"/>
            <a:ext cx="3226594" cy="997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70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Merge Sort:</a:t>
            </a:r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Divide y ordena recursivamente, eficiente y estable.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10398562" y="3418761"/>
            <a:ext cx="3226594" cy="665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70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Quick Sort:</a:t>
            </a:r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Divide y conquista usando un pivote.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10398562" y="4161353"/>
            <a:ext cx="3226594" cy="997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70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Heap Sort:</a:t>
            </a:r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Utiliza una estructura de datos tipo heap.</a:t>
            </a:r>
            <a:endParaRPr lang="en-US" sz="1700" dirty="0"/>
          </a:p>
        </p:txBody>
      </p:sp>
      <p:sp>
        <p:nvSpPr>
          <p:cNvPr id="14" name="Shape 11"/>
          <p:cNvSpPr/>
          <p:nvPr/>
        </p:nvSpPr>
        <p:spPr>
          <a:xfrm>
            <a:off x="6262330" y="5942528"/>
            <a:ext cx="7592139" cy="1680686"/>
          </a:xfrm>
          <a:prstGeom prst="roundRect">
            <a:avLst>
              <a:gd name="adj" fmla="val 554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6491645" y="6171843"/>
            <a:ext cx="3664387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Algoritmos No Comparativos</a:t>
            </a:r>
            <a:endParaRPr lang="en-US" sz="2150" dirty="0"/>
          </a:p>
        </p:txBody>
      </p:sp>
      <p:sp>
        <p:nvSpPr>
          <p:cNvPr id="16" name="Text 13"/>
          <p:cNvSpPr/>
          <p:nvPr/>
        </p:nvSpPr>
        <p:spPr>
          <a:xfrm>
            <a:off x="6491645" y="6651307"/>
            <a:ext cx="7133511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70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Radix Sort:</a:t>
            </a:r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Ordena por dígitos o caracteres.</a:t>
            </a:r>
            <a:endParaRPr lang="en-US" sz="1700" dirty="0"/>
          </a:p>
        </p:txBody>
      </p:sp>
      <p:sp>
        <p:nvSpPr>
          <p:cNvPr id="17" name="Text 14"/>
          <p:cNvSpPr/>
          <p:nvPr/>
        </p:nvSpPr>
        <p:spPr>
          <a:xfrm>
            <a:off x="6491645" y="7061359"/>
            <a:ext cx="7133511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70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Counting Sort:</a:t>
            </a:r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Eficiente para datos con rangos conocidos.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769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67839"/>
            <a:ext cx="69596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Implementación en Python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75642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4851440"/>
            <a:ext cx="22542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ordenamiento.py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587579" y="5341858"/>
            <a:ext cx="2254210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Contiene las implementaciones de los algoritmos de ordenamiento.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278" y="475642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919067" y="4851440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busqueda.py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919067" y="5341858"/>
            <a:ext cx="2254329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Incluye la lógica para la búsqueda lineal personalizada de productos.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4756428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250674" y="4851440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main.py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8250674" y="5341858"/>
            <a:ext cx="2254329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Ejecuta las pruebas sobre una lista predefinida de productos.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8491" y="4756428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1582281" y="4851440"/>
            <a:ext cx="225432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test_algoritmos.py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1582281" y="5696188"/>
            <a:ext cx="2254329" cy="17008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Realiza pruebas automatizadas con listas de gran tamaño para evaluar el rendimiento.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11768"/>
            <a:ext cx="69268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Metodología de Evaluación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974175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200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Implementación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2691408"/>
            <a:ext cx="1156858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algoritmos fueron implementados en Python para su análisis.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335060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3561874"/>
            <a:ext cx="31746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Ejecución con Lista Base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4052292"/>
            <a:ext cx="1156858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ejecutó el programa con una lista base de productos (main.py).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695944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4922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Medición de Tiempo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5413177"/>
            <a:ext cx="1156858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tiempo de ejecución se midió utilizando la función time.time().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6056828"/>
            <a:ext cx="1134070" cy="13608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8022" y="6283643"/>
            <a:ext cx="36418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Comparación de Resultados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2268022" y="6774061"/>
            <a:ext cx="1156858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compararon los resultados para cada combinación de ordenamiento y búsqueda.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7" y="3152299"/>
            <a:ext cx="3935254" cy="192500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29385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Resultados de Pruebas Automatizadas</a:t>
            </a:r>
            <a:endParaRPr lang="en-US" sz="445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051572"/>
            <a:ext cx="5216962" cy="260842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80190" y="5915144"/>
            <a:ext cx="7556421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observa un crecimiento casi lineal en el tiempo de búsqueda y un crecimiento cuadrático en el tiempo de ordenamiento con Insertion Sort, lo que resalta la importancia de la eficiencia algorítmica.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6503" y="468630"/>
            <a:ext cx="4641413" cy="532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50"/>
              </a:lnSpc>
              <a:buNone/>
            </a:pPr>
            <a:r>
              <a:rPr lang="en-US" sz="33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Análisis de Rendimiento</a:t>
            </a:r>
            <a:endParaRPr lang="en-US" sz="33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503" y="1448514"/>
            <a:ext cx="3463052" cy="2580561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941" y="1448514"/>
            <a:ext cx="6657023" cy="1654493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261" y="4412456"/>
            <a:ext cx="2217063" cy="96500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3835837" y="4864298"/>
            <a:ext cx="239673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18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2"/>
          <p:cNvSpPr/>
          <p:nvPr/>
        </p:nvSpPr>
        <p:spPr>
          <a:xfrm>
            <a:off x="5234702" y="4582835"/>
            <a:ext cx="2130623" cy="2663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Merge Sort</a:t>
            </a:r>
            <a:endParaRPr lang="en-US" sz="1650" dirty="0"/>
          </a:p>
        </p:txBody>
      </p:sp>
      <p:sp>
        <p:nvSpPr>
          <p:cNvPr id="8" name="Text 3"/>
          <p:cNvSpPr/>
          <p:nvPr/>
        </p:nvSpPr>
        <p:spPr>
          <a:xfrm>
            <a:off x="5234702" y="4951333"/>
            <a:ext cx="3338513" cy="2557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Rendimiento estable y escalable (O(n log n))</a:t>
            </a:r>
            <a:endParaRPr lang="en-US" sz="1300" dirty="0"/>
          </a:p>
        </p:txBody>
      </p:sp>
      <p:sp>
        <p:nvSpPr>
          <p:cNvPr id="9" name="Shape 4"/>
          <p:cNvSpPr/>
          <p:nvPr/>
        </p:nvSpPr>
        <p:spPr>
          <a:xfrm>
            <a:off x="5106829" y="5389126"/>
            <a:ext cx="8884563" cy="11430"/>
          </a:xfrm>
          <a:prstGeom prst="roundRect">
            <a:avLst>
              <a:gd name="adj" fmla="val 626334"/>
            </a:avLst>
          </a:prstGeom>
          <a:solidFill>
            <a:srgbClr val="BFD3D8"/>
          </a:solidFill>
          <a:ln/>
        </p:spPr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670" y="5419963"/>
            <a:ext cx="4434245" cy="96500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3835837" y="5752624"/>
            <a:ext cx="239673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18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2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6343293" y="5590342"/>
            <a:ext cx="2130623" cy="2663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Insertion Sort</a:t>
            </a:r>
            <a:endParaRPr lang="en-US" sz="1650" dirty="0"/>
          </a:p>
        </p:txBody>
      </p:sp>
      <p:sp>
        <p:nvSpPr>
          <p:cNvPr id="13" name="Text 7"/>
          <p:cNvSpPr/>
          <p:nvPr/>
        </p:nvSpPr>
        <p:spPr>
          <a:xfrm>
            <a:off x="6343293" y="5958840"/>
            <a:ext cx="5140643" cy="2557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Adecuado para listas pequeñas, ineficiente para grandes volúmenes</a:t>
            </a:r>
            <a:endParaRPr lang="en-US" sz="1300" dirty="0"/>
          </a:p>
        </p:txBody>
      </p:sp>
      <p:sp>
        <p:nvSpPr>
          <p:cNvPr id="14" name="Shape 8"/>
          <p:cNvSpPr/>
          <p:nvPr/>
        </p:nvSpPr>
        <p:spPr>
          <a:xfrm>
            <a:off x="6215420" y="6396633"/>
            <a:ext cx="7775972" cy="11430"/>
          </a:xfrm>
          <a:prstGeom prst="roundRect">
            <a:avLst>
              <a:gd name="adj" fmla="val 626334"/>
            </a:avLst>
          </a:prstGeom>
          <a:solidFill>
            <a:srgbClr val="BFD3D8"/>
          </a:solidFill>
          <a:ln/>
        </p:spPr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79" y="6427470"/>
            <a:ext cx="6651427" cy="965002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3835837" y="6760131"/>
            <a:ext cx="239673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18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3</a:t>
            </a:r>
            <a:endParaRPr lang="en-US" sz="1850" dirty="0"/>
          </a:p>
        </p:txBody>
      </p:sp>
      <p:sp>
        <p:nvSpPr>
          <p:cNvPr id="17" name="Text 10"/>
          <p:cNvSpPr/>
          <p:nvPr/>
        </p:nvSpPr>
        <p:spPr>
          <a:xfrm>
            <a:off x="7451884" y="6597848"/>
            <a:ext cx="2130623" cy="2663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Bubble Sort</a:t>
            </a:r>
            <a:endParaRPr lang="en-US" sz="1650" dirty="0"/>
          </a:p>
        </p:txBody>
      </p:sp>
      <p:sp>
        <p:nvSpPr>
          <p:cNvPr id="18" name="Text 11"/>
          <p:cNvSpPr/>
          <p:nvPr/>
        </p:nvSpPr>
        <p:spPr>
          <a:xfrm>
            <a:off x="7451884" y="6966347"/>
            <a:ext cx="3531037" cy="2557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Simple, pero poco eficiente para listas grandes</a:t>
            </a:r>
            <a:endParaRPr lang="en-US" sz="1300" dirty="0"/>
          </a:p>
        </p:txBody>
      </p:sp>
      <p:sp>
        <p:nvSpPr>
          <p:cNvPr id="19" name="Text 12"/>
          <p:cNvSpPr/>
          <p:nvPr/>
        </p:nvSpPr>
        <p:spPr>
          <a:xfrm>
            <a:off x="596503" y="7584162"/>
            <a:ext cx="13437394" cy="5114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análisis de los algoritmos de ordenamiento Bubble Sort, Insertion Sort y Merge Sort reveló diferencias significativas en los tiempos de ejecución, especialmente con el aumento de elementos. Merge Sort, aunque más complejo, demostró un rendimiento superior y más escalable.</a:t>
            </a:r>
            <a:endParaRPr lang="en-US" sz="1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4313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Consideraciones sobre Búsqueda Lineal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0085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60" y="3043357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078718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Adaptación a Productos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3923467"/>
            <a:ext cx="2899410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optó por una búsqueda lineal adaptada al contexto de productos representados como diccionarios.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200203" y="300085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274" y="3043357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30787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Complejidad Lineal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37319" y="3569137"/>
            <a:ext cx="2899410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Aunque su complejidad es lineal, fue suficiente para el tamaño de listas manejado en este trabajo.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7377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5780246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815608"/>
            <a:ext cx="34112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Recomendaciones Futuras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6306026"/>
            <a:ext cx="681930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Para grandes catálogos, se recomienda usar estructuras de datos más eficientes o búsquedas sofisticadas (binarias o indexadas).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2025-06-09T02:16:59Z</dcterms:created>
  <dcterms:modified xsi:type="dcterms:W3CDTF">2025-06-09T02:16:59Z</dcterms:modified>
</cp:coreProperties>
</file>