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5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75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Рисунок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92000" cy="68562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96280" y="2708910"/>
            <a:ext cx="58547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sz="4800" dirty="0">
                <a:solidFill>
                  <a:srgbClr val="2FE1F8"/>
                </a:solidFill>
                <a:ea typeface="Roboto" panose="02000000000000000000" pitchFamily="2" charset="0"/>
              </a:rPr>
              <a:t>Нейросеть</a:t>
            </a:r>
            <a:r>
              <a:rPr lang="ru-RU" sz="4800" dirty="0">
                <a:solidFill>
                  <a:srgbClr val="2FE1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4800" dirty="0">
                <a:solidFill>
                  <a:srgbClr val="2FE1F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DeepSeek</a:t>
            </a:r>
            <a:endParaRPr lang="ru-RU" sz="4800" dirty="0">
              <a:solidFill>
                <a:srgbClr val="2FE1F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1"/>
          <p:cNvSpPr txBox="1"/>
          <p:nvPr/>
        </p:nvSpPr>
        <p:spPr>
          <a:xfrm>
            <a:off x="5796499" y="4743641"/>
            <a:ext cx="2282825" cy="13989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ts val="2000"/>
              </a:lnSpc>
            </a:pPr>
            <a:r>
              <a:rPr lang="ru-RU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Презентацию выполнил:</a:t>
            </a:r>
            <a:endParaRPr lang="ru-RU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ts val="2000"/>
              </a:lnSpc>
            </a:pPr>
            <a:r>
              <a:rPr lang="ru-RU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студент 1 курса </a:t>
            </a:r>
            <a:r>
              <a:rPr lang="ru-RU" sz="1400" dirty="0" err="1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ИКНиК</a:t>
            </a:r>
            <a:endParaRPr lang="ru-RU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ts val="2000"/>
              </a:lnSpc>
            </a:pPr>
            <a:r>
              <a:rPr lang="ru-RU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направление 09.03.04</a:t>
            </a:r>
            <a:endParaRPr lang="ru-RU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ts val="2200"/>
              </a:lnSpc>
            </a:pPr>
            <a:r>
              <a:rPr lang="ru-RU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группа № 5130904/40008</a:t>
            </a:r>
            <a:endParaRPr lang="ru-RU" sz="1400" dirty="0">
              <a:solidFill>
                <a:schemeClr val="bg1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>
              <a:lnSpc>
                <a:spcPts val="2000"/>
              </a:lnSpc>
            </a:pPr>
            <a:r>
              <a:rPr lang="ru-RU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Тарасенко Никита</a:t>
            </a:r>
            <a:endParaRPr lang="ru-RU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/>
          <a:srcRect l="235" r="157" b="598"/>
          <a:stretch>
            <a:fillRect/>
          </a:stretch>
        </p:blipFill>
        <p:spPr>
          <a:xfrm flipH="1">
            <a:off x="-85724" y="-14205"/>
            <a:ext cx="12277724" cy="693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31825" y="2094865"/>
            <a:ext cx="6543040" cy="1691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ru-RU" sz="2400" b="1" dirty="0">
                <a:solidFill>
                  <a:srgbClr val="011C85"/>
                </a:solidFill>
              </a:rPr>
              <a:t>DeepSeek </a:t>
            </a:r>
            <a:r>
              <a:rPr lang="ru-RU" sz="2400" b="1" dirty="0">
                <a:solidFill>
                  <a:srgbClr val="011C85"/>
                </a:solidFill>
              </a:rPr>
              <a:t>–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генеративная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нейросеть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для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общения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с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открытым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исходным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кодом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.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С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DeepSeek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пользователи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получают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возможность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решать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повседневные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задачи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с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переводом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анализом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и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создание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текстов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составлением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отчётов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,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генерации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компьютерного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</a:rPr>
              <a:t>кода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n-US" altLang="ru-RU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66845" y="4557078"/>
            <a:ext cx="7429500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/>
          <a:srcRect l="235" r="157" b="598"/>
          <a:stretch>
            <a:fillRect/>
          </a:stretch>
        </p:blipFill>
        <p:spPr>
          <a:xfrm flipH="1">
            <a:off x="-85724" y="-235"/>
            <a:ext cx="12277724" cy="693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0685" y="1748155"/>
            <a:ext cx="10054590" cy="7067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ru-RU" altLang="en-US" sz="2000" b="1" dirty="0">
                <a:solidFill>
                  <a:srgbClr val="011C85"/>
                </a:solidFill>
                <a:sym typeface="+mn-ea"/>
              </a:rPr>
              <a:t>В первую очередь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генеративная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нейросеть</a:t>
            </a:r>
            <a:r>
              <a:rPr lang="en-US" altLang="ru-RU" sz="2000" b="1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 </a:t>
            </a:r>
            <a:r>
              <a:rPr lang="ru-RU" altLang="en-US" sz="2000" b="1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 </a:t>
            </a:r>
            <a:r>
              <a:rPr lang="en-US" altLang="en-US" sz="2000" b="1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DeepSeek </a:t>
            </a:r>
            <a:r>
              <a:rPr lang="ru-RU" altLang="en-US" sz="2000" b="1" dirty="0">
                <a:solidFill>
                  <a:schemeClr val="accent3">
                    <a:lumMod val="50000"/>
                  </a:schemeClr>
                </a:solidFill>
                <a:sym typeface="+mn-ea"/>
              </a:rPr>
              <a:t>- это ИИ модель для программирования и базовых. </a:t>
            </a:r>
            <a:r>
              <a:rPr lang="ru-RU" altLang="en-US" sz="2000" b="1" dirty="0">
                <a:solidFill>
                  <a:srgbClr val="002060"/>
                </a:solidFill>
                <a:sym typeface="+mn-ea"/>
              </a:rPr>
              <a:t>С открытым исходным кодом</a:t>
            </a:r>
            <a:endParaRPr lang="ru-RU" altLang="en-US" sz="2000" b="1" dirty="0">
              <a:solidFill>
                <a:srgbClr val="002060"/>
              </a:solidFill>
              <a:sym typeface="+mn-ea"/>
            </a:endParaRPr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340" y="3022600"/>
            <a:ext cx="7075170" cy="3508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/>
          <a:srcRect l="235" r="157" b="598"/>
          <a:stretch>
            <a:fillRect/>
          </a:stretch>
        </p:blipFill>
        <p:spPr>
          <a:xfrm flipH="1">
            <a:off x="-85724" y="-14205"/>
            <a:ext cx="12277724" cy="693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605" y="1558290"/>
            <a:ext cx="3556000" cy="46037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ru-RU" sz="2400" b="1" dirty="0">
                <a:solidFill>
                  <a:srgbClr val="011C85"/>
                </a:solidFill>
              </a:rPr>
              <a:t>DeepSeek-R1-Lite-Preview</a:t>
            </a:r>
            <a:endParaRPr lang="en-US" altLang="ru-RU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260350" y="2196465"/>
            <a:ext cx="5022850" cy="1938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ru-RU" altLang="en-US" sz="2400" b="1" dirty="0">
                <a:solidFill>
                  <a:srgbClr val="011C85"/>
                </a:solidFill>
              </a:rPr>
              <a:t>Обработка текста</a:t>
            </a:r>
            <a:r>
              <a:rPr lang="en-US" altLang="en-US" sz="2400" b="1" dirty="0">
                <a:solidFill>
                  <a:srgbClr val="011C85"/>
                </a:solidFill>
              </a:rPr>
              <a:t>: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возможности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обработки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естественного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языка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позволяют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мне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понимать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и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взаимодействовать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в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разговорной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манере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572250" y="2196465"/>
            <a:ext cx="5154295" cy="193802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en-US" sz="2400" b="1" dirty="0">
                <a:solidFill>
                  <a:srgbClr val="011C85"/>
                </a:solidFill>
              </a:rPr>
              <a:t>Помощь</a:t>
            </a:r>
            <a:r>
              <a:rPr lang="en-US" altLang="ru-RU" sz="2400" b="1" dirty="0">
                <a:solidFill>
                  <a:srgbClr val="011C85"/>
                </a:solidFill>
              </a:rPr>
              <a:t> </a:t>
            </a:r>
            <a:r>
              <a:rPr lang="en-US" altLang="en-US" sz="2400" b="1" dirty="0">
                <a:solidFill>
                  <a:srgbClr val="011C85"/>
                </a:solidFill>
              </a:rPr>
              <a:t>в</a:t>
            </a:r>
            <a:r>
              <a:rPr lang="en-US" altLang="ru-RU" sz="2400" b="1" dirty="0">
                <a:solidFill>
                  <a:srgbClr val="011C85"/>
                </a:solidFill>
              </a:rPr>
              <a:t> </a:t>
            </a:r>
            <a:r>
              <a:rPr lang="en-US" altLang="en-US" sz="2400" b="1" dirty="0">
                <a:solidFill>
                  <a:srgbClr val="011C85"/>
                </a:solidFill>
              </a:rPr>
              <a:t>кодировании: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помо</a:t>
            </a:r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щ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ь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с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задачами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кодирования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предлагая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предложения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объяснения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и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помощь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с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отладкой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.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Хотя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он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не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мо</a:t>
            </a:r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жет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выполнять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код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7"/>
          <p:cNvSpPr txBox="1"/>
          <p:nvPr/>
        </p:nvSpPr>
        <p:spPr>
          <a:xfrm>
            <a:off x="2089150" y="4552950"/>
            <a:ext cx="7626350" cy="230695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en-US" sz="2400" b="1" dirty="0">
                <a:solidFill>
                  <a:srgbClr val="011C85"/>
                </a:solidFill>
              </a:rPr>
              <a:t>Обучение</a:t>
            </a:r>
            <a:r>
              <a:rPr lang="en-US" altLang="ru-RU" sz="2400" b="1" dirty="0">
                <a:solidFill>
                  <a:srgbClr val="011C85"/>
                </a:solidFill>
              </a:rPr>
              <a:t> </a:t>
            </a:r>
            <a:r>
              <a:rPr lang="en-US" altLang="en-US" sz="2400" b="1" dirty="0">
                <a:solidFill>
                  <a:srgbClr val="011C85"/>
                </a:solidFill>
              </a:rPr>
              <a:t>и</a:t>
            </a:r>
            <a:r>
              <a:rPr lang="en-US" altLang="ru-RU" sz="2400" b="1" dirty="0">
                <a:solidFill>
                  <a:srgbClr val="011C85"/>
                </a:solidFill>
              </a:rPr>
              <a:t> </a:t>
            </a:r>
            <a:r>
              <a:rPr lang="en-US" altLang="en-US" sz="2400" b="1" dirty="0">
                <a:solidFill>
                  <a:srgbClr val="011C85"/>
                </a:solidFill>
              </a:rPr>
              <a:t>адаптация</a:t>
            </a:r>
            <a:r>
              <a:rPr lang="en-US" altLang="ru-RU" sz="2400" b="1" dirty="0">
                <a:solidFill>
                  <a:srgbClr val="011C85"/>
                </a:solidFill>
              </a:rPr>
              <a:t>:</a:t>
            </a:r>
            <a:r>
              <a:rPr lang="en-US" altLang="en-US" sz="2400" b="1" dirty="0">
                <a:solidFill>
                  <a:srgbClr val="011C85"/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Хотя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он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и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не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обуча</a:t>
            </a:r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ется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в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режиме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реального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времени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к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моменту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его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последнего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обновления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он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был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обучен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широкому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спектру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информации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что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позволяет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altLang="en-US" sz="2400" b="1" dirty="0">
                <a:solidFill>
                  <a:schemeClr val="bg2">
                    <a:lumMod val="50000"/>
                  </a:schemeClr>
                </a:solidFill>
              </a:rPr>
              <a:t>ему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давать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разнообразные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и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исчерпывающие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en-US" sz="2400" b="1" dirty="0">
                <a:solidFill>
                  <a:schemeClr val="bg2">
                    <a:lumMod val="50000"/>
                  </a:schemeClr>
                </a:solidFill>
              </a:rPr>
              <a:t>ответы</a:t>
            </a:r>
            <a:r>
              <a:rPr lang="en-US" altLang="ru-RU" sz="2400" b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altLang="ru-RU" sz="2400" b="1" dirty="0">
              <a:solidFill>
                <a:schemeClr val="bg2">
                  <a:lumMod val="50000"/>
                </a:schemeClr>
              </a:solidFill>
            </a:endParaRPr>
          </a:p>
          <a:p>
            <a:endParaRPr lang="en-US" alt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/>
          <a:srcRect l="235" r="157" b="598"/>
          <a:stretch>
            <a:fillRect/>
          </a:stretch>
        </p:blipFill>
        <p:spPr>
          <a:xfrm flipH="1">
            <a:off x="-85724" y="-14205"/>
            <a:ext cx="12277724" cy="693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605" y="1558290"/>
            <a:ext cx="7696200" cy="150812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ru-RU" sz="2400" b="1" dirty="0">
                <a:solidFill>
                  <a:srgbClr val="011C85"/>
                </a:solidFill>
              </a:rPr>
              <a:t>DeepSeek</a:t>
            </a:r>
            <a:r>
              <a:rPr lang="ru-RU" altLang="ru-RU" sz="2400" b="1" dirty="0">
                <a:solidFill>
                  <a:srgbClr val="011C85"/>
                </a:solidFill>
              </a:rPr>
              <a:t> </a:t>
            </a:r>
            <a:r>
              <a:rPr lang="ru-RU" altLang="ru-RU" sz="2400" b="1" dirty="0">
                <a:solidFill>
                  <a:schemeClr val="bg2">
                    <a:lumMod val="50000"/>
                  </a:schemeClr>
                </a:solidFill>
              </a:rPr>
              <a:t>используетя в основном узконаправленными</a:t>
            </a:r>
            <a:endParaRPr lang="ru-RU" altLang="ru-RU" sz="2400" b="1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ru-RU" altLang="ru-RU" sz="2400" b="1" dirty="0">
                <a:solidFill>
                  <a:schemeClr val="bg2">
                    <a:lumMod val="50000"/>
                  </a:schemeClr>
                </a:solidFill>
              </a:rPr>
              <a:t>программистами для работы с кодом  </a:t>
            </a:r>
            <a:endParaRPr lang="ru-RU" alt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rcRect t="1623"/>
          <a:stretch>
            <a:fillRect/>
          </a:stretch>
        </p:blipFill>
        <p:spPr>
          <a:xfrm>
            <a:off x="4625340" y="3022600"/>
            <a:ext cx="7169150" cy="3508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1"/>
          <a:srcRect l="235" r="157" b="598"/>
          <a:stretch>
            <a:fillRect/>
          </a:stretch>
        </p:blipFill>
        <p:spPr>
          <a:xfrm flipH="1">
            <a:off x="-85724" y="-14205"/>
            <a:ext cx="12277724" cy="6934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8605" y="1558290"/>
            <a:ext cx="7696200" cy="1062355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r>
              <a:rPr lang="en-US" altLang="ru-RU" sz="2400" b="1" dirty="0">
                <a:solidFill>
                  <a:srgbClr val="011C85"/>
                </a:solidFill>
              </a:rPr>
              <a:t>DeepSeek</a:t>
            </a:r>
            <a:r>
              <a:rPr lang="ru-RU" altLang="ru-RU" sz="2400" b="1" dirty="0">
                <a:solidFill>
                  <a:srgbClr val="011C85"/>
                </a:solidFill>
              </a:rPr>
              <a:t> </a:t>
            </a:r>
            <a:r>
              <a:rPr lang="ru-RU" altLang="ru-RU" sz="2400" b="1" dirty="0">
                <a:solidFill>
                  <a:schemeClr val="bg2">
                    <a:lumMod val="50000"/>
                  </a:schemeClr>
                </a:solidFill>
              </a:rPr>
              <a:t>помимо написания кода может также его редактировать и дополнять  </a:t>
            </a:r>
            <a:endParaRPr lang="ru-RU" altLang="ru-RU" sz="2400" b="1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20645"/>
            <a:ext cx="5448300" cy="3778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Presentation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Arial Unicode MS</vt:lpstr>
      <vt:lpstr>Calibri</vt:lpstr>
      <vt:lpstr>Microsoft YaHei</vt:lpstr>
      <vt:lpstr>Roboto</vt:lpstr>
      <vt:lpstr>Roboto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Никита Тарасенко</cp:lastModifiedBy>
  <cp:revision>5</cp:revision>
  <dcterms:created xsi:type="dcterms:W3CDTF">2024-12-07T08:55:27Z</dcterms:created>
  <dcterms:modified xsi:type="dcterms:W3CDTF">2024-12-07T10:47:14Z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1049-12.2.0.19307</vt:lpwstr>
  </property>
  <property fmtid="{D5CDD505-2E9C-101B-9397-08002B2CF9AE}" pid="3" name="ICV">
    <vt:lpwstr>FFC94307B9E848B68B040991799DF541_12</vt:lpwstr>
  </property>
</Properties>
</file>